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56" r:id="rId3"/>
    <p:sldId id="331" r:id="rId4"/>
    <p:sldId id="323" r:id="rId5"/>
    <p:sldId id="322" r:id="rId6"/>
    <p:sldId id="332" r:id="rId7"/>
    <p:sldId id="320" r:id="rId8"/>
    <p:sldId id="272" r:id="rId9"/>
    <p:sldId id="273" r:id="rId10"/>
    <p:sldId id="327" r:id="rId11"/>
    <p:sldId id="328" r:id="rId12"/>
    <p:sldId id="330" r:id="rId13"/>
    <p:sldId id="326" r:id="rId14"/>
    <p:sldId id="274" r:id="rId15"/>
    <p:sldId id="276" r:id="rId16"/>
    <p:sldId id="278" r:id="rId17"/>
    <p:sldId id="310" r:id="rId18"/>
    <p:sldId id="280" r:id="rId19"/>
    <p:sldId id="281" r:id="rId20"/>
    <p:sldId id="282" r:id="rId21"/>
    <p:sldId id="283" r:id="rId22"/>
    <p:sldId id="284" r:id="rId23"/>
    <p:sldId id="285" r:id="rId24"/>
    <p:sldId id="286" r:id="rId25"/>
    <p:sldId id="259" r:id="rId26"/>
    <p:sldId id="287" r:id="rId27"/>
    <p:sldId id="288" r:id="rId28"/>
    <p:sldId id="289" r:id="rId29"/>
    <p:sldId id="290" r:id="rId30"/>
    <p:sldId id="292" r:id="rId31"/>
    <p:sldId id="293" r:id="rId32"/>
    <p:sldId id="294" r:id="rId33"/>
    <p:sldId id="295" r:id="rId34"/>
    <p:sldId id="296" r:id="rId35"/>
    <p:sldId id="297" r:id="rId36"/>
    <p:sldId id="306" r:id="rId3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A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Orta Stil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E171933-4619-4E11-9A3F-F7608DF75F80}" styleName="Orta Stil 1 - Vurgu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Orta Stil 1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Orta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9648" autoAdjust="0"/>
  </p:normalViewPr>
  <p:slideViewPr>
    <p:cSldViewPr snapToGrid="0">
      <p:cViewPr varScale="1">
        <p:scale>
          <a:sx n="72" d="100"/>
          <a:sy n="72" d="100"/>
        </p:scale>
        <p:origin x="1254" y="78"/>
      </p:cViewPr>
      <p:guideLst/>
    </p:cSldViewPr>
  </p:slideViewPr>
  <p:notesTextViewPr>
    <p:cViewPr>
      <p:scale>
        <a:sx n="1" d="1"/>
        <a:sy n="1" d="1"/>
      </p:scale>
      <p:origin x="0" y="-168"/>
    </p:cViewPr>
  </p:notesTextViewPr>
  <p:sorterViewPr>
    <p:cViewPr>
      <p:scale>
        <a:sx n="170" d="100"/>
        <a:sy n="170" d="100"/>
      </p:scale>
      <p:origin x="0" y="-164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16384F-60B6-4780-A294-9AFCCEB12908}" type="doc">
      <dgm:prSet loTypeId="urn:microsoft.com/office/officeart/2008/layout/LinedList" loCatId="list" qsTypeId="urn:microsoft.com/office/officeart/2005/8/quickstyle/simple4" qsCatId="simple" csTypeId="urn:microsoft.com/office/officeart/2005/8/colors/accent4_2" csCatId="accent4" phldr="1"/>
      <dgm:spPr/>
      <dgm:t>
        <a:bodyPr/>
        <a:lstStyle/>
        <a:p>
          <a:endParaRPr lang="en-US"/>
        </a:p>
      </dgm:t>
    </dgm:pt>
    <dgm:pt modelId="{BECDD2AA-467D-421E-B37E-3848581597BA}">
      <dgm:prSet custT="1"/>
      <dgm:spPr/>
      <dgm:t>
        <a:bodyPr/>
        <a:lstStyle/>
        <a:p>
          <a:r>
            <a:rPr lang="tr-TR" sz="4000" b="0" i="0" dirty="0" smtClean="0">
              <a:latin typeface="Times New Roman" panose="02020603050405020304" pitchFamily="18" charset="0"/>
              <a:cs typeface="Times New Roman" panose="02020603050405020304" pitchFamily="18" charset="0"/>
            </a:rPr>
            <a:t>1.1.2012-31.12.2018    </a:t>
          </a:r>
          <a:r>
            <a:rPr lang="tr-TR" sz="4000" b="0" i="0" dirty="0">
              <a:latin typeface="Times New Roman" panose="02020603050405020304" pitchFamily="18" charset="0"/>
              <a:cs typeface="Times New Roman" panose="02020603050405020304" pitchFamily="18" charset="0"/>
            </a:rPr>
            <a:t>Akreditasyon</a:t>
          </a:r>
          <a:endParaRPr lang="en-US" sz="4000" b="0" dirty="0">
            <a:latin typeface="Times New Roman" panose="02020603050405020304" pitchFamily="18" charset="0"/>
            <a:cs typeface="Times New Roman" panose="02020603050405020304" pitchFamily="18" charset="0"/>
          </a:endParaRPr>
        </a:p>
      </dgm:t>
    </dgm:pt>
    <dgm:pt modelId="{C4F0A5EE-39C1-4112-8A76-3DE046F8173B}" type="parTrans" cxnId="{18F08B11-24E6-49E4-BB82-A545E6F73B7A}">
      <dgm:prSet/>
      <dgm:spPr/>
      <dgm:t>
        <a:bodyPr/>
        <a:lstStyle/>
        <a:p>
          <a:endParaRPr lang="en-US"/>
        </a:p>
      </dgm:t>
    </dgm:pt>
    <dgm:pt modelId="{488B4B87-4F19-4A5C-9329-C5B55E412E15}" type="sibTrans" cxnId="{18F08B11-24E6-49E4-BB82-A545E6F73B7A}">
      <dgm:prSet/>
      <dgm:spPr/>
      <dgm:t>
        <a:bodyPr/>
        <a:lstStyle/>
        <a:p>
          <a:endParaRPr lang="en-US"/>
        </a:p>
      </dgm:t>
    </dgm:pt>
    <dgm:pt modelId="{0B3E92E9-D9F7-4464-B4A0-0E26C07C95AB}">
      <dgm:prSet custT="1"/>
      <dgm:spPr/>
      <dgm:t>
        <a:bodyPr/>
        <a:lstStyle/>
        <a:p>
          <a:r>
            <a:rPr lang="tr-TR" sz="4000" dirty="0" smtClean="0">
              <a:latin typeface="Times New Roman" panose="02020603050405020304" pitchFamily="18" charset="0"/>
              <a:cs typeface="Times New Roman" panose="02020603050405020304" pitchFamily="18" charset="0"/>
            </a:rPr>
            <a:t>1.1.2019-31.12.2024 </a:t>
          </a:r>
          <a:r>
            <a:rPr lang="tr-TR" sz="4000" dirty="0" err="1">
              <a:latin typeface="Times New Roman" panose="02020603050405020304" pitchFamily="18" charset="0"/>
              <a:cs typeface="Times New Roman" panose="02020603050405020304" pitchFamily="18" charset="0"/>
            </a:rPr>
            <a:t>Reakreditasyon</a:t>
          </a:r>
          <a:endParaRPr lang="en-US" sz="4000" dirty="0">
            <a:latin typeface="Times New Roman" panose="02020603050405020304" pitchFamily="18" charset="0"/>
            <a:cs typeface="Times New Roman" panose="02020603050405020304" pitchFamily="18" charset="0"/>
          </a:endParaRPr>
        </a:p>
      </dgm:t>
    </dgm:pt>
    <dgm:pt modelId="{138CD92C-49EB-4CA6-BFCF-949D004A60FC}" type="parTrans" cxnId="{C765629C-4CB9-412F-A0A3-5F67F2AC6E9D}">
      <dgm:prSet/>
      <dgm:spPr/>
      <dgm:t>
        <a:bodyPr/>
        <a:lstStyle/>
        <a:p>
          <a:endParaRPr lang="en-US"/>
        </a:p>
      </dgm:t>
    </dgm:pt>
    <dgm:pt modelId="{8706F717-4F23-42B0-8261-C506145D3A40}" type="sibTrans" cxnId="{C765629C-4CB9-412F-A0A3-5F67F2AC6E9D}">
      <dgm:prSet/>
      <dgm:spPr/>
      <dgm:t>
        <a:bodyPr/>
        <a:lstStyle/>
        <a:p>
          <a:endParaRPr lang="en-US"/>
        </a:p>
      </dgm:t>
    </dgm:pt>
    <dgm:pt modelId="{16031122-905B-4D4E-ABF2-BC8D06E7C5EA}">
      <dgm:prSet custT="1"/>
      <dgm:spPr/>
      <dgm:t>
        <a:bodyPr/>
        <a:lstStyle/>
        <a:p>
          <a:r>
            <a:rPr lang="tr-TR" sz="4000" b="0" dirty="0">
              <a:latin typeface="Times New Roman" panose="02020603050405020304" pitchFamily="18" charset="0"/>
              <a:cs typeface="Times New Roman" panose="02020603050405020304" pitchFamily="18" charset="0"/>
            </a:rPr>
            <a:t>01.01.2025 </a:t>
          </a:r>
          <a:r>
            <a:rPr lang="tr-TR" sz="4000" b="0" dirty="0" smtClean="0">
              <a:latin typeface="Times New Roman" panose="02020603050405020304" pitchFamily="18" charset="0"/>
              <a:cs typeface="Times New Roman" panose="02020603050405020304" pitchFamily="18" charset="0"/>
            </a:rPr>
            <a:t>– 01.01.2031 Akreditasyon </a:t>
          </a:r>
          <a:endParaRPr lang="en-US" sz="4000" b="0" dirty="0">
            <a:latin typeface="Times New Roman" panose="02020603050405020304" pitchFamily="18" charset="0"/>
            <a:cs typeface="Times New Roman" panose="02020603050405020304" pitchFamily="18" charset="0"/>
          </a:endParaRPr>
        </a:p>
      </dgm:t>
    </dgm:pt>
    <dgm:pt modelId="{721B4643-D822-4621-9CD5-F1BC1FCBF206}" type="parTrans" cxnId="{72AC5998-9A6C-4F1F-8C47-3DCD8096D5BB}">
      <dgm:prSet/>
      <dgm:spPr/>
      <dgm:t>
        <a:bodyPr/>
        <a:lstStyle/>
        <a:p>
          <a:endParaRPr lang="en-US"/>
        </a:p>
      </dgm:t>
    </dgm:pt>
    <dgm:pt modelId="{33397C41-37E5-42BF-A4D7-C6CAAE7B7D5B}" type="sibTrans" cxnId="{72AC5998-9A6C-4F1F-8C47-3DCD8096D5BB}">
      <dgm:prSet/>
      <dgm:spPr/>
      <dgm:t>
        <a:bodyPr/>
        <a:lstStyle/>
        <a:p>
          <a:endParaRPr lang="en-US"/>
        </a:p>
      </dgm:t>
    </dgm:pt>
    <dgm:pt modelId="{32CF1D1E-3EB7-4563-8841-379B077F9FBE}" type="pres">
      <dgm:prSet presAssocID="{1D16384F-60B6-4780-A294-9AFCCEB12908}" presName="vert0" presStyleCnt="0">
        <dgm:presLayoutVars>
          <dgm:dir/>
          <dgm:animOne val="branch"/>
          <dgm:animLvl val="lvl"/>
        </dgm:presLayoutVars>
      </dgm:prSet>
      <dgm:spPr/>
      <dgm:t>
        <a:bodyPr/>
        <a:lstStyle/>
        <a:p>
          <a:endParaRPr lang="tr-TR"/>
        </a:p>
      </dgm:t>
    </dgm:pt>
    <dgm:pt modelId="{4E5DB1C7-F371-4FF8-81EE-6AA0E550D8CE}" type="pres">
      <dgm:prSet presAssocID="{BECDD2AA-467D-421E-B37E-3848581597BA}" presName="thickLine" presStyleLbl="alignNode1" presStyleIdx="0" presStyleCnt="3"/>
      <dgm:spPr/>
    </dgm:pt>
    <dgm:pt modelId="{DD96E5A4-2FCB-4328-9520-9D69FF61EB9F}" type="pres">
      <dgm:prSet presAssocID="{BECDD2AA-467D-421E-B37E-3848581597BA}" presName="horz1" presStyleCnt="0"/>
      <dgm:spPr/>
    </dgm:pt>
    <dgm:pt modelId="{AF43AC5D-C811-4201-BBEE-5F546CF56FA6}" type="pres">
      <dgm:prSet presAssocID="{BECDD2AA-467D-421E-B37E-3848581597BA}" presName="tx1" presStyleLbl="revTx" presStyleIdx="0" presStyleCnt="3"/>
      <dgm:spPr/>
      <dgm:t>
        <a:bodyPr/>
        <a:lstStyle/>
        <a:p>
          <a:endParaRPr lang="tr-TR"/>
        </a:p>
      </dgm:t>
    </dgm:pt>
    <dgm:pt modelId="{B3A06C70-FEEC-4B5B-A1F6-842C8D26CA13}" type="pres">
      <dgm:prSet presAssocID="{BECDD2AA-467D-421E-B37E-3848581597BA}" presName="vert1" presStyleCnt="0"/>
      <dgm:spPr/>
    </dgm:pt>
    <dgm:pt modelId="{A777F82E-7A0B-4BB2-B8F4-A900C277F547}" type="pres">
      <dgm:prSet presAssocID="{0B3E92E9-D9F7-4464-B4A0-0E26C07C95AB}" presName="thickLine" presStyleLbl="alignNode1" presStyleIdx="1" presStyleCnt="3"/>
      <dgm:spPr/>
    </dgm:pt>
    <dgm:pt modelId="{8F0CCCDE-5F29-4A56-AE5D-378B9AB7DECE}" type="pres">
      <dgm:prSet presAssocID="{0B3E92E9-D9F7-4464-B4A0-0E26C07C95AB}" presName="horz1" presStyleCnt="0"/>
      <dgm:spPr/>
    </dgm:pt>
    <dgm:pt modelId="{2B9FA036-781F-4183-9CBB-CA78552AA76E}" type="pres">
      <dgm:prSet presAssocID="{0B3E92E9-D9F7-4464-B4A0-0E26C07C95AB}" presName="tx1" presStyleLbl="revTx" presStyleIdx="1" presStyleCnt="3"/>
      <dgm:spPr/>
      <dgm:t>
        <a:bodyPr/>
        <a:lstStyle/>
        <a:p>
          <a:endParaRPr lang="tr-TR"/>
        </a:p>
      </dgm:t>
    </dgm:pt>
    <dgm:pt modelId="{0972309B-C8AA-4135-8FD1-474318BC55EB}" type="pres">
      <dgm:prSet presAssocID="{0B3E92E9-D9F7-4464-B4A0-0E26C07C95AB}" presName="vert1" presStyleCnt="0"/>
      <dgm:spPr/>
    </dgm:pt>
    <dgm:pt modelId="{BD67A6EF-0D99-40AA-B79E-579D0138C201}" type="pres">
      <dgm:prSet presAssocID="{16031122-905B-4D4E-ABF2-BC8D06E7C5EA}" presName="thickLine" presStyleLbl="alignNode1" presStyleIdx="2" presStyleCnt="3"/>
      <dgm:spPr/>
    </dgm:pt>
    <dgm:pt modelId="{4CCAB00B-6ACD-4502-B160-EEE61C795759}" type="pres">
      <dgm:prSet presAssocID="{16031122-905B-4D4E-ABF2-BC8D06E7C5EA}" presName="horz1" presStyleCnt="0"/>
      <dgm:spPr/>
    </dgm:pt>
    <dgm:pt modelId="{2CB61AD9-99B2-48E4-B0B3-79C558A357D0}" type="pres">
      <dgm:prSet presAssocID="{16031122-905B-4D4E-ABF2-BC8D06E7C5EA}" presName="tx1" presStyleLbl="revTx" presStyleIdx="2" presStyleCnt="3"/>
      <dgm:spPr/>
      <dgm:t>
        <a:bodyPr/>
        <a:lstStyle/>
        <a:p>
          <a:endParaRPr lang="tr-TR"/>
        </a:p>
      </dgm:t>
    </dgm:pt>
    <dgm:pt modelId="{7241BDAD-65A6-4A5F-9324-05D62F0C42AC}" type="pres">
      <dgm:prSet presAssocID="{16031122-905B-4D4E-ABF2-BC8D06E7C5EA}" presName="vert1" presStyleCnt="0"/>
      <dgm:spPr/>
    </dgm:pt>
  </dgm:ptLst>
  <dgm:cxnLst>
    <dgm:cxn modelId="{4B2B93D2-7D6D-4F05-B47B-EF41137352E8}" type="presOf" srcId="{16031122-905B-4D4E-ABF2-BC8D06E7C5EA}" destId="{2CB61AD9-99B2-48E4-B0B3-79C558A357D0}" srcOrd="0" destOrd="0" presId="urn:microsoft.com/office/officeart/2008/layout/LinedList"/>
    <dgm:cxn modelId="{72AC5998-9A6C-4F1F-8C47-3DCD8096D5BB}" srcId="{1D16384F-60B6-4780-A294-9AFCCEB12908}" destId="{16031122-905B-4D4E-ABF2-BC8D06E7C5EA}" srcOrd="2" destOrd="0" parTransId="{721B4643-D822-4621-9CD5-F1BC1FCBF206}" sibTransId="{33397C41-37E5-42BF-A4D7-C6CAAE7B7D5B}"/>
    <dgm:cxn modelId="{C765629C-4CB9-412F-A0A3-5F67F2AC6E9D}" srcId="{1D16384F-60B6-4780-A294-9AFCCEB12908}" destId="{0B3E92E9-D9F7-4464-B4A0-0E26C07C95AB}" srcOrd="1" destOrd="0" parTransId="{138CD92C-49EB-4CA6-BFCF-949D004A60FC}" sibTransId="{8706F717-4F23-42B0-8261-C506145D3A40}"/>
    <dgm:cxn modelId="{B6270328-2A52-4FA6-822A-F2716662A546}" type="presOf" srcId="{BECDD2AA-467D-421E-B37E-3848581597BA}" destId="{AF43AC5D-C811-4201-BBEE-5F546CF56FA6}" srcOrd="0" destOrd="0" presId="urn:microsoft.com/office/officeart/2008/layout/LinedList"/>
    <dgm:cxn modelId="{18F08B11-24E6-49E4-BB82-A545E6F73B7A}" srcId="{1D16384F-60B6-4780-A294-9AFCCEB12908}" destId="{BECDD2AA-467D-421E-B37E-3848581597BA}" srcOrd="0" destOrd="0" parTransId="{C4F0A5EE-39C1-4112-8A76-3DE046F8173B}" sibTransId="{488B4B87-4F19-4A5C-9329-C5B55E412E15}"/>
    <dgm:cxn modelId="{5350E035-9FF1-4152-9D94-BFC1C87EAAFF}" type="presOf" srcId="{0B3E92E9-D9F7-4464-B4A0-0E26C07C95AB}" destId="{2B9FA036-781F-4183-9CBB-CA78552AA76E}" srcOrd="0" destOrd="0" presId="urn:microsoft.com/office/officeart/2008/layout/LinedList"/>
    <dgm:cxn modelId="{639E6D4C-3771-4D96-9741-EC650EFDC2FE}" type="presOf" srcId="{1D16384F-60B6-4780-A294-9AFCCEB12908}" destId="{32CF1D1E-3EB7-4563-8841-379B077F9FBE}" srcOrd="0" destOrd="0" presId="urn:microsoft.com/office/officeart/2008/layout/LinedList"/>
    <dgm:cxn modelId="{883EE5C8-0F89-4C2A-AB77-6553D549DD52}" type="presParOf" srcId="{32CF1D1E-3EB7-4563-8841-379B077F9FBE}" destId="{4E5DB1C7-F371-4FF8-81EE-6AA0E550D8CE}" srcOrd="0" destOrd="0" presId="urn:microsoft.com/office/officeart/2008/layout/LinedList"/>
    <dgm:cxn modelId="{78ED1E6B-5D20-4868-BB76-F33749AFB64B}" type="presParOf" srcId="{32CF1D1E-3EB7-4563-8841-379B077F9FBE}" destId="{DD96E5A4-2FCB-4328-9520-9D69FF61EB9F}" srcOrd="1" destOrd="0" presId="urn:microsoft.com/office/officeart/2008/layout/LinedList"/>
    <dgm:cxn modelId="{2859EE5B-5F55-4F01-89B3-2550BD44619A}" type="presParOf" srcId="{DD96E5A4-2FCB-4328-9520-9D69FF61EB9F}" destId="{AF43AC5D-C811-4201-BBEE-5F546CF56FA6}" srcOrd="0" destOrd="0" presId="urn:microsoft.com/office/officeart/2008/layout/LinedList"/>
    <dgm:cxn modelId="{7342BE50-F1F5-4ECE-BD12-75A4ED0709A0}" type="presParOf" srcId="{DD96E5A4-2FCB-4328-9520-9D69FF61EB9F}" destId="{B3A06C70-FEEC-4B5B-A1F6-842C8D26CA13}" srcOrd="1" destOrd="0" presId="urn:microsoft.com/office/officeart/2008/layout/LinedList"/>
    <dgm:cxn modelId="{8C46B041-E015-4BE9-BFBC-BE1220851EDE}" type="presParOf" srcId="{32CF1D1E-3EB7-4563-8841-379B077F9FBE}" destId="{A777F82E-7A0B-4BB2-B8F4-A900C277F547}" srcOrd="2" destOrd="0" presId="urn:microsoft.com/office/officeart/2008/layout/LinedList"/>
    <dgm:cxn modelId="{24A41F6E-EE86-4FF0-9B72-911C2872A3A4}" type="presParOf" srcId="{32CF1D1E-3EB7-4563-8841-379B077F9FBE}" destId="{8F0CCCDE-5F29-4A56-AE5D-378B9AB7DECE}" srcOrd="3" destOrd="0" presId="urn:microsoft.com/office/officeart/2008/layout/LinedList"/>
    <dgm:cxn modelId="{75411101-2157-442F-82D6-091C871467DD}" type="presParOf" srcId="{8F0CCCDE-5F29-4A56-AE5D-378B9AB7DECE}" destId="{2B9FA036-781F-4183-9CBB-CA78552AA76E}" srcOrd="0" destOrd="0" presId="urn:microsoft.com/office/officeart/2008/layout/LinedList"/>
    <dgm:cxn modelId="{0F09ADDE-1500-43D3-80CB-48A9B71F52B8}" type="presParOf" srcId="{8F0CCCDE-5F29-4A56-AE5D-378B9AB7DECE}" destId="{0972309B-C8AA-4135-8FD1-474318BC55EB}" srcOrd="1" destOrd="0" presId="urn:microsoft.com/office/officeart/2008/layout/LinedList"/>
    <dgm:cxn modelId="{E583014F-AA47-4AE6-97FA-9C38736D3261}" type="presParOf" srcId="{32CF1D1E-3EB7-4563-8841-379B077F9FBE}" destId="{BD67A6EF-0D99-40AA-B79E-579D0138C201}" srcOrd="4" destOrd="0" presId="urn:microsoft.com/office/officeart/2008/layout/LinedList"/>
    <dgm:cxn modelId="{DC8D7F5E-3F97-4C7D-8825-DDE28A67A575}" type="presParOf" srcId="{32CF1D1E-3EB7-4563-8841-379B077F9FBE}" destId="{4CCAB00B-6ACD-4502-B160-EEE61C795759}" srcOrd="5" destOrd="0" presId="urn:microsoft.com/office/officeart/2008/layout/LinedList"/>
    <dgm:cxn modelId="{97B17055-544F-4CAE-80B9-17DB4CC7D8B3}" type="presParOf" srcId="{4CCAB00B-6ACD-4502-B160-EEE61C795759}" destId="{2CB61AD9-99B2-48E4-B0B3-79C558A357D0}" srcOrd="0" destOrd="0" presId="urn:microsoft.com/office/officeart/2008/layout/LinedList"/>
    <dgm:cxn modelId="{5CA1C98E-AF15-4F30-9E43-5ABF8B910BF9}" type="presParOf" srcId="{4CCAB00B-6ACD-4502-B160-EEE61C795759}" destId="{7241BDAD-65A6-4A5F-9324-05D62F0C42A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A652EC-0756-408D-9CB7-50BC39F41FCB}" type="doc">
      <dgm:prSet loTypeId="urn:microsoft.com/office/officeart/2005/8/layout/list1" loCatId="list" qsTypeId="urn:microsoft.com/office/officeart/2005/8/quickstyle/simple4" qsCatId="simple" csTypeId="urn:microsoft.com/office/officeart/2005/8/colors/accent1_2" csCatId="accent1"/>
      <dgm:spPr/>
      <dgm:t>
        <a:bodyPr/>
        <a:lstStyle/>
        <a:p>
          <a:endParaRPr lang="en-US"/>
        </a:p>
      </dgm:t>
    </dgm:pt>
    <dgm:pt modelId="{CDB6998A-C08C-4E5F-A045-66C4F6013112}">
      <dgm:prSet/>
      <dgm:spPr/>
      <dgm:t>
        <a:bodyPr/>
        <a:lstStyle/>
        <a:p>
          <a:r>
            <a:rPr lang="tr-TR" b="1" i="0" baseline="0"/>
            <a:t>Vizyon</a:t>
          </a:r>
          <a:endParaRPr lang="en-US"/>
        </a:p>
      </dgm:t>
    </dgm:pt>
    <dgm:pt modelId="{3C0D357F-A498-40AC-ADC5-234348454B77}" type="parTrans" cxnId="{FA5B4387-AD03-41DB-B14C-EC6CD2D73DB5}">
      <dgm:prSet/>
      <dgm:spPr/>
      <dgm:t>
        <a:bodyPr/>
        <a:lstStyle/>
        <a:p>
          <a:endParaRPr lang="en-US"/>
        </a:p>
      </dgm:t>
    </dgm:pt>
    <dgm:pt modelId="{420063E3-C0CF-4A4A-9A5E-86060D44D4E1}" type="sibTrans" cxnId="{FA5B4387-AD03-41DB-B14C-EC6CD2D73DB5}">
      <dgm:prSet/>
      <dgm:spPr/>
      <dgm:t>
        <a:bodyPr/>
        <a:lstStyle/>
        <a:p>
          <a:endParaRPr lang="en-US"/>
        </a:p>
      </dgm:t>
    </dgm:pt>
    <dgm:pt modelId="{24D5CE9B-5962-4B2E-9D80-F2204B122C64}">
      <dgm:prSet/>
      <dgm:spPr/>
      <dgm:t>
        <a:bodyPr/>
        <a:lstStyle/>
        <a:p>
          <a:r>
            <a:rPr lang="tr-TR" b="0" i="0" baseline="0" dirty="0">
              <a:latin typeface="Times New Roman" panose="02020603050405020304" pitchFamily="18" charset="0"/>
              <a:cs typeface="Times New Roman" panose="02020603050405020304" pitchFamily="18" charset="0"/>
            </a:rPr>
            <a:t>Çağdaşlığı ve sürekli yenilenmeyi ilke edinmiş, etik değerlerin içselleştirildiği, kalite bilincinin yerleştiği, ulusal ve uluslararası düzeyde tanınan ve tercih edilen, nitelikli bir tıp fakültesi olmak.</a:t>
          </a:r>
          <a:endParaRPr lang="en-US" dirty="0">
            <a:latin typeface="Times New Roman" panose="02020603050405020304" pitchFamily="18" charset="0"/>
            <a:cs typeface="Times New Roman" panose="02020603050405020304" pitchFamily="18" charset="0"/>
          </a:endParaRPr>
        </a:p>
      </dgm:t>
    </dgm:pt>
    <dgm:pt modelId="{62441DED-0F35-49EC-ACF1-9933C1DC6F7E}" type="parTrans" cxnId="{186D4433-2900-4C84-819F-9C82FC4D481C}">
      <dgm:prSet/>
      <dgm:spPr/>
      <dgm:t>
        <a:bodyPr/>
        <a:lstStyle/>
        <a:p>
          <a:endParaRPr lang="en-US"/>
        </a:p>
      </dgm:t>
    </dgm:pt>
    <dgm:pt modelId="{49747DD7-95B4-42B8-986F-8B12AB021BE5}" type="sibTrans" cxnId="{186D4433-2900-4C84-819F-9C82FC4D481C}">
      <dgm:prSet/>
      <dgm:spPr/>
      <dgm:t>
        <a:bodyPr/>
        <a:lstStyle/>
        <a:p>
          <a:endParaRPr lang="en-US"/>
        </a:p>
      </dgm:t>
    </dgm:pt>
    <dgm:pt modelId="{63F8DC4F-2729-48E0-BD60-EA8B67C5BC82}">
      <dgm:prSet/>
      <dgm:spPr/>
      <dgm:t>
        <a:bodyPr/>
        <a:lstStyle/>
        <a:p>
          <a:r>
            <a:rPr lang="tr-TR" b="1" i="0" baseline="0"/>
            <a:t>Misyon</a:t>
          </a:r>
          <a:endParaRPr lang="en-US"/>
        </a:p>
      </dgm:t>
    </dgm:pt>
    <dgm:pt modelId="{81931CD2-F972-4DB6-A4C6-324B6752BDE0}" type="parTrans" cxnId="{6B260A94-2B46-483C-976F-C39F15171D1D}">
      <dgm:prSet/>
      <dgm:spPr/>
      <dgm:t>
        <a:bodyPr/>
        <a:lstStyle/>
        <a:p>
          <a:endParaRPr lang="en-US"/>
        </a:p>
      </dgm:t>
    </dgm:pt>
    <dgm:pt modelId="{64039250-95CE-4099-BD91-93F5E2F82D0D}" type="sibTrans" cxnId="{6B260A94-2B46-483C-976F-C39F15171D1D}">
      <dgm:prSet/>
      <dgm:spPr/>
      <dgm:t>
        <a:bodyPr/>
        <a:lstStyle/>
        <a:p>
          <a:endParaRPr lang="en-US"/>
        </a:p>
      </dgm:t>
    </dgm:pt>
    <dgm:pt modelId="{01FDDEA7-2230-4D3C-BED8-B4FBFBAAE18B}">
      <dgm:prSet/>
      <dgm:spPr/>
      <dgm:t>
        <a:bodyPr/>
        <a:lstStyle/>
        <a:p>
          <a:r>
            <a:rPr lang="tr-TR" b="0" i="0" baseline="0" dirty="0">
              <a:latin typeface="Times New Roman" panose="02020603050405020304" pitchFamily="18" charset="0"/>
              <a:cs typeface="Times New Roman" panose="02020603050405020304" pitchFamily="18" charset="0"/>
            </a:rPr>
            <a:t>Mevzuat ve etik değerleri esas alarak, eğitim-öğretim, araştırma-geliştirme ve sağlık hizmeti standartlarını sürekli geliştirerek kaliteli bir hizmet sunmaktır.</a:t>
          </a:r>
          <a:endParaRPr lang="en-US" dirty="0">
            <a:latin typeface="Times New Roman" panose="02020603050405020304" pitchFamily="18" charset="0"/>
            <a:cs typeface="Times New Roman" panose="02020603050405020304" pitchFamily="18" charset="0"/>
          </a:endParaRPr>
        </a:p>
      </dgm:t>
    </dgm:pt>
    <dgm:pt modelId="{9B9E60D4-1DCC-4DC7-90D3-56878596E2B5}" type="parTrans" cxnId="{E63C429C-004D-4F53-A37B-1966A43CB453}">
      <dgm:prSet/>
      <dgm:spPr/>
      <dgm:t>
        <a:bodyPr/>
        <a:lstStyle/>
        <a:p>
          <a:endParaRPr lang="en-US"/>
        </a:p>
      </dgm:t>
    </dgm:pt>
    <dgm:pt modelId="{F87BCB6C-35C9-4B10-94B0-D37B4E6A0508}" type="sibTrans" cxnId="{E63C429C-004D-4F53-A37B-1966A43CB453}">
      <dgm:prSet/>
      <dgm:spPr/>
      <dgm:t>
        <a:bodyPr/>
        <a:lstStyle/>
        <a:p>
          <a:endParaRPr lang="en-US"/>
        </a:p>
      </dgm:t>
    </dgm:pt>
    <dgm:pt modelId="{B1CA9871-A461-4DB0-ADAB-35F60F5D4799}" type="pres">
      <dgm:prSet presAssocID="{45A652EC-0756-408D-9CB7-50BC39F41FCB}" presName="linear" presStyleCnt="0">
        <dgm:presLayoutVars>
          <dgm:dir/>
          <dgm:animLvl val="lvl"/>
          <dgm:resizeHandles val="exact"/>
        </dgm:presLayoutVars>
      </dgm:prSet>
      <dgm:spPr/>
      <dgm:t>
        <a:bodyPr/>
        <a:lstStyle/>
        <a:p>
          <a:endParaRPr lang="tr-TR"/>
        </a:p>
      </dgm:t>
    </dgm:pt>
    <dgm:pt modelId="{5943CBBD-982A-436B-829E-8FA8BBDD0E40}" type="pres">
      <dgm:prSet presAssocID="{CDB6998A-C08C-4E5F-A045-66C4F6013112}" presName="parentLin" presStyleCnt="0"/>
      <dgm:spPr/>
    </dgm:pt>
    <dgm:pt modelId="{F92BCE2B-CD39-4810-8E8B-0BAC123FA56D}" type="pres">
      <dgm:prSet presAssocID="{CDB6998A-C08C-4E5F-A045-66C4F6013112}" presName="parentLeftMargin" presStyleLbl="node1" presStyleIdx="0" presStyleCnt="2"/>
      <dgm:spPr/>
      <dgm:t>
        <a:bodyPr/>
        <a:lstStyle/>
        <a:p>
          <a:endParaRPr lang="tr-TR"/>
        </a:p>
      </dgm:t>
    </dgm:pt>
    <dgm:pt modelId="{053F05E4-F5EC-497D-9B6A-9935B471C9E2}" type="pres">
      <dgm:prSet presAssocID="{CDB6998A-C08C-4E5F-A045-66C4F6013112}" presName="parentText" presStyleLbl="node1" presStyleIdx="0" presStyleCnt="2">
        <dgm:presLayoutVars>
          <dgm:chMax val="0"/>
          <dgm:bulletEnabled val="1"/>
        </dgm:presLayoutVars>
      </dgm:prSet>
      <dgm:spPr/>
      <dgm:t>
        <a:bodyPr/>
        <a:lstStyle/>
        <a:p>
          <a:endParaRPr lang="tr-TR"/>
        </a:p>
      </dgm:t>
    </dgm:pt>
    <dgm:pt modelId="{844DCF6D-F6DE-4283-AADC-95D224445269}" type="pres">
      <dgm:prSet presAssocID="{CDB6998A-C08C-4E5F-A045-66C4F6013112}" presName="negativeSpace" presStyleCnt="0"/>
      <dgm:spPr/>
    </dgm:pt>
    <dgm:pt modelId="{12E0294E-7C9F-4F56-8A17-E1BA6454792B}" type="pres">
      <dgm:prSet presAssocID="{CDB6998A-C08C-4E5F-A045-66C4F6013112}" presName="childText" presStyleLbl="conFgAcc1" presStyleIdx="0" presStyleCnt="2">
        <dgm:presLayoutVars>
          <dgm:bulletEnabled val="1"/>
        </dgm:presLayoutVars>
      </dgm:prSet>
      <dgm:spPr/>
      <dgm:t>
        <a:bodyPr/>
        <a:lstStyle/>
        <a:p>
          <a:endParaRPr lang="tr-TR"/>
        </a:p>
      </dgm:t>
    </dgm:pt>
    <dgm:pt modelId="{15D01E1B-AAEE-4523-A707-8E1474829960}" type="pres">
      <dgm:prSet presAssocID="{420063E3-C0CF-4A4A-9A5E-86060D44D4E1}" presName="spaceBetweenRectangles" presStyleCnt="0"/>
      <dgm:spPr/>
    </dgm:pt>
    <dgm:pt modelId="{E9128234-56C2-4956-8D0E-14D15B3A0AB7}" type="pres">
      <dgm:prSet presAssocID="{63F8DC4F-2729-48E0-BD60-EA8B67C5BC82}" presName="parentLin" presStyleCnt="0"/>
      <dgm:spPr/>
    </dgm:pt>
    <dgm:pt modelId="{64D75459-0677-4023-9378-DE4937E0BF63}" type="pres">
      <dgm:prSet presAssocID="{63F8DC4F-2729-48E0-BD60-EA8B67C5BC82}" presName="parentLeftMargin" presStyleLbl="node1" presStyleIdx="0" presStyleCnt="2"/>
      <dgm:spPr/>
      <dgm:t>
        <a:bodyPr/>
        <a:lstStyle/>
        <a:p>
          <a:endParaRPr lang="tr-TR"/>
        </a:p>
      </dgm:t>
    </dgm:pt>
    <dgm:pt modelId="{E41D2F3E-B4E3-4104-843B-8DF4095992C9}" type="pres">
      <dgm:prSet presAssocID="{63F8DC4F-2729-48E0-BD60-EA8B67C5BC82}" presName="parentText" presStyleLbl="node1" presStyleIdx="1" presStyleCnt="2">
        <dgm:presLayoutVars>
          <dgm:chMax val="0"/>
          <dgm:bulletEnabled val="1"/>
        </dgm:presLayoutVars>
      </dgm:prSet>
      <dgm:spPr/>
      <dgm:t>
        <a:bodyPr/>
        <a:lstStyle/>
        <a:p>
          <a:endParaRPr lang="tr-TR"/>
        </a:p>
      </dgm:t>
    </dgm:pt>
    <dgm:pt modelId="{3AB1AE6E-D50A-4E0B-804A-FFBC650D2F1D}" type="pres">
      <dgm:prSet presAssocID="{63F8DC4F-2729-48E0-BD60-EA8B67C5BC82}" presName="negativeSpace" presStyleCnt="0"/>
      <dgm:spPr/>
    </dgm:pt>
    <dgm:pt modelId="{290F6C57-897F-4630-AC1C-7368A294AD47}" type="pres">
      <dgm:prSet presAssocID="{63F8DC4F-2729-48E0-BD60-EA8B67C5BC82}" presName="childText" presStyleLbl="conFgAcc1" presStyleIdx="1" presStyleCnt="2">
        <dgm:presLayoutVars>
          <dgm:bulletEnabled val="1"/>
        </dgm:presLayoutVars>
      </dgm:prSet>
      <dgm:spPr/>
      <dgm:t>
        <a:bodyPr/>
        <a:lstStyle/>
        <a:p>
          <a:endParaRPr lang="tr-TR"/>
        </a:p>
      </dgm:t>
    </dgm:pt>
  </dgm:ptLst>
  <dgm:cxnLst>
    <dgm:cxn modelId="{6716B31E-2ACE-406B-97F7-70649BE34CF5}" type="presOf" srcId="{CDB6998A-C08C-4E5F-A045-66C4F6013112}" destId="{053F05E4-F5EC-497D-9B6A-9935B471C9E2}" srcOrd="1" destOrd="0" presId="urn:microsoft.com/office/officeart/2005/8/layout/list1"/>
    <dgm:cxn modelId="{E63C429C-004D-4F53-A37B-1966A43CB453}" srcId="{63F8DC4F-2729-48E0-BD60-EA8B67C5BC82}" destId="{01FDDEA7-2230-4D3C-BED8-B4FBFBAAE18B}" srcOrd="0" destOrd="0" parTransId="{9B9E60D4-1DCC-4DC7-90D3-56878596E2B5}" sibTransId="{F87BCB6C-35C9-4B10-94B0-D37B4E6A0508}"/>
    <dgm:cxn modelId="{7078F01E-25CC-4AAC-B04D-EB91D2DC0414}" type="presOf" srcId="{45A652EC-0756-408D-9CB7-50BC39F41FCB}" destId="{B1CA9871-A461-4DB0-ADAB-35F60F5D4799}" srcOrd="0" destOrd="0" presId="urn:microsoft.com/office/officeart/2005/8/layout/list1"/>
    <dgm:cxn modelId="{186D4433-2900-4C84-819F-9C82FC4D481C}" srcId="{CDB6998A-C08C-4E5F-A045-66C4F6013112}" destId="{24D5CE9B-5962-4B2E-9D80-F2204B122C64}" srcOrd="0" destOrd="0" parTransId="{62441DED-0F35-49EC-ACF1-9933C1DC6F7E}" sibTransId="{49747DD7-95B4-42B8-986F-8B12AB021BE5}"/>
    <dgm:cxn modelId="{B6597A45-7CE4-4B96-B7C4-17DC373C4EE1}" type="presOf" srcId="{CDB6998A-C08C-4E5F-A045-66C4F6013112}" destId="{F92BCE2B-CD39-4810-8E8B-0BAC123FA56D}" srcOrd="0" destOrd="0" presId="urn:microsoft.com/office/officeart/2005/8/layout/list1"/>
    <dgm:cxn modelId="{77B51B21-C3C6-47E6-A205-A9EE08E6F16A}" type="presOf" srcId="{01FDDEA7-2230-4D3C-BED8-B4FBFBAAE18B}" destId="{290F6C57-897F-4630-AC1C-7368A294AD47}" srcOrd="0" destOrd="0" presId="urn:microsoft.com/office/officeart/2005/8/layout/list1"/>
    <dgm:cxn modelId="{FB677094-0C6F-46ED-9E18-7E52B4BDE50E}" type="presOf" srcId="{24D5CE9B-5962-4B2E-9D80-F2204B122C64}" destId="{12E0294E-7C9F-4F56-8A17-E1BA6454792B}" srcOrd="0" destOrd="0" presId="urn:microsoft.com/office/officeart/2005/8/layout/list1"/>
    <dgm:cxn modelId="{BA538B71-2808-4CAC-B4D3-57E2AE1863A4}" type="presOf" srcId="{63F8DC4F-2729-48E0-BD60-EA8B67C5BC82}" destId="{64D75459-0677-4023-9378-DE4937E0BF63}" srcOrd="0" destOrd="0" presId="urn:microsoft.com/office/officeart/2005/8/layout/list1"/>
    <dgm:cxn modelId="{4A1D1E1D-B8AD-4A58-8F2B-52AFD877776F}" type="presOf" srcId="{63F8DC4F-2729-48E0-BD60-EA8B67C5BC82}" destId="{E41D2F3E-B4E3-4104-843B-8DF4095992C9}" srcOrd="1" destOrd="0" presId="urn:microsoft.com/office/officeart/2005/8/layout/list1"/>
    <dgm:cxn modelId="{6B260A94-2B46-483C-976F-C39F15171D1D}" srcId="{45A652EC-0756-408D-9CB7-50BC39F41FCB}" destId="{63F8DC4F-2729-48E0-BD60-EA8B67C5BC82}" srcOrd="1" destOrd="0" parTransId="{81931CD2-F972-4DB6-A4C6-324B6752BDE0}" sibTransId="{64039250-95CE-4099-BD91-93F5E2F82D0D}"/>
    <dgm:cxn modelId="{FA5B4387-AD03-41DB-B14C-EC6CD2D73DB5}" srcId="{45A652EC-0756-408D-9CB7-50BC39F41FCB}" destId="{CDB6998A-C08C-4E5F-A045-66C4F6013112}" srcOrd="0" destOrd="0" parTransId="{3C0D357F-A498-40AC-ADC5-234348454B77}" sibTransId="{420063E3-C0CF-4A4A-9A5E-86060D44D4E1}"/>
    <dgm:cxn modelId="{618A47E7-2C73-4F89-BB68-EE327D6563D2}" type="presParOf" srcId="{B1CA9871-A461-4DB0-ADAB-35F60F5D4799}" destId="{5943CBBD-982A-436B-829E-8FA8BBDD0E40}" srcOrd="0" destOrd="0" presId="urn:microsoft.com/office/officeart/2005/8/layout/list1"/>
    <dgm:cxn modelId="{C6F55652-C329-4890-9667-6B8F57EF867E}" type="presParOf" srcId="{5943CBBD-982A-436B-829E-8FA8BBDD0E40}" destId="{F92BCE2B-CD39-4810-8E8B-0BAC123FA56D}" srcOrd="0" destOrd="0" presId="urn:microsoft.com/office/officeart/2005/8/layout/list1"/>
    <dgm:cxn modelId="{CB32503C-038A-461A-8966-2185276F78AB}" type="presParOf" srcId="{5943CBBD-982A-436B-829E-8FA8BBDD0E40}" destId="{053F05E4-F5EC-497D-9B6A-9935B471C9E2}" srcOrd="1" destOrd="0" presId="urn:microsoft.com/office/officeart/2005/8/layout/list1"/>
    <dgm:cxn modelId="{A4ED1342-239B-46C2-BF3E-686477B9041F}" type="presParOf" srcId="{B1CA9871-A461-4DB0-ADAB-35F60F5D4799}" destId="{844DCF6D-F6DE-4283-AADC-95D224445269}" srcOrd="1" destOrd="0" presId="urn:microsoft.com/office/officeart/2005/8/layout/list1"/>
    <dgm:cxn modelId="{AB401605-94FB-4577-B2B9-1F66E8C3C845}" type="presParOf" srcId="{B1CA9871-A461-4DB0-ADAB-35F60F5D4799}" destId="{12E0294E-7C9F-4F56-8A17-E1BA6454792B}" srcOrd="2" destOrd="0" presId="urn:microsoft.com/office/officeart/2005/8/layout/list1"/>
    <dgm:cxn modelId="{6AC3184E-4966-4690-942A-F2B376093F36}" type="presParOf" srcId="{B1CA9871-A461-4DB0-ADAB-35F60F5D4799}" destId="{15D01E1B-AAEE-4523-A707-8E1474829960}" srcOrd="3" destOrd="0" presId="urn:microsoft.com/office/officeart/2005/8/layout/list1"/>
    <dgm:cxn modelId="{C2F57B7D-5AB7-47E2-9B77-0FBA00893555}" type="presParOf" srcId="{B1CA9871-A461-4DB0-ADAB-35F60F5D4799}" destId="{E9128234-56C2-4956-8D0E-14D15B3A0AB7}" srcOrd="4" destOrd="0" presId="urn:microsoft.com/office/officeart/2005/8/layout/list1"/>
    <dgm:cxn modelId="{C8CEC7EC-1FA9-40A6-9C4A-CBD853C2A75A}" type="presParOf" srcId="{E9128234-56C2-4956-8D0E-14D15B3A0AB7}" destId="{64D75459-0677-4023-9378-DE4937E0BF63}" srcOrd="0" destOrd="0" presId="urn:microsoft.com/office/officeart/2005/8/layout/list1"/>
    <dgm:cxn modelId="{9AFA0868-B834-4CB6-A0A4-6469D69E8E54}" type="presParOf" srcId="{E9128234-56C2-4956-8D0E-14D15B3A0AB7}" destId="{E41D2F3E-B4E3-4104-843B-8DF4095992C9}" srcOrd="1" destOrd="0" presId="urn:microsoft.com/office/officeart/2005/8/layout/list1"/>
    <dgm:cxn modelId="{7C77FCBE-A294-43C4-B94C-0BE8A8034249}" type="presParOf" srcId="{B1CA9871-A461-4DB0-ADAB-35F60F5D4799}" destId="{3AB1AE6E-D50A-4E0B-804A-FFBC650D2F1D}" srcOrd="5" destOrd="0" presId="urn:microsoft.com/office/officeart/2005/8/layout/list1"/>
    <dgm:cxn modelId="{6795CEAC-D8E4-4199-B607-EE3FAF5A6F17}" type="presParOf" srcId="{B1CA9871-A461-4DB0-ADAB-35F60F5D4799}" destId="{290F6C57-897F-4630-AC1C-7368A294AD4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BFD96A-4374-4A0C-AA21-1D96389FF7B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393A87B6-4268-4A6E-8F3A-DEECF98376F0}">
      <dgm:prSet/>
      <dgm:spPr>
        <a:xfrm>
          <a:off x="0" y="0"/>
          <a:ext cx="4704030" cy="734510"/>
        </a:xfrm>
        <a:solidFill>
          <a:schemeClr val="tx2">
            <a:lumMod val="90000"/>
            <a:lumOff val="10000"/>
          </a:schemeClr>
        </a:solidFill>
        <a:ln w="12700" cap="flat" cmpd="sng" algn="ctr">
          <a:solidFill>
            <a:srgbClr val="FFFFFF">
              <a:hueOff val="0"/>
              <a:satOff val="0"/>
              <a:lumOff val="0"/>
              <a:alphaOff val="0"/>
            </a:srgbClr>
          </a:solidFill>
          <a:prstDash val="solid"/>
          <a:miter lim="800000"/>
        </a:ln>
        <a:effectLst/>
      </dgm:spPr>
      <dgm:t>
        <a:bodyPr/>
        <a:lstStyle/>
        <a:p>
          <a:pPr>
            <a:buNone/>
          </a:pPr>
          <a:r>
            <a:rPr lang="tr-TR">
              <a:solidFill>
                <a:srgbClr val="FFFFFF"/>
              </a:solidFill>
              <a:latin typeface="Calibri" panose="020F0502020204030204"/>
              <a:ea typeface="+mn-ea"/>
              <a:cs typeface="+mn-cs"/>
            </a:rPr>
            <a:t>Yetkinlik Alanı</a:t>
          </a:r>
          <a:endParaRPr lang="en-US" dirty="0">
            <a:solidFill>
              <a:srgbClr val="FFFFFF"/>
            </a:solidFill>
            <a:latin typeface="Calibri" panose="020F0502020204030204"/>
            <a:ea typeface="+mn-ea"/>
            <a:cs typeface="+mn-cs"/>
          </a:endParaRPr>
        </a:p>
      </dgm:t>
    </dgm:pt>
    <dgm:pt modelId="{E2519972-7ACD-46D2-911B-2D218C9443DC}" type="parTrans" cxnId="{5A47B778-2A99-4939-AEDE-4FCDF6E573FE}">
      <dgm:prSet/>
      <dgm:spPr/>
      <dgm:t>
        <a:bodyPr/>
        <a:lstStyle/>
        <a:p>
          <a:endParaRPr lang="en-US"/>
        </a:p>
      </dgm:t>
    </dgm:pt>
    <dgm:pt modelId="{4A618C70-8689-4E5A-BB94-43C47D07E69C}" type="sibTrans" cxnId="{5A47B778-2A99-4939-AEDE-4FCDF6E573FE}">
      <dgm:prSet/>
      <dgm:spPr>
        <a:xfrm>
          <a:off x="4226598" y="536600"/>
          <a:ext cx="477431" cy="477431"/>
        </a:xfrm>
        <a:solidFill>
          <a:srgbClr val="B79E35">
            <a:alpha val="90000"/>
            <a:tint val="40000"/>
            <a:hueOff val="0"/>
            <a:satOff val="0"/>
            <a:lumOff val="0"/>
            <a:alphaOff val="0"/>
          </a:srgbClr>
        </a:solidFill>
        <a:ln w="12700" cap="flat" cmpd="sng" algn="ctr">
          <a:solidFill>
            <a:srgbClr val="B79E35">
              <a:alpha val="90000"/>
              <a:tint val="40000"/>
              <a:hueOff val="0"/>
              <a:satOff val="0"/>
              <a:lumOff val="0"/>
              <a:alphaOff val="0"/>
            </a:srgbClr>
          </a:solidFill>
          <a:prstDash val="solid"/>
          <a:miter lim="800000"/>
        </a:ln>
        <a:effectLst/>
      </dgm:spPr>
      <dgm:t>
        <a:bodyPr/>
        <a:lstStyle/>
        <a:p>
          <a:pPr>
            <a:buNone/>
          </a:pPr>
          <a:endParaRPr lang="en-US">
            <a:solidFill>
              <a:srgbClr val="000000">
                <a:hueOff val="0"/>
                <a:satOff val="0"/>
                <a:lumOff val="0"/>
                <a:alphaOff val="0"/>
              </a:srgbClr>
            </a:solidFill>
            <a:latin typeface="Calibri" panose="020F0502020204030204"/>
            <a:ea typeface="+mn-ea"/>
            <a:cs typeface="+mn-cs"/>
          </a:endParaRPr>
        </a:p>
      </dgm:t>
    </dgm:pt>
    <dgm:pt modelId="{A596483D-0353-483E-A30D-B145B92D8E0C}">
      <dgm:prSet/>
      <dgm:spPr>
        <a:xfrm>
          <a:off x="351274" y="836525"/>
          <a:ext cx="4704030" cy="734510"/>
        </a:xfrm>
        <a:solidFill>
          <a:schemeClr val="tx2">
            <a:lumMod val="75000"/>
            <a:lumOff val="25000"/>
          </a:schemeClr>
        </a:solidFill>
        <a:ln w="12700" cap="flat" cmpd="sng" algn="ctr">
          <a:solidFill>
            <a:srgbClr val="FFFFFF">
              <a:hueOff val="0"/>
              <a:satOff val="0"/>
              <a:lumOff val="0"/>
              <a:alphaOff val="0"/>
            </a:srgbClr>
          </a:solidFill>
          <a:prstDash val="solid"/>
          <a:miter lim="800000"/>
        </a:ln>
        <a:effectLst/>
      </dgm:spPr>
      <dgm:t>
        <a:bodyPr/>
        <a:lstStyle/>
        <a:p>
          <a:pPr>
            <a:buNone/>
          </a:pPr>
          <a:r>
            <a:rPr lang="tr-TR">
              <a:solidFill>
                <a:srgbClr val="FFFFFF"/>
              </a:solidFill>
              <a:latin typeface="Calibri" panose="020F0502020204030204"/>
              <a:ea typeface="+mn-ea"/>
              <a:cs typeface="+mn-cs"/>
            </a:rPr>
            <a:t>Yetkinlik</a:t>
          </a:r>
          <a:endParaRPr lang="en-US">
            <a:solidFill>
              <a:srgbClr val="FFFFFF"/>
            </a:solidFill>
            <a:latin typeface="Calibri" panose="020F0502020204030204"/>
            <a:ea typeface="+mn-ea"/>
            <a:cs typeface="+mn-cs"/>
          </a:endParaRPr>
        </a:p>
      </dgm:t>
    </dgm:pt>
    <dgm:pt modelId="{CFABE8AE-9339-4E30-9495-D177154DE45E}" type="parTrans" cxnId="{AF9DF7F4-1D67-41A1-8788-E8FAE8209846}">
      <dgm:prSet/>
      <dgm:spPr/>
      <dgm:t>
        <a:bodyPr/>
        <a:lstStyle/>
        <a:p>
          <a:endParaRPr lang="en-US"/>
        </a:p>
      </dgm:t>
    </dgm:pt>
    <dgm:pt modelId="{7E5C582B-E840-4E3E-B8B7-286EE17DB28C}" type="sibTrans" cxnId="{AF9DF7F4-1D67-41A1-8788-E8FAE8209846}">
      <dgm:prSet/>
      <dgm:spPr>
        <a:xfrm>
          <a:off x="4577873" y="1373126"/>
          <a:ext cx="477431" cy="477431"/>
        </a:xfrm>
        <a:solidFill>
          <a:srgbClr val="B79E35">
            <a:alpha val="90000"/>
            <a:tint val="40000"/>
            <a:hueOff val="0"/>
            <a:satOff val="0"/>
            <a:lumOff val="0"/>
            <a:alphaOff val="0"/>
          </a:srgbClr>
        </a:solidFill>
        <a:ln w="12700" cap="flat" cmpd="sng" algn="ctr">
          <a:solidFill>
            <a:srgbClr val="B79E35">
              <a:alpha val="90000"/>
              <a:tint val="40000"/>
              <a:hueOff val="0"/>
              <a:satOff val="0"/>
              <a:lumOff val="0"/>
              <a:alphaOff val="0"/>
            </a:srgbClr>
          </a:solidFill>
          <a:prstDash val="solid"/>
          <a:miter lim="800000"/>
        </a:ln>
        <a:effectLst/>
      </dgm:spPr>
      <dgm:t>
        <a:bodyPr/>
        <a:lstStyle/>
        <a:p>
          <a:pPr>
            <a:buNone/>
          </a:pPr>
          <a:endParaRPr lang="en-US">
            <a:solidFill>
              <a:srgbClr val="000000">
                <a:hueOff val="0"/>
                <a:satOff val="0"/>
                <a:lumOff val="0"/>
                <a:alphaOff val="0"/>
              </a:srgbClr>
            </a:solidFill>
            <a:latin typeface="Calibri" panose="020F0502020204030204"/>
            <a:ea typeface="+mn-ea"/>
            <a:cs typeface="+mn-cs"/>
          </a:endParaRPr>
        </a:p>
      </dgm:t>
    </dgm:pt>
    <dgm:pt modelId="{3707080F-638C-487F-AAAA-56A3DEFF80E7}">
      <dgm:prSet/>
      <dgm:spPr>
        <a:xfrm>
          <a:off x="702549" y="1673051"/>
          <a:ext cx="4704030" cy="734510"/>
        </a:xfrm>
        <a:solidFill>
          <a:schemeClr val="tx2">
            <a:lumMod val="50000"/>
            <a:lumOff val="50000"/>
          </a:schemeClr>
        </a:solidFill>
        <a:ln w="12700" cap="flat" cmpd="sng" algn="ctr">
          <a:solidFill>
            <a:srgbClr val="FFFFFF">
              <a:hueOff val="0"/>
              <a:satOff val="0"/>
              <a:lumOff val="0"/>
              <a:alphaOff val="0"/>
            </a:srgbClr>
          </a:solidFill>
          <a:prstDash val="solid"/>
          <a:miter lim="800000"/>
        </a:ln>
        <a:effectLst/>
      </dgm:spPr>
      <dgm:t>
        <a:bodyPr/>
        <a:lstStyle/>
        <a:p>
          <a:pPr>
            <a:buNone/>
          </a:pPr>
          <a:r>
            <a:rPr lang="tr-TR">
              <a:solidFill>
                <a:srgbClr val="FFFFFF"/>
              </a:solidFill>
              <a:latin typeface="Calibri" panose="020F0502020204030204"/>
              <a:ea typeface="+mn-ea"/>
              <a:cs typeface="+mn-cs"/>
            </a:rPr>
            <a:t>Yeterlikler</a:t>
          </a:r>
          <a:endParaRPr lang="en-US">
            <a:solidFill>
              <a:srgbClr val="FFFFFF"/>
            </a:solidFill>
            <a:latin typeface="Calibri" panose="020F0502020204030204"/>
            <a:ea typeface="+mn-ea"/>
            <a:cs typeface="+mn-cs"/>
          </a:endParaRPr>
        </a:p>
      </dgm:t>
    </dgm:pt>
    <dgm:pt modelId="{417F5370-32D1-429E-BD52-F93FA1B870E5}" type="parTrans" cxnId="{045C14C2-72A3-4679-BE0E-4FD317D9B795}">
      <dgm:prSet/>
      <dgm:spPr/>
      <dgm:t>
        <a:bodyPr/>
        <a:lstStyle/>
        <a:p>
          <a:endParaRPr lang="en-US"/>
        </a:p>
      </dgm:t>
    </dgm:pt>
    <dgm:pt modelId="{F9BCBB2D-0B47-4563-880A-8E8929892CEC}" type="sibTrans" cxnId="{045C14C2-72A3-4679-BE0E-4FD317D9B795}">
      <dgm:prSet/>
      <dgm:spPr>
        <a:xfrm>
          <a:off x="4929148" y="2197410"/>
          <a:ext cx="477431" cy="477431"/>
        </a:xfrm>
        <a:solidFill>
          <a:srgbClr val="B79E35">
            <a:alpha val="90000"/>
            <a:tint val="40000"/>
            <a:hueOff val="0"/>
            <a:satOff val="0"/>
            <a:lumOff val="0"/>
            <a:alphaOff val="0"/>
          </a:srgbClr>
        </a:solidFill>
        <a:ln w="12700" cap="flat" cmpd="sng" algn="ctr">
          <a:solidFill>
            <a:srgbClr val="B79E35">
              <a:alpha val="90000"/>
              <a:tint val="40000"/>
              <a:hueOff val="0"/>
              <a:satOff val="0"/>
              <a:lumOff val="0"/>
              <a:alphaOff val="0"/>
            </a:srgbClr>
          </a:solidFill>
          <a:prstDash val="solid"/>
          <a:miter lim="800000"/>
        </a:ln>
        <a:effectLst/>
      </dgm:spPr>
      <dgm:t>
        <a:bodyPr/>
        <a:lstStyle/>
        <a:p>
          <a:pPr>
            <a:buNone/>
          </a:pPr>
          <a:endParaRPr lang="en-US">
            <a:solidFill>
              <a:srgbClr val="000000">
                <a:hueOff val="0"/>
                <a:satOff val="0"/>
                <a:lumOff val="0"/>
                <a:alphaOff val="0"/>
              </a:srgbClr>
            </a:solidFill>
            <a:latin typeface="Calibri" panose="020F0502020204030204"/>
            <a:ea typeface="+mn-ea"/>
            <a:cs typeface="+mn-cs"/>
          </a:endParaRPr>
        </a:p>
      </dgm:t>
    </dgm:pt>
    <dgm:pt modelId="{C8B7AAB6-F9BD-498D-990C-DF2E44E3ACA8}">
      <dgm:prSet/>
      <dgm:spPr>
        <a:xfrm>
          <a:off x="1053824" y="2509576"/>
          <a:ext cx="4704030" cy="734510"/>
        </a:xfrm>
        <a:solidFill>
          <a:schemeClr val="tx2">
            <a:lumMod val="25000"/>
            <a:lumOff val="75000"/>
          </a:schemeClr>
        </a:solidFill>
        <a:ln w="12700" cap="flat" cmpd="sng" algn="ctr">
          <a:solidFill>
            <a:srgbClr val="FFFFFF">
              <a:hueOff val="0"/>
              <a:satOff val="0"/>
              <a:lumOff val="0"/>
              <a:alphaOff val="0"/>
            </a:srgbClr>
          </a:solidFill>
          <a:prstDash val="solid"/>
          <a:miter lim="800000"/>
        </a:ln>
        <a:effectLst/>
      </dgm:spPr>
      <dgm:t>
        <a:bodyPr/>
        <a:lstStyle/>
        <a:p>
          <a:pPr>
            <a:buNone/>
          </a:pPr>
          <a:r>
            <a:rPr lang="tr-TR">
              <a:solidFill>
                <a:srgbClr val="FFFFFF"/>
              </a:solidFill>
              <a:latin typeface="Calibri" panose="020F0502020204030204"/>
              <a:ea typeface="+mn-ea"/>
              <a:cs typeface="+mn-cs"/>
            </a:rPr>
            <a:t>Alt Yeterlikler</a:t>
          </a:r>
          <a:endParaRPr lang="en-US">
            <a:solidFill>
              <a:srgbClr val="FFFFFF"/>
            </a:solidFill>
            <a:latin typeface="Calibri" panose="020F0502020204030204"/>
            <a:ea typeface="+mn-ea"/>
            <a:cs typeface="+mn-cs"/>
          </a:endParaRPr>
        </a:p>
      </dgm:t>
    </dgm:pt>
    <dgm:pt modelId="{770E122B-C405-4367-A45B-F48EF4BD6549}" type="parTrans" cxnId="{C2CB0FD6-F3CC-45D0-8496-30A0B509D237}">
      <dgm:prSet/>
      <dgm:spPr/>
      <dgm:t>
        <a:bodyPr/>
        <a:lstStyle/>
        <a:p>
          <a:endParaRPr lang="en-US"/>
        </a:p>
      </dgm:t>
    </dgm:pt>
    <dgm:pt modelId="{9991E1FE-4E19-43C4-9FC0-175EFF76C5B9}" type="sibTrans" cxnId="{C2CB0FD6-F3CC-45D0-8496-30A0B509D237}">
      <dgm:prSet/>
      <dgm:spPr>
        <a:xfrm>
          <a:off x="5280423" y="3042096"/>
          <a:ext cx="477431" cy="477431"/>
        </a:xfrm>
        <a:solidFill>
          <a:srgbClr val="B79E35">
            <a:alpha val="90000"/>
            <a:tint val="40000"/>
            <a:hueOff val="0"/>
            <a:satOff val="0"/>
            <a:lumOff val="0"/>
            <a:alphaOff val="0"/>
          </a:srgbClr>
        </a:solidFill>
        <a:ln w="12700" cap="flat" cmpd="sng" algn="ctr">
          <a:solidFill>
            <a:srgbClr val="B79E35">
              <a:alpha val="90000"/>
              <a:tint val="40000"/>
              <a:hueOff val="0"/>
              <a:satOff val="0"/>
              <a:lumOff val="0"/>
              <a:alphaOff val="0"/>
            </a:srgbClr>
          </a:solidFill>
          <a:prstDash val="solid"/>
          <a:miter lim="800000"/>
        </a:ln>
        <a:effectLst/>
      </dgm:spPr>
      <dgm:t>
        <a:bodyPr/>
        <a:lstStyle/>
        <a:p>
          <a:pPr>
            <a:buNone/>
          </a:pPr>
          <a:endParaRPr lang="en-US">
            <a:solidFill>
              <a:srgbClr val="000000">
                <a:hueOff val="0"/>
                <a:satOff val="0"/>
                <a:lumOff val="0"/>
                <a:alphaOff val="0"/>
              </a:srgbClr>
            </a:solidFill>
            <a:latin typeface="Calibri" panose="020F0502020204030204"/>
            <a:ea typeface="+mn-ea"/>
            <a:cs typeface="+mn-cs"/>
          </a:endParaRPr>
        </a:p>
      </dgm:t>
    </dgm:pt>
    <dgm:pt modelId="{A5CD8AAE-F23F-4F50-AAD9-E6685E415923}">
      <dgm:prSet/>
      <dgm:spPr>
        <a:xfrm>
          <a:off x="1405099" y="3346102"/>
          <a:ext cx="4704030" cy="734510"/>
        </a:xfrm>
        <a:solidFill>
          <a:schemeClr val="tx2"/>
        </a:solidFill>
        <a:ln w="12700" cap="flat" cmpd="sng" algn="ctr">
          <a:solidFill>
            <a:srgbClr val="FFFFFF">
              <a:hueOff val="0"/>
              <a:satOff val="0"/>
              <a:lumOff val="0"/>
              <a:alphaOff val="0"/>
            </a:srgbClr>
          </a:solidFill>
          <a:prstDash val="solid"/>
          <a:miter lim="800000"/>
        </a:ln>
        <a:effectLst/>
      </dgm:spPr>
      <dgm:t>
        <a:bodyPr/>
        <a:lstStyle/>
        <a:p>
          <a:pPr>
            <a:buNone/>
          </a:pPr>
          <a:r>
            <a:rPr lang="tr-TR" dirty="0">
              <a:solidFill>
                <a:srgbClr val="FFFFFF"/>
              </a:solidFill>
              <a:latin typeface="Calibri" panose="020F0502020204030204"/>
              <a:ea typeface="+mn-ea"/>
              <a:cs typeface="+mn-cs"/>
            </a:rPr>
            <a:t>Dönem Eğitim Amaç Hedef/Çıktıları </a:t>
          </a:r>
          <a:endParaRPr lang="en-US" dirty="0">
            <a:solidFill>
              <a:srgbClr val="FFFFFF"/>
            </a:solidFill>
            <a:latin typeface="Calibri" panose="020F0502020204030204"/>
            <a:ea typeface="+mn-ea"/>
            <a:cs typeface="+mn-cs"/>
          </a:endParaRPr>
        </a:p>
      </dgm:t>
    </dgm:pt>
    <dgm:pt modelId="{60D5A693-A03A-439E-A30C-758A5E8F049B}" type="parTrans" cxnId="{8E0339D9-2C57-49F8-88CF-F5E4A534146A}">
      <dgm:prSet/>
      <dgm:spPr/>
      <dgm:t>
        <a:bodyPr/>
        <a:lstStyle/>
        <a:p>
          <a:endParaRPr lang="en-US"/>
        </a:p>
      </dgm:t>
    </dgm:pt>
    <dgm:pt modelId="{7B8ADA74-8836-4794-951E-9A850A50079D}" type="sibTrans" cxnId="{8E0339D9-2C57-49F8-88CF-F5E4A534146A}">
      <dgm:prSet/>
      <dgm:spPr/>
      <dgm:t>
        <a:bodyPr/>
        <a:lstStyle/>
        <a:p>
          <a:endParaRPr lang="en-US"/>
        </a:p>
      </dgm:t>
    </dgm:pt>
    <dgm:pt modelId="{B37B5D1A-4015-4F24-A50F-4DB138F2876B}" type="pres">
      <dgm:prSet presAssocID="{3CBFD96A-4374-4A0C-AA21-1D96389FF7BC}" presName="outerComposite" presStyleCnt="0">
        <dgm:presLayoutVars>
          <dgm:chMax val="5"/>
          <dgm:dir/>
          <dgm:resizeHandles val="exact"/>
        </dgm:presLayoutVars>
      </dgm:prSet>
      <dgm:spPr/>
      <dgm:t>
        <a:bodyPr/>
        <a:lstStyle/>
        <a:p>
          <a:endParaRPr lang="tr-TR"/>
        </a:p>
      </dgm:t>
    </dgm:pt>
    <dgm:pt modelId="{B0119FEB-AE33-4D77-B203-8FB00D517D7A}" type="pres">
      <dgm:prSet presAssocID="{3CBFD96A-4374-4A0C-AA21-1D96389FF7BC}" presName="dummyMaxCanvas" presStyleCnt="0">
        <dgm:presLayoutVars/>
      </dgm:prSet>
      <dgm:spPr/>
    </dgm:pt>
    <dgm:pt modelId="{AA40A435-7A31-4B7D-9D17-0E4314FF9B68}" type="pres">
      <dgm:prSet presAssocID="{3CBFD96A-4374-4A0C-AA21-1D96389FF7BC}" presName="FiveNodes_1" presStyleLbl="node1" presStyleIdx="0" presStyleCnt="5">
        <dgm:presLayoutVars>
          <dgm:bulletEnabled val="1"/>
        </dgm:presLayoutVars>
      </dgm:prSet>
      <dgm:spPr/>
      <dgm:t>
        <a:bodyPr/>
        <a:lstStyle/>
        <a:p>
          <a:endParaRPr lang="tr-TR"/>
        </a:p>
      </dgm:t>
    </dgm:pt>
    <dgm:pt modelId="{195C350E-D22C-4A8F-BB06-493218EC6CBC}" type="pres">
      <dgm:prSet presAssocID="{3CBFD96A-4374-4A0C-AA21-1D96389FF7BC}" presName="FiveNodes_2" presStyleLbl="node1" presStyleIdx="1" presStyleCnt="5">
        <dgm:presLayoutVars>
          <dgm:bulletEnabled val="1"/>
        </dgm:presLayoutVars>
      </dgm:prSet>
      <dgm:spPr/>
      <dgm:t>
        <a:bodyPr/>
        <a:lstStyle/>
        <a:p>
          <a:endParaRPr lang="tr-TR"/>
        </a:p>
      </dgm:t>
    </dgm:pt>
    <dgm:pt modelId="{853E0284-5B7D-4504-9474-230124A51F23}" type="pres">
      <dgm:prSet presAssocID="{3CBFD96A-4374-4A0C-AA21-1D96389FF7BC}" presName="FiveNodes_3" presStyleLbl="node1" presStyleIdx="2" presStyleCnt="5">
        <dgm:presLayoutVars>
          <dgm:bulletEnabled val="1"/>
        </dgm:presLayoutVars>
      </dgm:prSet>
      <dgm:spPr/>
      <dgm:t>
        <a:bodyPr/>
        <a:lstStyle/>
        <a:p>
          <a:endParaRPr lang="tr-TR"/>
        </a:p>
      </dgm:t>
    </dgm:pt>
    <dgm:pt modelId="{080AB2B7-AF03-43F0-8F4B-5934D747BA0A}" type="pres">
      <dgm:prSet presAssocID="{3CBFD96A-4374-4A0C-AA21-1D96389FF7BC}" presName="FiveNodes_4" presStyleLbl="node1" presStyleIdx="3" presStyleCnt="5">
        <dgm:presLayoutVars>
          <dgm:bulletEnabled val="1"/>
        </dgm:presLayoutVars>
      </dgm:prSet>
      <dgm:spPr/>
      <dgm:t>
        <a:bodyPr/>
        <a:lstStyle/>
        <a:p>
          <a:endParaRPr lang="tr-TR"/>
        </a:p>
      </dgm:t>
    </dgm:pt>
    <dgm:pt modelId="{7388CF6A-C1F9-4A02-A55D-BEF1953D7A69}" type="pres">
      <dgm:prSet presAssocID="{3CBFD96A-4374-4A0C-AA21-1D96389FF7BC}" presName="FiveNodes_5" presStyleLbl="node1" presStyleIdx="4" presStyleCnt="5">
        <dgm:presLayoutVars>
          <dgm:bulletEnabled val="1"/>
        </dgm:presLayoutVars>
      </dgm:prSet>
      <dgm:spPr/>
      <dgm:t>
        <a:bodyPr/>
        <a:lstStyle/>
        <a:p>
          <a:endParaRPr lang="tr-TR"/>
        </a:p>
      </dgm:t>
    </dgm:pt>
    <dgm:pt modelId="{629C2EF2-0A08-4FA1-9569-046E7AC38D97}" type="pres">
      <dgm:prSet presAssocID="{3CBFD96A-4374-4A0C-AA21-1D96389FF7BC}" presName="FiveConn_1-2" presStyleLbl="fgAccFollowNode1" presStyleIdx="0" presStyleCnt="4">
        <dgm:presLayoutVars>
          <dgm:bulletEnabled val="1"/>
        </dgm:presLayoutVars>
      </dgm:prSet>
      <dgm:spPr/>
      <dgm:t>
        <a:bodyPr/>
        <a:lstStyle/>
        <a:p>
          <a:endParaRPr lang="tr-TR"/>
        </a:p>
      </dgm:t>
    </dgm:pt>
    <dgm:pt modelId="{DB07FEA8-D2BA-4361-8459-D7825AE5AA71}" type="pres">
      <dgm:prSet presAssocID="{3CBFD96A-4374-4A0C-AA21-1D96389FF7BC}" presName="FiveConn_2-3" presStyleLbl="fgAccFollowNode1" presStyleIdx="1" presStyleCnt="4">
        <dgm:presLayoutVars>
          <dgm:bulletEnabled val="1"/>
        </dgm:presLayoutVars>
      </dgm:prSet>
      <dgm:spPr/>
      <dgm:t>
        <a:bodyPr/>
        <a:lstStyle/>
        <a:p>
          <a:endParaRPr lang="tr-TR"/>
        </a:p>
      </dgm:t>
    </dgm:pt>
    <dgm:pt modelId="{FF3CA4B2-8E72-4515-A761-D1AEFFF9EB2E}" type="pres">
      <dgm:prSet presAssocID="{3CBFD96A-4374-4A0C-AA21-1D96389FF7BC}" presName="FiveConn_3-4" presStyleLbl="fgAccFollowNode1" presStyleIdx="2" presStyleCnt="4">
        <dgm:presLayoutVars>
          <dgm:bulletEnabled val="1"/>
        </dgm:presLayoutVars>
      </dgm:prSet>
      <dgm:spPr/>
      <dgm:t>
        <a:bodyPr/>
        <a:lstStyle/>
        <a:p>
          <a:endParaRPr lang="tr-TR"/>
        </a:p>
      </dgm:t>
    </dgm:pt>
    <dgm:pt modelId="{A99C963E-7406-4C1E-B49F-22C34832449D}" type="pres">
      <dgm:prSet presAssocID="{3CBFD96A-4374-4A0C-AA21-1D96389FF7BC}" presName="FiveConn_4-5" presStyleLbl="fgAccFollowNode1" presStyleIdx="3" presStyleCnt="4">
        <dgm:presLayoutVars>
          <dgm:bulletEnabled val="1"/>
        </dgm:presLayoutVars>
      </dgm:prSet>
      <dgm:spPr/>
      <dgm:t>
        <a:bodyPr/>
        <a:lstStyle/>
        <a:p>
          <a:endParaRPr lang="tr-TR"/>
        </a:p>
      </dgm:t>
    </dgm:pt>
    <dgm:pt modelId="{A0C681DB-CFD2-4CE8-8E2F-CAFE9D6E5137}" type="pres">
      <dgm:prSet presAssocID="{3CBFD96A-4374-4A0C-AA21-1D96389FF7BC}" presName="FiveNodes_1_text" presStyleLbl="node1" presStyleIdx="4" presStyleCnt="5">
        <dgm:presLayoutVars>
          <dgm:bulletEnabled val="1"/>
        </dgm:presLayoutVars>
      </dgm:prSet>
      <dgm:spPr/>
      <dgm:t>
        <a:bodyPr/>
        <a:lstStyle/>
        <a:p>
          <a:endParaRPr lang="tr-TR"/>
        </a:p>
      </dgm:t>
    </dgm:pt>
    <dgm:pt modelId="{646A2974-B198-4598-B7BC-E1B84FF19FA0}" type="pres">
      <dgm:prSet presAssocID="{3CBFD96A-4374-4A0C-AA21-1D96389FF7BC}" presName="FiveNodes_2_text" presStyleLbl="node1" presStyleIdx="4" presStyleCnt="5">
        <dgm:presLayoutVars>
          <dgm:bulletEnabled val="1"/>
        </dgm:presLayoutVars>
      </dgm:prSet>
      <dgm:spPr/>
      <dgm:t>
        <a:bodyPr/>
        <a:lstStyle/>
        <a:p>
          <a:endParaRPr lang="tr-TR"/>
        </a:p>
      </dgm:t>
    </dgm:pt>
    <dgm:pt modelId="{567F34AB-161E-4772-B866-933E76710B3F}" type="pres">
      <dgm:prSet presAssocID="{3CBFD96A-4374-4A0C-AA21-1D96389FF7BC}" presName="FiveNodes_3_text" presStyleLbl="node1" presStyleIdx="4" presStyleCnt="5">
        <dgm:presLayoutVars>
          <dgm:bulletEnabled val="1"/>
        </dgm:presLayoutVars>
      </dgm:prSet>
      <dgm:spPr/>
      <dgm:t>
        <a:bodyPr/>
        <a:lstStyle/>
        <a:p>
          <a:endParaRPr lang="tr-TR"/>
        </a:p>
      </dgm:t>
    </dgm:pt>
    <dgm:pt modelId="{69110CA4-6085-45B4-B7AD-6C9CB50385BB}" type="pres">
      <dgm:prSet presAssocID="{3CBFD96A-4374-4A0C-AA21-1D96389FF7BC}" presName="FiveNodes_4_text" presStyleLbl="node1" presStyleIdx="4" presStyleCnt="5">
        <dgm:presLayoutVars>
          <dgm:bulletEnabled val="1"/>
        </dgm:presLayoutVars>
      </dgm:prSet>
      <dgm:spPr/>
      <dgm:t>
        <a:bodyPr/>
        <a:lstStyle/>
        <a:p>
          <a:endParaRPr lang="tr-TR"/>
        </a:p>
      </dgm:t>
    </dgm:pt>
    <dgm:pt modelId="{7010D00E-5CD1-49CC-89DC-6461B55F6DE1}" type="pres">
      <dgm:prSet presAssocID="{3CBFD96A-4374-4A0C-AA21-1D96389FF7BC}" presName="FiveNodes_5_text" presStyleLbl="node1" presStyleIdx="4" presStyleCnt="5">
        <dgm:presLayoutVars>
          <dgm:bulletEnabled val="1"/>
        </dgm:presLayoutVars>
      </dgm:prSet>
      <dgm:spPr/>
      <dgm:t>
        <a:bodyPr/>
        <a:lstStyle/>
        <a:p>
          <a:endParaRPr lang="tr-TR"/>
        </a:p>
      </dgm:t>
    </dgm:pt>
  </dgm:ptLst>
  <dgm:cxnLst>
    <dgm:cxn modelId="{011A8352-C6B0-4571-A1AA-6A2DC7B86055}" type="presOf" srcId="{A596483D-0353-483E-A30D-B145B92D8E0C}" destId="{646A2974-B198-4598-B7BC-E1B84FF19FA0}" srcOrd="1" destOrd="0" presId="urn:microsoft.com/office/officeart/2005/8/layout/vProcess5"/>
    <dgm:cxn modelId="{C2CB0FD6-F3CC-45D0-8496-30A0B509D237}" srcId="{3CBFD96A-4374-4A0C-AA21-1D96389FF7BC}" destId="{C8B7AAB6-F9BD-498D-990C-DF2E44E3ACA8}" srcOrd="3" destOrd="0" parTransId="{770E122B-C405-4367-A45B-F48EF4BD6549}" sibTransId="{9991E1FE-4E19-43C4-9FC0-175EFF76C5B9}"/>
    <dgm:cxn modelId="{6225D19B-6B70-48B0-8C33-721679F5DEDC}" type="presOf" srcId="{F9BCBB2D-0B47-4563-880A-8E8929892CEC}" destId="{FF3CA4B2-8E72-4515-A761-D1AEFFF9EB2E}" srcOrd="0" destOrd="0" presId="urn:microsoft.com/office/officeart/2005/8/layout/vProcess5"/>
    <dgm:cxn modelId="{960B3696-5953-4FB9-A5D7-7CCAE39ABB77}" type="presOf" srcId="{A5CD8AAE-F23F-4F50-AAD9-E6685E415923}" destId="{7388CF6A-C1F9-4A02-A55D-BEF1953D7A69}" srcOrd="0" destOrd="0" presId="urn:microsoft.com/office/officeart/2005/8/layout/vProcess5"/>
    <dgm:cxn modelId="{5A47B778-2A99-4939-AEDE-4FCDF6E573FE}" srcId="{3CBFD96A-4374-4A0C-AA21-1D96389FF7BC}" destId="{393A87B6-4268-4A6E-8F3A-DEECF98376F0}" srcOrd="0" destOrd="0" parTransId="{E2519972-7ACD-46D2-911B-2D218C9443DC}" sibTransId="{4A618C70-8689-4E5A-BB94-43C47D07E69C}"/>
    <dgm:cxn modelId="{4A21D981-070C-4875-A5E4-45198A881F14}" type="presOf" srcId="{C8B7AAB6-F9BD-498D-990C-DF2E44E3ACA8}" destId="{69110CA4-6085-45B4-B7AD-6C9CB50385BB}" srcOrd="1" destOrd="0" presId="urn:microsoft.com/office/officeart/2005/8/layout/vProcess5"/>
    <dgm:cxn modelId="{AF9DF7F4-1D67-41A1-8788-E8FAE8209846}" srcId="{3CBFD96A-4374-4A0C-AA21-1D96389FF7BC}" destId="{A596483D-0353-483E-A30D-B145B92D8E0C}" srcOrd="1" destOrd="0" parTransId="{CFABE8AE-9339-4E30-9495-D177154DE45E}" sibTransId="{7E5C582B-E840-4E3E-B8B7-286EE17DB28C}"/>
    <dgm:cxn modelId="{8E0339D9-2C57-49F8-88CF-F5E4A534146A}" srcId="{3CBFD96A-4374-4A0C-AA21-1D96389FF7BC}" destId="{A5CD8AAE-F23F-4F50-AAD9-E6685E415923}" srcOrd="4" destOrd="0" parTransId="{60D5A693-A03A-439E-A30C-758A5E8F049B}" sibTransId="{7B8ADA74-8836-4794-951E-9A850A50079D}"/>
    <dgm:cxn modelId="{0AC07B83-A718-4828-815F-89222CA78F21}" type="presOf" srcId="{393A87B6-4268-4A6E-8F3A-DEECF98376F0}" destId="{A0C681DB-CFD2-4CE8-8E2F-CAFE9D6E5137}" srcOrd="1" destOrd="0" presId="urn:microsoft.com/office/officeart/2005/8/layout/vProcess5"/>
    <dgm:cxn modelId="{045C14C2-72A3-4679-BE0E-4FD317D9B795}" srcId="{3CBFD96A-4374-4A0C-AA21-1D96389FF7BC}" destId="{3707080F-638C-487F-AAAA-56A3DEFF80E7}" srcOrd="2" destOrd="0" parTransId="{417F5370-32D1-429E-BD52-F93FA1B870E5}" sibTransId="{F9BCBB2D-0B47-4563-880A-8E8929892CEC}"/>
    <dgm:cxn modelId="{FEE9F033-53BA-460B-877C-A44A61C02EA2}" type="presOf" srcId="{4A618C70-8689-4E5A-BB94-43C47D07E69C}" destId="{629C2EF2-0A08-4FA1-9569-046E7AC38D97}" srcOrd="0" destOrd="0" presId="urn:microsoft.com/office/officeart/2005/8/layout/vProcess5"/>
    <dgm:cxn modelId="{38586A9B-6002-4AEC-9A1C-564170E8DE1F}" type="presOf" srcId="{A5CD8AAE-F23F-4F50-AAD9-E6685E415923}" destId="{7010D00E-5CD1-49CC-89DC-6461B55F6DE1}" srcOrd="1" destOrd="0" presId="urn:microsoft.com/office/officeart/2005/8/layout/vProcess5"/>
    <dgm:cxn modelId="{39F7E9A9-4FF6-4110-990B-B403CBF77D44}" type="presOf" srcId="{7E5C582B-E840-4E3E-B8B7-286EE17DB28C}" destId="{DB07FEA8-D2BA-4361-8459-D7825AE5AA71}" srcOrd="0" destOrd="0" presId="urn:microsoft.com/office/officeart/2005/8/layout/vProcess5"/>
    <dgm:cxn modelId="{652A3E8B-0740-4A7C-84D9-14DCF2B48CF4}" type="presOf" srcId="{A596483D-0353-483E-A30D-B145B92D8E0C}" destId="{195C350E-D22C-4A8F-BB06-493218EC6CBC}" srcOrd="0" destOrd="0" presId="urn:microsoft.com/office/officeart/2005/8/layout/vProcess5"/>
    <dgm:cxn modelId="{F80FF7F7-B927-4A8F-B0D6-F3602D527726}" type="presOf" srcId="{3707080F-638C-487F-AAAA-56A3DEFF80E7}" destId="{853E0284-5B7D-4504-9474-230124A51F23}" srcOrd="0" destOrd="0" presId="urn:microsoft.com/office/officeart/2005/8/layout/vProcess5"/>
    <dgm:cxn modelId="{1B5C9F13-9924-4D97-B0D4-67C9E14B689A}" type="presOf" srcId="{393A87B6-4268-4A6E-8F3A-DEECF98376F0}" destId="{AA40A435-7A31-4B7D-9D17-0E4314FF9B68}" srcOrd="0" destOrd="0" presId="urn:microsoft.com/office/officeart/2005/8/layout/vProcess5"/>
    <dgm:cxn modelId="{71518033-3FEF-404A-AED6-48C9524EFE0B}" type="presOf" srcId="{C8B7AAB6-F9BD-498D-990C-DF2E44E3ACA8}" destId="{080AB2B7-AF03-43F0-8F4B-5934D747BA0A}" srcOrd="0" destOrd="0" presId="urn:microsoft.com/office/officeart/2005/8/layout/vProcess5"/>
    <dgm:cxn modelId="{48AADA3F-9972-41D8-834B-704B93454BFF}" type="presOf" srcId="{9991E1FE-4E19-43C4-9FC0-175EFF76C5B9}" destId="{A99C963E-7406-4C1E-B49F-22C34832449D}" srcOrd="0" destOrd="0" presId="urn:microsoft.com/office/officeart/2005/8/layout/vProcess5"/>
    <dgm:cxn modelId="{389206D6-CC7F-4204-A086-EBC18DE96128}" type="presOf" srcId="{3707080F-638C-487F-AAAA-56A3DEFF80E7}" destId="{567F34AB-161E-4772-B866-933E76710B3F}" srcOrd="1" destOrd="0" presId="urn:microsoft.com/office/officeart/2005/8/layout/vProcess5"/>
    <dgm:cxn modelId="{F798C983-ACBB-4D1A-928B-3F59BE384CB0}" type="presOf" srcId="{3CBFD96A-4374-4A0C-AA21-1D96389FF7BC}" destId="{B37B5D1A-4015-4F24-A50F-4DB138F2876B}" srcOrd="0" destOrd="0" presId="urn:microsoft.com/office/officeart/2005/8/layout/vProcess5"/>
    <dgm:cxn modelId="{6D9C592A-A0EB-4430-83D3-15F072F116EC}" type="presParOf" srcId="{B37B5D1A-4015-4F24-A50F-4DB138F2876B}" destId="{B0119FEB-AE33-4D77-B203-8FB00D517D7A}" srcOrd="0" destOrd="0" presId="urn:microsoft.com/office/officeart/2005/8/layout/vProcess5"/>
    <dgm:cxn modelId="{82827019-9075-40FD-B053-D7608E38BDC8}" type="presParOf" srcId="{B37B5D1A-4015-4F24-A50F-4DB138F2876B}" destId="{AA40A435-7A31-4B7D-9D17-0E4314FF9B68}" srcOrd="1" destOrd="0" presId="urn:microsoft.com/office/officeart/2005/8/layout/vProcess5"/>
    <dgm:cxn modelId="{85E84183-D411-4141-A522-57C17CBC9EA7}" type="presParOf" srcId="{B37B5D1A-4015-4F24-A50F-4DB138F2876B}" destId="{195C350E-D22C-4A8F-BB06-493218EC6CBC}" srcOrd="2" destOrd="0" presId="urn:microsoft.com/office/officeart/2005/8/layout/vProcess5"/>
    <dgm:cxn modelId="{6ABDCA67-F8DF-4681-BDEB-2B19FD2DDDD5}" type="presParOf" srcId="{B37B5D1A-4015-4F24-A50F-4DB138F2876B}" destId="{853E0284-5B7D-4504-9474-230124A51F23}" srcOrd="3" destOrd="0" presId="urn:microsoft.com/office/officeart/2005/8/layout/vProcess5"/>
    <dgm:cxn modelId="{4646A756-C9E5-4DCD-950C-0558AA720CA9}" type="presParOf" srcId="{B37B5D1A-4015-4F24-A50F-4DB138F2876B}" destId="{080AB2B7-AF03-43F0-8F4B-5934D747BA0A}" srcOrd="4" destOrd="0" presId="urn:microsoft.com/office/officeart/2005/8/layout/vProcess5"/>
    <dgm:cxn modelId="{2184FD51-8D72-441E-BBC6-15E5031D9044}" type="presParOf" srcId="{B37B5D1A-4015-4F24-A50F-4DB138F2876B}" destId="{7388CF6A-C1F9-4A02-A55D-BEF1953D7A69}" srcOrd="5" destOrd="0" presId="urn:microsoft.com/office/officeart/2005/8/layout/vProcess5"/>
    <dgm:cxn modelId="{B378203E-C76A-4F21-96A4-07FA282CFAD4}" type="presParOf" srcId="{B37B5D1A-4015-4F24-A50F-4DB138F2876B}" destId="{629C2EF2-0A08-4FA1-9569-046E7AC38D97}" srcOrd="6" destOrd="0" presId="urn:microsoft.com/office/officeart/2005/8/layout/vProcess5"/>
    <dgm:cxn modelId="{A71BBC79-1BE6-465F-8F7E-420E25A35629}" type="presParOf" srcId="{B37B5D1A-4015-4F24-A50F-4DB138F2876B}" destId="{DB07FEA8-D2BA-4361-8459-D7825AE5AA71}" srcOrd="7" destOrd="0" presId="urn:microsoft.com/office/officeart/2005/8/layout/vProcess5"/>
    <dgm:cxn modelId="{C2524AB2-31E2-4B5D-A851-A65F47FE442F}" type="presParOf" srcId="{B37B5D1A-4015-4F24-A50F-4DB138F2876B}" destId="{FF3CA4B2-8E72-4515-A761-D1AEFFF9EB2E}" srcOrd="8" destOrd="0" presId="urn:microsoft.com/office/officeart/2005/8/layout/vProcess5"/>
    <dgm:cxn modelId="{6F3917ED-27D4-41DB-97C1-7B4606C92AD5}" type="presParOf" srcId="{B37B5D1A-4015-4F24-A50F-4DB138F2876B}" destId="{A99C963E-7406-4C1E-B49F-22C34832449D}" srcOrd="9" destOrd="0" presId="urn:microsoft.com/office/officeart/2005/8/layout/vProcess5"/>
    <dgm:cxn modelId="{34BBCB32-6CE2-446A-B365-AB6BD6D04920}" type="presParOf" srcId="{B37B5D1A-4015-4F24-A50F-4DB138F2876B}" destId="{A0C681DB-CFD2-4CE8-8E2F-CAFE9D6E5137}" srcOrd="10" destOrd="0" presId="urn:microsoft.com/office/officeart/2005/8/layout/vProcess5"/>
    <dgm:cxn modelId="{E3B42221-C4F3-4C6F-A9F8-EB44968FEBD1}" type="presParOf" srcId="{B37B5D1A-4015-4F24-A50F-4DB138F2876B}" destId="{646A2974-B198-4598-B7BC-E1B84FF19FA0}" srcOrd="11" destOrd="0" presId="urn:microsoft.com/office/officeart/2005/8/layout/vProcess5"/>
    <dgm:cxn modelId="{003573C3-0147-40A0-9EE0-944165E4EFAD}" type="presParOf" srcId="{B37B5D1A-4015-4F24-A50F-4DB138F2876B}" destId="{567F34AB-161E-4772-B866-933E76710B3F}" srcOrd="12" destOrd="0" presId="urn:microsoft.com/office/officeart/2005/8/layout/vProcess5"/>
    <dgm:cxn modelId="{EAAF1A0C-853C-481A-9EB9-3B063EAEA8BC}" type="presParOf" srcId="{B37B5D1A-4015-4F24-A50F-4DB138F2876B}" destId="{69110CA4-6085-45B4-B7AD-6C9CB50385BB}" srcOrd="13" destOrd="0" presId="urn:microsoft.com/office/officeart/2005/8/layout/vProcess5"/>
    <dgm:cxn modelId="{095E5110-1F3F-4617-B0D8-D33884BF970E}" type="presParOf" srcId="{B37B5D1A-4015-4F24-A50F-4DB138F2876B}" destId="{7010D00E-5CD1-49CC-89DC-6461B55F6DE1}"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1F635E-6159-4EC5-A292-490A70BBF62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tr-TR"/>
        </a:p>
      </dgm:t>
    </dgm:pt>
    <dgm:pt modelId="{49CEBD3C-D542-4E60-8EFA-B7E7FA6D084A}">
      <dgm:prSet phldrT="[Metin]"/>
      <dgm:spPr>
        <a:xfrm>
          <a:off x="345757" y="142"/>
          <a:ext cx="4840605" cy="531360"/>
        </a:xfrm>
        <a:prstGeom prst="roundRect">
          <a:avLst/>
        </a:prstGeom>
        <a:solidFill>
          <a:srgbClr val="005EA4"/>
        </a:solidFill>
        <a:ln w="12700" cap="flat" cmpd="sng" algn="ctr">
          <a:solidFill>
            <a:srgbClr val="FFFFFF">
              <a:hueOff val="0"/>
              <a:satOff val="0"/>
              <a:lumOff val="0"/>
              <a:alphaOff val="0"/>
            </a:srgbClr>
          </a:solidFill>
          <a:prstDash val="solid"/>
          <a:miter lim="800000"/>
        </a:ln>
        <a:effectLst/>
      </dgm:spPr>
      <dgm:t>
        <a:bodyPr/>
        <a:lstStyle/>
        <a:p>
          <a:pPr>
            <a:buNone/>
          </a:pPr>
          <a:r>
            <a:rPr lang="tr-TR" dirty="0">
              <a:solidFill>
                <a:srgbClr val="FFFFFF"/>
              </a:solidFill>
              <a:latin typeface="Calibri" panose="020F0502020204030204"/>
              <a:ea typeface="+mn-ea"/>
              <a:cs typeface="+mn-cs"/>
            </a:rPr>
            <a:t>Yetkinlik Alanı-Mesleki Uygulamalar </a:t>
          </a:r>
        </a:p>
      </dgm:t>
    </dgm:pt>
    <dgm:pt modelId="{0395D002-3C6E-4B8D-B5D9-5A30D5FFA6E0}" type="parTrans" cxnId="{EFB58F3E-A6FB-4E26-AC24-DC837043893B}">
      <dgm:prSet/>
      <dgm:spPr/>
      <dgm:t>
        <a:bodyPr/>
        <a:lstStyle/>
        <a:p>
          <a:endParaRPr lang="tr-TR"/>
        </a:p>
      </dgm:t>
    </dgm:pt>
    <dgm:pt modelId="{85AE35E0-E9E3-4BB2-A14F-9DD48593FC41}" type="sibTrans" cxnId="{EFB58F3E-A6FB-4E26-AC24-DC837043893B}">
      <dgm:prSet/>
      <dgm:spPr/>
      <dgm:t>
        <a:bodyPr/>
        <a:lstStyle/>
        <a:p>
          <a:endParaRPr lang="tr-TR"/>
        </a:p>
      </dgm:t>
    </dgm:pt>
    <dgm:pt modelId="{39571B40-2AAA-41CC-BC3E-F1DFE6BC0619}">
      <dgm:prSet phldrT="[Metin]"/>
      <dgm:spPr>
        <a:xfrm>
          <a:off x="0" y="265822"/>
          <a:ext cx="6915150" cy="765450"/>
        </a:xfrm>
        <a:prstGeom prst="rect">
          <a:avLst/>
        </a:prstGeom>
        <a:solidFill>
          <a:srgbClr val="FFFFFF">
            <a:alpha val="90000"/>
            <a:hueOff val="0"/>
            <a:satOff val="0"/>
            <a:lumOff val="0"/>
            <a:alphaOff val="0"/>
          </a:srgbClr>
        </a:solidFill>
        <a:ln w="12700" cap="flat" cmpd="sng" algn="ctr">
          <a:solidFill>
            <a:srgbClr val="B79E35">
              <a:hueOff val="0"/>
              <a:satOff val="0"/>
              <a:lumOff val="0"/>
              <a:alphaOff val="0"/>
            </a:srgbClr>
          </a:solidFill>
          <a:prstDash val="solid"/>
          <a:miter lim="800000"/>
        </a:ln>
        <a:effectLst/>
      </dgm:spPr>
      <dgm:t>
        <a:bodyPr/>
        <a:lstStyle/>
        <a:p>
          <a:pPr>
            <a:buChar char="•"/>
          </a:pPr>
          <a:r>
            <a:rPr lang="tr-TR">
              <a:solidFill>
                <a:srgbClr val="000000">
                  <a:hueOff val="0"/>
                  <a:satOff val="0"/>
                  <a:lumOff val="0"/>
                  <a:alphaOff val="0"/>
                </a:srgbClr>
              </a:solidFill>
              <a:latin typeface="Calibri" panose="020F0502020204030204"/>
              <a:ea typeface="+mn-ea"/>
              <a:cs typeface="+mn-cs"/>
            </a:rPr>
            <a:t>Sağlık Hizmet Sunucusu</a:t>
          </a:r>
        </a:p>
      </dgm:t>
    </dgm:pt>
    <dgm:pt modelId="{06A01F2C-FB9F-4DC5-B005-A6ED9BE62048}" type="parTrans" cxnId="{622BCC45-B2E1-4667-BBF0-5DA48CFA515C}">
      <dgm:prSet/>
      <dgm:spPr/>
      <dgm:t>
        <a:bodyPr/>
        <a:lstStyle/>
        <a:p>
          <a:endParaRPr lang="tr-TR"/>
        </a:p>
      </dgm:t>
    </dgm:pt>
    <dgm:pt modelId="{13459A6C-F5AA-4F30-AE48-83671DAA9DB6}" type="sibTrans" cxnId="{622BCC45-B2E1-4667-BBF0-5DA48CFA515C}">
      <dgm:prSet/>
      <dgm:spPr/>
      <dgm:t>
        <a:bodyPr/>
        <a:lstStyle/>
        <a:p>
          <a:endParaRPr lang="tr-TR"/>
        </a:p>
      </dgm:t>
    </dgm:pt>
    <dgm:pt modelId="{7B5DB1C2-E24E-455A-AB6C-7A6706F13805}">
      <dgm:prSet phldrT="[Metin]"/>
      <dgm:spPr>
        <a:xfrm>
          <a:off x="345757" y="1128472"/>
          <a:ext cx="4840605" cy="531360"/>
        </a:xfrm>
        <a:prstGeom prst="roundRect">
          <a:avLst/>
        </a:prstGeom>
        <a:solidFill>
          <a:srgbClr val="005EA4"/>
        </a:solidFill>
        <a:ln w="12700" cap="flat" cmpd="sng" algn="ctr">
          <a:solidFill>
            <a:srgbClr val="FFFFFF">
              <a:hueOff val="0"/>
              <a:satOff val="0"/>
              <a:lumOff val="0"/>
              <a:alphaOff val="0"/>
            </a:srgbClr>
          </a:solidFill>
          <a:prstDash val="solid"/>
          <a:miter lim="800000"/>
        </a:ln>
        <a:effectLst/>
      </dgm:spPr>
      <dgm:t>
        <a:bodyPr/>
        <a:lstStyle/>
        <a:p>
          <a:pPr>
            <a:buNone/>
          </a:pPr>
          <a:r>
            <a:rPr lang="tr-TR" dirty="0">
              <a:solidFill>
                <a:srgbClr val="FFFFFF"/>
              </a:solidFill>
              <a:latin typeface="Calibri" panose="020F0502020204030204"/>
              <a:ea typeface="+mn-ea"/>
              <a:cs typeface="+mn-cs"/>
            </a:rPr>
            <a:t>Yetkinlik Alanı-Mesleki Değerler ve Yaklaşımlar</a:t>
          </a:r>
        </a:p>
      </dgm:t>
    </dgm:pt>
    <dgm:pt modelId="{9F67F826-6C02-4612-B1B5-5C44F788075D}" type="parTrans" cxnId="{87A9482B-97DD-4484-8828-17059CD54633}">
      <dgm:prSet/>
      <dgm:spPr/>
      <dgm:t>
        <a:bodyPr/>
        <a:lstStyle/>
        <a:p>
          <a:endParaRPr lang="tr-TR"/>
        </a:p>
      </dgm:t>
    </dgm:pt>
    <dgm:pt modelId="{BDB39267-39EB-46DA-8606-E9372D36DBAB}" type="sibTrans" cxnId="{87A9482B-97DD-4484-8828-17059CD54633}">
      <dgm:prSet/>
      <dgm:spPr/>
      <dgm:t>
        <a:bodyPr/>
        <a:lstStyle/>
        <a:p>
          <a:endParaRPr lang="tr-TR"/>
        </a:p>
      </dgm:t>
    </dgm:pt>
    <dgm:pt modelId="{2C28FEE8-D5AE-4465-8DE4-C1F85A48EE0C}">
      <dgm:prSet phldrT="[Metin]"/>
      <dgm:spPr>
        <a:xfrm>
          <a:off x="0" y="1394152"/>
          <a:ext cx="6915150" cy="1927800"/>
        </a:xfrm>
        <a:prstGeom prst="rect">
          <a:avLst/>
        </a:prstGeom>
        <a:solidFill>
          <a:srgbClr val="FFFFFF">
            <a:alpha val="90000"/>
            <a:hueOff val="0"/>
            <a:satOff val="0"/>
            <a:lumOff val="0"/>
            <a:alphaOff val="0"/>
          </a:srgbClr>
        </a:solidFill>
        <a:ln w="12700" cap="flat" cmpd="sng" algn="ctr">
          <a:solidFill>
            <a:srgbClr val="B79E35">
              <a:hueOff val="0"/>
              <a:satOff val="0"/>
              <a:lumOff val="0"/>
              <a:alphaOff val="0"/>
            </a:srgbClr>
          </a:solidFill>
          <a:prstDash val="solid"/>
          <a:miter lim="800000"/>
        </a:ln>
        <a:effectLst/>
      </dgm:spPr>
      <dgm:t>
        <a:bodyPr/>
        <a:lstStyle/>
        <a:p>
          <a:pPr>
            <a:buChar char="•"/>
          </a:pPr>
          <a:r>
            <a:rPr lang="tr-TR">
              <a:solidFill>
                <a:srgbClr val="000000">
                  <a:hueOff val="0"/>
                  <a:satOff val="0"/>
                  <a:lumOff val="0"/>
                  <a:alphaOff val="0"/>
                </a:srgbClr>
              </a:solidFill>
              <a:latin typeface="Calibri" panose="020F0502020204030204"/>
              <a:ea typeface="+mn-ea"/>
              <a:cs typeface="+mn-cs"/>
            </a:rPr>
            <a:t>Mesleki Etik ve Profesyonel Değerleri Benimseyen</a:t>
          </a:r>
        </a:p>
      </dgm:t>
    </dgm:pt>
    <dgm:pt modelId="{986A73BD-B34F-4889-BF99-EA9CC842AACC}" type="parTrans" cxnId="{044B6D92-A45A-414A-A8AD-7DA0AFD90D12}">
      <dgm:prSet/>
      <dgm:spPr/>
      <dgm:t>
        <a:bodyPr/>
        <a:lstStyle/>
        <a:p>
          <a:endParaRPr lang="tr-TR"/>
        </a:p>
      </dgm:t>
    </dgm:pt>
    <dgm:pt modelId="{F9AB74C2-2AE1-4142-9BDB-B3B93111590F}" type="sibTrans" cxnId="{044B6D92-A45A-414A-A8AD-7DA0AFD90D12}">
      <dgm:prSet/>
      <dgm:spPr/>
      <dgm:t>
        <a:bodyPr/>
        <a:lstStyle/>
        <a:p>
          <a:endParaRPr lang="tr-TR"/>
        </a:p>
      </dgm:t>
    </dgm:pt>
    <dgm:pt modelId="{A10AEEB8-D1C0-4B3B-B49E-F207E4D526B0}">
      <dgm:prSet phldrT="[Metin]"/>
      <dgm:spPr>
        <a:xfrm>
          <a:off x="0" y="1394152"/>
          <a:ext cx="6915150" cy="1927800"/>
        </a:xfrm>
        <a:prstGeom prst="rect">
          <a:avLst/>
        </a:prstGeom>
        <a:solidFill>
          <a:srgbClr val="FFFFFF">
            <a:alpha val="90000"/>
            <a:hueOff val="0"/>
            <a:satOff val="0"/>
            <a:lumOff val="0"/>
            <a:alphaOff val="0"/>
          </a:srgbClr>
        </a:solidFill>
        <a:ln w="12700" cap="flat" cmpd="sng" algn="ctr">
          <a:solidFill>
            <a:srgbClr val="B79E35">
              <a:hueOff val="0"/>
              <a:satOff val="0"/>
              <a:lumOff val="0"/>
              <a:alphaOff val="0"/>
            </a:srgbClr>
          </a:solidFill>
          <a:prstDash val="solid"/>
          <a:miter lim="800000"/>
        </a:ln>
        <a:effectLst/>
      </dgm:spPr>
      <dgm:t>
        <a:bodyPr/>
        <a:lstStyle/>
        <a:p>
          <a:pPr>
            <a:buChar char="•"/>
          </a:pPr>
          <a:r>
            <a:rPr lang="tr-TR">
              <a:solidFill>
                <a:srgbClr val="000000">
                  <a:hueOff val="0"/>
                  <a:satOff val="0"/>
                  <a:lumOff val="0"/>
                  <a:alphaOff val="0"/>
                </a:srgbClr>
              </a:solidFill>
              <a:latin typeface="Calibri" panose="020F0502020204030204"/>
              <a:ea typeface="+mn-ea"/>
              <a:cs typeface="+mn-cs"/>
            </a:rPr>
            <a:t>Sağlık Savunucusu</a:t>
          </a:r>
        </a:p>
      </dgm:t>
    </dgm:pt>
    <dgm:pt modelId="{76ABE844-B6EA-4109-B620-41FF197CD16E}" type="parTrans" cxnId="{B0187ABA-4AC0-44AC-B108-4D2F0C77AD60}">
      <dgm:prSet/>
      <dgm:spPr/>
      <dgm:t>
        <a:bodyPr/>
        <a:lstStyle/>
        <a:p>
          <a:endParaRPr lang="tr-TR"/>
        </a:p>
      </dgm:t>
    </dgm:pt>
    <dgm:pt modelId="{D3833608-AA9E-4AA7-8AC8-A8B3E0DFEF9D}" type="sibTrans" cxnId="{B0187ABA-4AC0-44AC-B108-4D2F0C77AD60}">
      <dgm:prSet/>
      <dgm:spPr/>
      <dgm:t>
        <a:bodyPr/>
        <a:lstStyle/>
        <a:p>
          <a:endParaRPr lang="tr-TR"/>
        </a:p>
      </dgm:t>
    </dgm:pt>
    <dgm:pt modelId="{7EEEC9CC-DB7A-4108-A7B1-835CCB856D87}">
      <dgm:prSet phldrT="[Metin]"/>
      <dgm:spPr>
        <a:xfrm>
          <a:off x="345757" y="3419152"/>
          <a:ext cx="4840605" cy="531360"/>
        </a:xfrm>
        <a:prstGeom prst="roundRect">
          <a:avLst/>
        </a:prstGeom>
        <a:solidFill>
          <a:srgbClr val="005EA4"/>
        </a:solidFill>
        <a:ln w="12700" cap="flat" cmpd="sng" algn="ctr">
          <a:solidFill>
            <a:srgbClr val="FFFFFF">
              <a:hueOff val="0"/>
              <a:satOff val="0"/>
              <a:lumOff val="0"/>
              <a:alphaOff val="0"/>
            </a:srgbClr>
          </a:solidFill>
          <a:prstDash val="solid"/>
          <a:miter lim="800000"/>
        </a:ln>
        <a:effectLst/>
      </dgm:spPr>
      <dgm:t>
        <a:bodyPr/>
        <a:lstStyle/>
        <a:p>
          <a:pPr>
            <a:buNone/>
          </a:pPr>
          <a:r>
            <a:rPr lang="tr-TR" dirty="0">
              <a:solidFill>
                <a:srgbClr val="FFFFFF"/>
              </a:solidFill>
              <a:latin typeface="Calibri" panose="020F0502020204030204"/>
              <a:ea typeface="+mn-ea"/>
              <a:cs typeface="+mn-cs"/>
            </a:rPr>
            <a:t>Yetkinlik Alanı-Mesleki ve Bireysel Gelişim</a:t>
          </a:r>
        </a:p>
      </dgm:t>
    </dgm:pt>
    <dgm:pt modelId="{C72BF719-D494-4533-B238-9CF7EC66BB5F}" type="parTrans" cxnId="{0E204B92-A7B3-4B35-898A-9D82BBE906ED}">
      <dgm:prSet/>
      <dgm:spPr/>
      <dgm:t>
        <a:bodyPr/>
        <a:lstStyle/>
        <a:p>
          <a:endParaRPr lang="tr-TR"/>
        </a:p>
      </dgm:t>
    </dgm:pt>
    <dgm:pt modelId="{7D13C1C7-CA06-408C-A778-67E00FDAD04A}" type="sibTrans" cxnId="{0E204B92-A7B3-4B35-898A-9D82BBE906ED}">
      <dgm:prSet/>
      <dgm:spPr/>
      <dgm:t>
        <a:bodyPr/>
        <a:lstStyle/>
        <a:p>
          <a:endParaRPr lang="tr-TR"/>
        </a:p>
      </dgm:t>
    </dgm:pt>
    <dgm:pt modelId="{17FF9656-E308-4FA4-939D-CA13AF40CA6D}">
      <dgm:prSet phldrT="[Metin]"/>
      <dgm:spPr>
        <a:xfrm>
          <a:off x="0" y="3684832"/>
          <a:ext cx="6915150" cy="1048950"/>
        </a:xfrm>
        <a:prstGeom prst="rect">
          <a:avLst/>
        </a:prstGeom>
        <a:solidFill>
          <a:srgbClr val="FFFFFF">
            <a:alpha val="90000"/>
            <a:hueOff val="0"/>
            <a:satOff val="0"/>
            <a:lumOff val="0"/>
            <a:alphaOff val="0"/>
          </a:srgbClr>
        </a:solidFill>
        <a:ln w="12700" cap="flat" cmpd="sng" algn="ctr">
          <a:solidFill>
            <a:srgbClr val="B79E35">
              <a:hueOff val="0"/>
              <a:satOff val="0"/>
              <a:lumOff val="0"/>
              <a:alphaOff val="0"/>
            </a:srgbClr>
          </a:solidFill>
          <a:prstDash val="solid"/>
          <a:miter lim="800000"/>
        </a:ln>
        <a:effectLst/>
      </dgm:spPr>
      <dgm:t>
        <a:bodyPr/>
        <a:lstStyle/>
        <a:p>
          <a:pPr>
            <a:buChar char="•"/>
          </a:pPr>
          <a:r>
            <a:rPr lang="tr-TR">
              <a:solidFill>
                <a:srgbClr val="000000">
                  <a:hueOff val="0"/>
                  <a:satOff val="0"/>
                  <a:lumOff val="0"/>
                  <a:alphaOff val="0"/>
                </a:srgbClr>
              </a:solidFill>
              <a:latin typeface="Calibri" panose="020F0502020204030204"/>
              <a:ea typeface="+mn-ea"/>
              <a:cs typeface="+mn-cs"/>
            </a:rPr>
            <a:t>Bilimsel ve Analitik Yaklaşım Gösteren</a:t>
          </a:r>
        </a:p>
      </dgm:t>
    </dgm:pt>
    <dgm:pt modelId="{AF435D7A-3A07-4D95-BC9D-84E91EEAC713}" type="parTrans" cxnId="{898B2BA1-21F8-45D4-87D0-7D812BF46AB0}">
      <dgm:prSet/>
      <dgm:spPr/>
      <dgm:t>
        <a:bodyPr/>
        <a:lstStyle/>
        <a:p>
          <a:endParaRPr lang="tr-TR"/>
        </a:p>
      </dgm:t>
    </dgm:pt>
    <dgm:pt modelId="{A031F1C5-C763-4377-8227-05ABA611ECE9}" type="sibTrans" cxnId="{898B2BA1-21F8-45D4-87D0-7D812BF46AB0}">
      <dgm:prSet/>
      <dgm:spPr/>
      <dgm:t>
        <a:bodyPr/>
        <a:lstStyle/>
        <a:p>
          <a:endParaRPr lang="tr-TR"/>
        </a:p>
      </dgm:t>
    </dgm:pt>
    <dgm:pt modelId="{BDD175EA-1D92-46C9-A360-1FF79BE28252}">
      <dgm:prSet phldrT="[Metin]"/>
      <dgm:spPr>
        <a:xfrm>
          <a:off x="0" y="3684832"/>
          <a:ext cx="6915150" cy="1048950"/>
        </a:xfrm>
        <a:prstGeom prst="rect">
          <a:avLst/>
        </a:prstGeom>
        <a:solidFill>
          <a:srgbClr val="FFFFFF">
            <a:alpha val="90000"/>
            <a:hueOff val="0"/>
            <a:satOff val="0"/>
            <a:lumOff val="0"/>
            <a:alphaOff val="0"/>
          </a:srgbClr>
        </a:solidFill>
        <a:ln w="12700" cap="flat" cmpd="sng" algn="ctr">
          <a:solidFill>
            <a:srgbClr val="B79E35">
              <a:hueOff val="0"/>
              <a:satOff val="0"/>
              <a:lumOff val="0"/>
              <a:alphaOff val="0"/>
            </a:srgbClr>
          </a:solidFill>
          <a:prstDash val="solid"/>
          <a:miter lim="800000"/>
        </a:ln>
        <a:effectLst/>
      </dgm:spPr>
      <dgm:t>
        <a:bodyPr/>
        <a:lstStyle/>
        <a:p>
          <a:pPr>
            <a:buChar char="•"/>
          </a:pPr>
          <a:r>
            <a:rPr lang="tr-TR">
              <a:solidFill>
                <a:srgbClr val="000000">
                  <a:hueOff val="0"/>
                  <a:satOff val="0"/>
                  <a:lumOff val="0"/>
                  <a:alphaOff val="0"/>
                </a:srgbClr>
              </a:solidFill>
              <a:latin typeface="Calibri" panose="020F0502020204030204"/>
              <a:ea typeface="+mn-ea"/>
              <a:cs typeface="+mn-cs"/>
            </a:rPr>
            <a:t>Yaşam Boyu Öğrenen</a:t>
          </a:r>
        </a:p>
      </dgm:t>
    </dgm:pt>
    <dgm:pt modelId="{3E5A5C90-7B20-4FD7-B95C-22A66C2687FE}" type="parTrans" cxnId="{61BBEBF7-025D-40ED-B5F1-4184E3E959A8}">
      <dgm:prSet/>
      <dgm:spPr/>
      <dgm:t>
        <a:bodyPr/>
        <a:lstStyle/>
        <a:p>
          <a:endParaRPr lang="tr-TR"/>
        </a:p>
      </dgm:t>
    </dgm:pt>
    <dgm:pt modelId="{6507C00A-0141-4356-8DB4-3DC3BF79D6A5}" type="sibTrans" cxnId="{61BBEBF7-025D-40ED-B5F1-4184E3E959A8}">
      <dgm:prSet/>
      <dgm:spPr/>
      <dgm:t>
        <a:bodyPr/>
        <a:lstStyle/>
        <a:p>
          <a:endParaRPr lang="tr-TR"/>
        </a:p>
      </dgm:t>
    </dgm:pt>
    <dgm:pt modelId="{6C8DD0C2-18BE-4A57-B70D-7FCD5B13FA86}">
      <dgm:prSet phldrT="[Metin]"/>
      <dgm:spPr>
        <a:xfrm>
          <a:off x="0" y="1394152"/>
          <a:ext cx="6915150" cy="1927800"/>
        </a:xfrm>
        <a:prstGeom prst="rect">
          <a:avLst/>
        </a:prstGeom>
        <a:solidFill>
          <a:srgbClr val="FFFFFF">
            <a:alpha val="90000"/>
            <a:hueOff val="0"/>
            <a:satOff val="0"/>
            <a:lumOff val="0"/>
            <a:alphaOff val="0"/>
          </a:srgbClr>
        </a:solidFill>
        <a:ln w="12700" cap="flat" cmpd="sng" algn="ctr">
          <a:solidFill>
            <a:srgbClr val="B79E35">
              <a:hueOff val="0"/>
              <a:satOff val="0"/>
              <a:lumOff val="0"/>
              <a:alphaOff val="0"/>
            </a:srgbClr>
          </a:solidFill>
          <a:prstDash val="solid"/>
          <a:miter lim="800000"/>
        </a:ln>
        <a:effectLst/>
      </dgm:spPr>
      <dgm:t>
        <a:bodyPr/>
        <a:lstStyle/>
        <a:p>
          <a:pPr>
            <a:buChar char="•"/>
          </a:pPr>
          <a:r>
            <a:rPr lang="tr-TR">
              <a:solidFill>
                <a:srgbClr val="000000">
                  <a:hueOff val="0"/>
                  <a:satOff val="0"/>
                  <a:lumOff val="0"/>
                  <a:alphaOff val="0"/>
                </a:srgbClr>
              </a:solidFill>
              <a:latin typeface="Calibri" panose="020F0502020204030204"/>
              <a:ea typeface="+mn-ea"/>
              <a:cs typeface="+mn-cs"/>
            </a:rPr>
            <a:t>Lider Yönetici</a:t>
          </a:r>
        </a:p>
      </dgm:t>
    </dgm:pt>
    <dgm:pt modelId="{F84F44E4-69D5-4F41-9E20-4E0AEE43FF4F}" type="parTrans" cxnId="{6876C7C6-865D-4572-B6F9-99D00A9674A3}">
      <dgm:prSet/>
      <dgm:spPr/>
      <dgm:t>
        <a:bodyPr/>
        <a:lstStyle/>
        <a:p>
          <a:endParaRPr lang="tr-TR"/>
        </a:p>
      </dgm:t>
    </dgm:pt>
    <dgm:pt modelId="{21DF2979-6A51-4AD5-A578-F3829C8D460B}" type="sibTrans" cxnId="{6876C7C6-865D-4572-B6F9-99D00A9674A3}">
      <dgm:prSet/>
      <dgm:spPr/>
      <dgm:t>
        <a:bodyPr/>
        <a:lstStyle/>
        <a:p>
          <a:endParaRPr lang="tr-TR"/>
        </a:p>
      </dgm:t>
    </dgm:pt>
    <dgm:pt modelId="{3B21CAF7-1A81-40B7-8621-737A8165C42C}">
      <dgm:prSet phldrT="[Metin]"/>
      <dgm:spPr>
        <a:xfrm>
          <a:off x="0" y="1394152"/>
          <a:ext cx="6915150" cy="1927800"/>
        </a:xfrm>
        <a:prstGeom prst="rect">
          <a:avLst/>
        </a:prstGeom>
        <a:solidFill>
          <a:srgbClr val="FFFFFF">
            <a:alpha val="90000"/>
            <a:hueOff val="0"/>
            <a:satOff val="0"/>
            <a:lumOff val="0"/>
            <a:alphaOff val="0"/>
          </a:srgbClr>
        </a:solidFill>
        <a:ln w="12700" cap="flat" cmpd="sng" algn="ctr">
          <a:solidFill>
            <a:srgbClr val="B79E35">
              <a:hueOff val="0"/>
              <a:satOff val="0"/>
              <a:lumOff val="0"/>
              <a:alphaOff val="0"/>
            </a:srgbClr>
          </a:solidFill>
          <a:prstDash val="solid"/>
          <a:miter lim="800000"/>
        </a:ln>
        <a:effectLst/>
      </dgm:spPr>
      <dgm:t>
        <a:bodyPr/>
        <a:lstStyle/>
        <a:p>
          <a:pPr>
            <a:buChar char="•"/>
          </a:pPr>
          <a:r>
            <a:rPr lang="tr-TR">
              <a:solidFill>
                <a:srgbClr val="000000">
                  <a:hueOff val="0"/>
                  <a:satOff val="0"/>
                  <a:lumOff val="0"/>
                  <a:alphaOff val="0"/>
                </a:srgbClr>
              </a:solidFill>
              <a:latin typeface="Calibri" panose="020F0502020204030204"/>
              <a:ea typeface="+mn-ea"/>
              <a:cs typeface="+mn-cs"/>
            </a:rPr>
            <a:t>Ekip Üyesi</a:t>
          </a:r>
        </a:p>
      </dgm:t>
    </dgm:pt>
    <dgm:pt modelId="{07C25A8E-0DB4-442E-A1C2-DC546103BF2E}" type="parTrans" cxnId="{3AD8208D-A512-4AFF-A5C8-5B57ACD3A311}">
      <dgm:prSet/>
      <dgm:spPr/>
      <dgm:t>
        <a:bodyPr/>
        <a:lstStyle/>
        <a:p>
          <a:endParaRPr lang="tr-TR"/>
        </a:p>
      </dgm:t>
    </dgm:pt>
    <dgm:pt modelId="{9F7FA728-DC73-4D5E-8D3C-5320CEFFB613}" type="sibTrans" cxnId="{3AD8208D-A512-4AFF-A5C8-5B57ACD3A311}">
      <dgm:prSet/>
      <dgm:spPr/>
      <dgm:t>
        <a:bodyPr/>
        <a:lstStyle/>
        <a:p>
          <a:endParaRPr lang="tr-TR"/>
        </a:p>
      </dgm:t>
    </dgm:pt>
    <dgm:pt modelId="{5F7F94A2-CF5B-4255-B921-3FE50DA1BAB9}">
      <dgm:prSet phldrT="[Metin]"/>
      <dgm:spPr>
        <a:xfrm>
          <a:off x="0" y="1394152"/>
          <a:ext cx="6915150" cy="1927800"/>
        </a:xfrm>
        <a:prstGeom prst="rect">
          <a:avLst/>
        </a:prstGeom>
        <a:solidFill>
          <a:srgbClr val="FFFFFF">
            <a:alpha val="90000"/>
            <a:hueOff val="0"/>
            <a:satOff val="0"/>
            <a:lumOff val="0"/>
            <a:alphaOff val="0"/>
          </a:srgbClr>
        </a:solidFill>
        <a:ln w="12700" cap="flat" cmpd="sng" algn="ctr">
          <a:solidFill>
            <a:srgbClr val="B79E35">
              <a:hueOff val="0"/>
              <a:satOff val="0"/>
              <a:lumOff val="0"/>
              <a:alphaOff val="0"/>
            </a:srgbClr>
          </a:solidFill>
          <a:prstDash val="solid"/>
          <a:miter lim="800000"/>
        </a:ln>
        <a:effectLst/>
      </dgm:spPr>
      <dgm:t>
        <a:bodyPr/>
        <a:lstStyle/>
        <a:p>
          <a:pPr>
            <a:buChar char="•"/>
          </a:pPr>
          <a:r>
            <a:rPr lang="tr-TR">
              <a:solidFill>
                <a:srgbClr val="000000">
                  <a:hueOff val="0"/>
                  <a:satOff val="0"/>
                  <a:lumOff val="0"/>
                  <a:alphaOff val="0"/>
                </a:srgbClr>
              </a:solidFill>
              <a:latin typeface="Calibri" panose="020F0502020204030204"/>
              <a:ea typeface="+mn-ea"/>
              <a:cs typeface="+mn-cs"/>
            </a:rPr>
            <a:t>İletişimci</a:t>
          </a:r>
        </a:p>
      </dgm:t>
    </dgm:pt>
    <dgm:pt modelId="{BD888676-B171-4285-BF2B-27F2011BC806}" type="parTrans" cxnId="{B2879848-48FC-4554-9FB3-B27DB545E741}">
      <dgm:prSet/>
      <dgm:spPr/>
      <dgm:t>
        <a:bodyPr/>
        <a:lstStyle/>
        <a:p>
          <a:endParaRPr lang="tr-TR"/>
        </a:p>
      </dgm:t>
    </dgm:pt>
    <dgm:pt modelId="{2A695C26-C7B3-4869-A424-A80F8E2CA895}" type="sibTrans" cxnId="{B2879848-48FC-4554-9FB3-B27DB545E741}">
      <dgm:prSet/>
      <dgm:spPr/>
      <dgm:t>
        <a:bodyPr/>
        <a:lstStyle/>
        <a:p>
          <a:endParaRPr lang="tr-TR"/>
        </a:p>
      </dgm:t>
    </dgm:pt>
    <dgm:pt modelId="{76BE7F22-80B1-47DB-AA7F-00E444A790D6}" type="pres">
      <dgm:prSet presAssocID="{4B1F635E-6159-4EC5-A292-490A70BBF627}" presName="linear" presStyleCnt="0">
        <dgm:presLayoutVars>
          <dgm:dir/>
          <dgm:animLvl val="lvl"/>
          <dgm:resizeHandles val="exact"/>
        </dgm:presLayoutVars>
      </dgm:prSet>
      <dgm:spPr/>
      <dgm:t>
        <a:bodyPr/>
        <a:lstStyle/>
        <a:p>
          <a:endParaRPr lang="tr-TR"/>
        </a:p>
      </dgm:t>
    </dgm:pt>
    <dgm:pt modelId="{92B21FFA-F32A-4987-B714-F657A2CC93B2}" type="pres">
      <dgm:prSet presAssocID="{49CEBD3C-D542-4E60-8EFA-B7E7FA6D084A}" presName="parentLin" presStyleCnt="0"/>
      <dgm:spPr/>
    </dgm:pt>
    <dgm:pt modelId="{58E7CE4D-D1BC-4CB9-904B-E141507B48E5}" type="pres">
      <dgm:prSet presAssocID="{49CEBD3C-D542-4E60-8EFA-B7E7FA6D084A}" presName="parentLeftMargin" presStyleLbl="node1" presStyleIdx="0" presStyleCnt="3"/>
      <dgm:spPr/>
      <dgm:t>
        <a:bodyPr/>
        <a:lstStyle/>
        <a:p>
          <a:endParaRPr lang="tr-TR"/>
        </a:p>
      </dgm:t>
    </dgm:pt>
    <dgm:pt modelId="{90104DE6-979A-476C-AA71-F484EC7B0949}" type="pres">
      <dgm:prSet presAssocID="{49CEBD3C-D542-4E60-8EFA-B7E7FA6D084A}" presName="parentText" presStyleLbl="node1" presStyleIdx="0" presStyleCnt="3">
        <dgm:presLayoutVars>
          <dgm:chMax val="0"/>
          <dgm:bulletEnabled val="1"/>
        </dgm:presLayoutVars>
      </dgm:prSet>
      <dgm:spPr/>
      <dgm:t>
        <a:bodyPr/>
        <a:lstStyle/>
        <a:p>
          <a:endParaRPr lang="tr-TR"/>
        </a:p>
      </dgm:t>
    </dgm:pt>
    <dgm:pt modelId="{0BCCB4FC-2788-4956-9ED5-924A9646493A}" type="pres">
      <dgm:prSet presAssocID="{49CEBD3C-D542-4E60-8EFA-B7E7FA6D084A}" presName="negativeSpace" presStyleCnt="0"/>
      <dgm:spPr/>
    </dgm:pt>
    <dgm:pt modelId="{218DE38B-0AFD-4CEF-8509-621175996D5E}" type="pres">
      <dgm:prSet presAssocID="{49CEBD3C-D542-4E60-8EFA-B7E7FA6D084A}" presName="childText" presStyleLbl="conFgAcc1" presStyleIdx="0" presStyleCnt="3">
        <dgm:presLayoutVars>
          <dgm:bulletEnabled val="1"/>
        </dgm:presLayoutVars>
      </dgm:prSet>
      <dgm:spPr/>
      <dgm:t>
        <a:bodyPr/>
        <a:lstStyle/>
        <a:p>
          <a:endParaRPr lang="tr-TR"/>
        </a:p>
      </dgm:t>
    </dgm:pt>
    <dgm:pt modelId="{6824ED12-772C-4B34-93B1-DAA6D2F3955B}" type="pres">
      <dgm:prSet presAssocID="{85AE35E0-E9E3-4BB2-A14F-9DD48593FC41}" presName="spaceBetweenRectangles" presStyleCnt="0"/>
      <dgm:spPr/>
    </dgm:pt>
    <dgm:pt modelId="{A2DCDFF6-119D-4F7D-B052-087AB2562D12}" type="pres">
      <dgm:prSet presAssocID="{7B5DB1C2-E24E-455A-AB6C-7A6706F13805}" presName="parentLin" presStyleCnt="0"/>
      <dgm:spPr/>
    </dgm:pt>
    <dgm:pt modelId="{5FD0D236-960D-416B-B0B5-A3A25FF04D6B}" type="pres">
      <dgm:prSet presAssocID="{7B5DB1C2-E24E-455A-AB6C-7A6706F13805}" presName="parentLeftMargin" presStyleLbl="node1" presStyleIdx="0" presStyleCnt="3"/>
      <dgm:spPr/>
      <dgm:t>
        <a:bodyPr/>
        <a:lstStyle/>
        <a:p>
          <a:endParaRPr lang="tr-TR"/>
        </a:p>
      </dgm:t>
    </dgm:pt>
    <dgm:pt modelId="{E028443D-7E50-4083-ACD7-6896177A70DE}" type="pres">
      <dgm:prSet presAssocID="{7B5DB1C2-E24E-455A-AB6C-7A6706F13805}" presName="parentText" presStyleLbl="node1" presStyleIdx="1" presStyleCnt="3">
        <dgm:presLayoutVars>
          <dgm:chMax val="0"/>
          <dgm:bulletEnabled val="1"/>
        </dgm:presLayoutVars>
      </dgm:prSet>
      <dgm:spPr/>
      <dgm:t>
        <a:bodyPr/>
        <a:lstStyle/>
        <a:p>
          <a:endParaRPr lang="tr-TR"/>
        </a:p>
      </dgm:t>
    </dgm:pt>
    <dgm:pt modelId="{B02A6AB1-8458-4468-93B7-0D6572F7F5A2}" type="pres">
      <dgm:prSet presAssocID="{7B5DB1C2-E24E-455A-AB6C-7A6706F13805}" presName="negativeSpace" presStyleCnt="0"/>
      <dgm:spPr/>
    </dgm:pt>
    <dgm:pt modelId="{57D1F619-A245-47E4-9B57-457FD03E2F49}" type="pres">
      <dgm:prSet presAssocID="{7B5DB1C2-E24E-455A-AB6C-7A6706F13805}" presName="childText" presStyleLbl="conFgAcc1" presStyleIdx="1" presStyleCnt="3">
        <dgm:presLayoutVars>
          <dgm:bulletEnabled val="1"/>
        </dgm:presLayoutVars>
      </dgm:prSet>
      <dgm:spPr/>
      <dgm:t>
        <a:bodyPr/>
        <a:lstStyle/>
        <a:p>
          <a:endParaRPr lang="tr-TR"/>
        </a:p>
      </dgm:t>
    </dgm:pt>
    <dgm:pt modelId="{B80679C6-FEE4-42F8-ACA0-9F29F80F3F33}" type="pres">
      <dgm:prSet presAssocID="{BDB39267-39EB-46DA-8606-E9372D36DBAB}" presName="spaceBetweenRectangles" presStyleCnt="0"/>
      <dgm:spPr/>
    </dgm:pt>
    <dgm:pt modelId="{214655BA-1301-4515-9365-05EC6B4A3D54}" type="pres">
      <dgm:prSet presAssocID="{7EEEC9CC-DB7A-4108-A7B1-835CCB856D87}" presName="parentLin" presStyleCnt="0"/>
      <dgm:spPr/>
    </dgm:pt>
    <dgm:pt modelId="{19CE81EB-A19A-436B-8264-B97FD2A487E2}" type="pres">
      <dgm:prSet presAssocID="{7EEEC9CC-DB7A-4108-A7B1-835CCB856D87}" presName="parentLeftMargin" presStyleLbl="node1" presStyleIdx="1" presStyleCnt="3"/>
      <dgm:spPr/>
      <dgm:t>
        <a:bodyPr/>
        <a:lstStyle/>
        <a:p>
          <a:endParaRPr lang="tr-TR"/>
        </a:p>
      </dgm:t>
    </dgm:pt>
    <dgm:pt modelId="{37025F45-33F5-4848-960C-51CFCE03A212}" type="pres">
      <dgm:prSet presAssocID="{7EEEC9CC-DB7A-4108-A7B1-835CCB856D87}" presName="parentText" presStyleLbl="node1" presStyleIdx="2" presStyleCnt="3">
        <dgm:presLayoutVars>
          <dgm:chMax val="0"/>
          <dgm:bulletEnabled val="1"/>
        </dgm:presLayoutVars>
      </dgm:prSet>
      <dgm:spPr/>
      <dgm:t>
        <a:bodyPr/>
        <a:lstStyle/>
        <a:p>
          <a:endParaRPr lang="tr-TR"/>
        </a:p>
      </dgm:t>
    </dgm:pt>
    <dgm:pt modelId="{36F46C01-89DF-4954-866B-B167662C9459}" type="pres">
      <dgm:prSet presAssocID="{7EEEC9CC-DB7A-4108-A7B1-835CCB856D87}" presName="negativeSpace" presStyleCnt="0"/>
      <dgm:spPr/>
    </dgm:pt>
    <dgm:pt modelId="{5162632A-B478-429A-8B20-766678FA1788}" type="pres">
      <dgm:prSet presAssocID="{7EEEC9CC-DB7A-4108-A7B1-835CCB856D87}" presName="childText" presStyleLbl="conFgAcc1" presStyleIdx="2" presStyleCnt="3">
        <dgm:presLayoutVars>
          <dgm:bulletEnabled val="1"/>
        </dgm:presLayoutVars>
      </dgm:prSet>
      <dgm:spPr/>
      <dgm:t>
        <a:bodyPr/>
        <a:lstStyle/>
        <a:p>
          <a:endParaRPr lang="tr-TR"/>
        </a:p>
      </dgm:t>
    </dgm:pt>
  </dgm:ptLst>
  <dgm:cxnLst>
    <dgm:cxn modelId="{9C73D41A-8AE4-4FBE-8A58-D4EF4DE141DE}" type="presOf" srcId="{7EEEC9CC-DB7A-4108-A7B1-835CCB856D87}" destId="{37025F45-33F5-4848-960C-51CFCE03A212}" srcOrd="1" destOrd="0" presId="urn:microsoft.com/office/officeart/2005/8/layout/list1"/>
    <dgm:cxn modelId="{898B2BA1-21F8-45D4-87D0-7D812BF46AB0}" srcId="{7EEEC9CC-DB7A-4108-A7B1-835CCB856D87}" destId="{17FF9656-E308-4FA4-939D-CA13AF40CA6D}" srcOrd="0" destOrd="0" parTransId="{AF435D7A-3A07-4D95-BC9D-84E91EEAC713}" sibTransId="{A031F1C5-C763-4377-8227-05ABA611ECE9}"/>
    <dgm:cxn modelId="{34291BB6-ADC2-42F3-956B-E58189FDD449}" type="presOf" srcId="{4B1F635E-6159-4EC5-A292-490A70BBF627}" destId="{76BE7F22-80B1-47DB-AA7F-00E444A790D6}" srcOrd="0" destOrd="0" presId="urn:microsoft.com/office/officeart/2005/8/layout/list1"/>
    <dgm:cxn modelId="{B2879848-48FC-4554-9FB3-B27DB545E741}" srcId="{7B5DB1C2-E24E-455A-AB6C-7A6706F13805}" destId="{5F7F94A2-CF5B-4255-B921-3FE50DA1BAB9}" srcOrd="4" destOrd="0" parTransId="{BD888676-B171-4285-BF2B-27F2011BC806}" sibTransId="{2A695C26-C7B3-4869-A424-A80F8E2CA895}"/>
    <dgm:cxn modelId="{7AFFC213-EE67-4805-A7C8-68157E28DBFD}" type="presOf" srcId="{BDD175EA-1D92-46C9-A360-1FF79BE28252}" destId="{5162632A-B478-429A-8B20-766678FA1788}" srcOrd="0" destOrd="1" presId="urn:microsoft.com/office/officeart/2005/8/layout/list1"/>
    <dgm:cxn modelId="{74DDE4D8-DE22-49B1-9BD1-530624582B01}" type="presOf" srcId="{3B21CAF7-1A81-40B7-8621-737A8165C42C}" destId="{57D1F619-A245-47E4-9B57-457FD03E2F49}" srcOrd="0" destOrd="3" presId="urn:microsoft.com/office/officeart/2005/8/layout/list1"/>
    <dgm:cxn modelId="{29F7D986-6728-4051-9C44-E209384614CD}" type="presOf" srcId="{6C8DD0C2-18BE-4A57-B70D-7FCD5B13FA86}" destId="{57D1F619-A245-47E4-9B57-457FD03E2F49}" srcOrd="0" destOrd="2" presId="urn:microsoft.com/office/officeart/2005/8/layout/list1"/>
    <dgm:cxn modelId="{F01D8CE2-ED10-4E7F-BBB4-85616A8FA1A3}" type="presOf" srcId="{A10AEEB8-D1C0-4B3B-B49E-F207E4D526B0}" destId="{57D1F619-A245-47E4-9B57-457FD03E2F49}" srcOrd="0" destOrd="1" presId="urn:microsoft.com/office/officeart/2005/8/layout/list1"/>
    <dgm:cxn modelId="{6876C7C6-865D-4572-B6F9-99D00A9674A3}" srcId="{7B5DB1C2-E24E-455A-AB6C-7A6706F13805}" destId="{6C8DD0C2-18BE-4A57-B70D-7FCD5B13FA86}" srcOrd="2" destOrd="0" parTransId="{F84F44E4-69D5-4F41-9E20-4E0AEE43FF4F}" sibTransId="{21DF2979-6A51-4AD5-A578-F3829C8D460B}"/>
    <dgm:cxn modelId="{0E204B92-A7B3-4B35-898A-9D82BBE906ED}" srcId="{4B1F635E-6159-4EC5-A292-490A70BBF627}" destId="{7EEEC9CC-DB7A-4108-A7B1-835CCB856D87}" srcOrd="2" destOrd="0" parTransId="{C72BF719-D494-4533-B238-9CF7EC66BB5F}" sibTransId="{7D13C1C7-CA06-408C-A778-67E00FDAD04A}"/>
    <dgm:cxn modelId="{8F920132-2780-4BB2-A729-AF9450B6612E}" type="presOf" srcId="{5F7F94A2-CF5B-4255-B921-3FE50DA1BAB9}" destId="{57D1F619-A245-47E4-9B57-457FD03E2F49}" srcOrd="0" destOrd="4" presId="urn:microsoft.com/office/officeart/2005/8/layout/list1"/>
    <dgm:cxn modelId="{B0187ABA-4AC0-44AC-B108-4D2F0C77AD60}" srcId="{7B5DB1C2-E24E-455A-AB6C-7A6706F13805}" destId="{A10AEEB8-D1C0-4B3B-B49E-F207E4D526B0}" srcOrd="1" destOrd="0" parTransId="{76ABE844-B6EA-4109-B620-41FF197CD16E}" sibTransId="{D3833608-AA9E-4AA7-8AC8-A8B3E0DFEF9D}"/>
    <dgm:cxn modelId="{788892DF-2CF8-4435-86AC-809820744BAD}" type="presOf" srcId="{49CEBD3C-D542-4E60-8EFA-B7E7FA6D084A}" destId="{90104DE6-979A-476C-AA71-F484EC7B0949}" srcOrd="1" destOrd="0" presId="urn:microsoft.com/office/officeart/2005/8/layout/list1"/>
    <dgm:cxn modelId="{EFB58F3E-A6FB-4E26-AC24-DC837043893B}" srcId="{4B1F635E-6159-4EC5-A292-490A70BBF627}" destId="{49CEBD3C-D542-4E60-8EFA-B7E7FA6D084A}" srcOrd="0" destOrd="0" parTransId="{0395D002-3C6E-4B8D-B5D9-5A30D5FFA6E0}" sibTransId="{85AE35E0-E9E3-4BB2-A14F-9DD48593FC41}"/>
    <dgm:cxn modelId="{622BCC45-B2E1-4667-BBF0-5DA48CFA515C}" srcId="{49CEBD3C-D542-4E60-8EFA-B7E7FA6D084A}" destId="{39571B40-2AAA-41CC-BC3E-F1DFE6BC0619}" srcOrd="0" destOrd="0" parTransId="{06A01F2C-FB9F-4DC5-B005-A6ED9BE62048}" sibTransId="{13459A6C-F5AA-4F30-AE48-83671DAA9DB6}"/>
    <dgm:cxn modelId="{7017A92C-DEA4-4FC5-AA09-1682CD3C562F}" type="presOf" srcId="{2C28FEE8-D5AE-4465-8DE4-C1F85A48EE0C}" destId="{57D1F619-A245-47E4-9B57-457FD03E2F49}" srcOrd="0" destOrd="0" presId="urn:microsoft.com/office/officeart/2005/8/layout/list1"/>
    <dgm:cxn modelId="{044B6D92-A45A-414A-A8AD-7DA0AFD90D12}" srcId="{7B5DB1C2-E24E-455A-AB6C-7A6706F13805}" destId="{2C28FEE8-D5AE-4465-8DE4-C1F85A48EE0C}" srcOrd="0" destOrd="0" parTransId="{986A73BD-B34F-4889-BF99-EA9CC842AACC}" sibTransId="{F9AB74C2-2AE1-4142-9BDB-B3B93111590F}"/>
    <dgm:cxn modelId="{37C42EF5-7AD4-41B8-A1F7-E771C36A178E}" type="presOf" srcId="{49CEBD3C-D542-4E60-8EFA-B7E7FA6D084A}" destId="{58E7CE4D-D1BC-4CB9-904B-E141507B48E5}" srcOrd="0" destOrd="0" presId="urn:microsoft.com/office/officeart/2005/8/layout/list1"/>
    <dgm:cxn modelId="{87A9482B-97DD-4484-8828-17059CD54633}" srcId="{4B1F635E-6159-4EC5-A292-490A70BBF627}" destId="{7B5DB1C2-E24E-455A-AB6C-7A6706F13805}" srcOrd="1" destOrd="0" parTransId="{9F67F826-6C02-4612-B1B5-5C44F788075D}" sibTransId="{BDB39267-39EB-46DA-8606-E9372D36DBAB}"/>
    <dgm:cxn modelId="{978F42ED-1158-4085-A0ED-3D760D023788}" type="presOf" srcId="{7B5DB1C2-E24E-455A-AB6C-7A6706F13805}" destId="{E028443D-7E50-4083-ACD7-6896177A70DE}" srcOrd="1" destOrd="0" presId="urn:microsoft.com/office/officeart/2005/8/layout/list1"/>
    <dgm:cxn modelId="{56EADE96-5E6C-4834-A6A9-F84DA25C6916}" type="presOf" srcId="{17FF9656-E308-4FA4-939D-CA13AF40CA6D}" destId="{5162632A-B478-429A-8B20-766678FA1788}" srcOrd="0" destOrd="0" presId="urn:microsoft.com/office/officeart/2005/8/layout/list1"/>
    <dgm:cxn modelId="{4A0BF3BF-70EC-45CD-8784-2F3F2E77A459}" type="presOf" srcId="{7EEEC9CC-DB7A-4108-A7B1-835CCB856D87}" destId="{19CE81EB-A19A-436B-8264-B97FD2A487E2}" srcOrd="0" destOrd="0" presId="urn:microsoft.com/office/officeart/2005/8/layout/list1"/>
    <dgm:cxn modelId="{3AD8208D-A512-4AFF-A5C8-5B57ACD3A311}" srcId="{7B5DB1C2-E24E-455A-AB6C-7A6706F13805}" destId="{3B21CAF7-1A81-40B7-8621-737A8165C42C}" srcOrd="3" destOrd="0" parTransId="{07C25A8E-0DB4-442E-A1C2-DC546103BF2E}" sibTransId="{9F7FA728-DC73-4D5E-8D3C-5320CEFFB613}"/>
    <dgm:cxn modelId="{6D674D86-881E-4CE4-BBFE-CFB95F44BC19}" type="presOf" srcId="{39571B40-2AAA-41CC-BC3E-F1DFE6BC0619}" destId="{218DE38B-0AFD-4CEF-8509-621175996D5E}" srcOrd="0" destOrd="0" presId="urn:microsoft.com/office/officeart/2005/8/layout/list1"/>
    <dgm:cxn modelId="{C3777036-71B5-470A-A14F-DE066DEAA866}" type="presOf" srcId="{7B5DB1C2-E24E-455A-AB6C-7A6706F13805}" destId="{5FD0D236-960D-416B-B0B5-A3A25FF04D6B}" srcOrd="0" destOrd="0" presId="urn:microsoft.com/office/officeart/2005/8/layout/list1"/>
    <dgm:cxn modelId="{61BBEBF7-025D-40ED-B5F1-4184E3E959A8}" srcId="{7EEEC9CC-DB7A-4108-A7B1-835CCB856D87}" destId="{BDD175EA-1D92-46C9-A360-1FF79BE28252}" srcOrd="1" destOrd="0" parTransId="{3E5A5C90-7B20-4FD7-B95C-22A66C2687FE}" sibTransId="{6507C00A-0141-4356-8DB4-3DC3BF79D6A5}"/>
    <dgm:cxn modelId="{CED052FC-D7D4-4533-AE78-2707813D8CCA}" type="presParOf" srcId="{76BE7F22-80B1-47DB-AA7F-00E444A790D6}" destId="{92B21FFA-F32A-4987-B714-F657A2CC93B2}" srcOrd="0" destOrd="0" presId="urn:microsoft.com/office/officeart/2005/8/layout/list1"/>
    <dgm:cxn modelId="{72C9E820-2379-49C2-B722-EDA2F2BCBA9F}" type="presParOf" srcId="{92B21FFA-F32A-4987-B714-F657A2CC93B2}" destId="{58E7CE4D-D1BC-4CB9-904B-E141507B48E5}" srcOrd="0" destOrd="0" presId="urn:microsoft.com/office/officeart/2005/8/layout/list1"/>
    <dgm:cxn modelId="{D3B8BF90-7EB6-4E78-B426-9BD621522A59}" type="presParOf" srcId="{92B21FFA-F32A-4987-B714-F657A2CC93B2}" destId="{90104DE6-979A-476C-AA71-F484EC7B0949}" srcOrd="1" destOrd="0" presId="urn:microsoft.com/office/officeart/2005/8/layout/list1"/>
    <dgm:cxn modelId="{54D8D999-4CD2-418E-9139-407FEEDF20FC}" type="presParOf" srcId="{76BE7F22-80B1-47DB-AA7F-00E444A790D6}" destId="{0BCCB4FC-2788-4956-9ED5-924A9646493A}" srcOrd="1" destOrd="0" presId="urn:microsoft.com/office/officeart/2005/8/layout/list1"/>
    <dgm:cxn modelId="{4E57AFAB-AD87-4478-81BA-7C57A1E497AA}" type="presParOf" srcId="{76BE7F22-80B1-47DB-AA7F-00E444A790D6}" destId="{218DE38B-0AFD-4CEF-8509-621175996D5E}" srcOrd="2" destOrd="0" presId="urn:microsoft.com/office/officeart/2005/8/layout/list1"/>
    <dgm:cxn modelId="{E3178203-DC57-4E7A-A875-FFF9E470F760}" type="presParOf" srcId="{76BE7F22-80B1-47DB-AA7F-00E444A790D6}" destId="{6824ED12-772C-4B34-93B1-DAA6D2F3955B}" srcOrd="3" destOrd="0" presId="urn:microsoft.com/office/officeart/2005/8/layout/list1"/>
    <dgm:cxn modelId="{F6C0BED0-045A-41FF-96A1-C70B5AF7E160}" type="presParOf" srcId="{76BE7F22-80B1-47DB-AA7F-00E444A790D6}" destId="{A2DCDFF6-119D-4F7D-B052-087AB2562D12}" srcOrd="4" destOrd="0" presId="urn:microsoft.com/office/officeart/2005/8/layout/list1"/>
    <dgm:cxn modelId="{BE9BF9C7-B61E-494B-BFF9-4576843F5DD2}" type="presParOf" srcId="{A2DCDFF6-119D-4F7D-B052-087AB2562D12}" destId="{5FD0D236-960D-416B-B0B5-A3A25FF04D6B}" srcOrd="0" destOrd="0" presId="urn:microsoft.com/office/officeart/2005/8/layout/list1"/>
    <dgm:cxn modelId="{01FFEA3F-34C2-4111-8F4C-5847CAC2DFCD}" type="presParOf" srcId="{A2DCDFF6-119D-4F7D-B052-087AB2562D12}" destId="{E028443D-7E50-4083-ACD7-6896177A70DE}" srcOrd="1" destOrd="0" presId="urn:microsoft.com/office/officeart/2005/8/layout/list1"/>
    <dgm:cxn modelId="{3B7C3AB7-7EEE-4A69-AD6C-FE6593ED6576}" type="presParOf" srcId="{76BE7F22-80B1-47DB-AA7F-00E444A790D6}" destId="{B02A6AB1-8458-4468-93B7-0D6572F7F5A2}" srcOrd="5" destOrd="0" presId="urn:microsoft.com/office/officeart/2005/8/layout/list1"/>
    <dgm:cxn modelId="{8CA8174F-40F8-4BF7-9213-8B987A188DFF}" type="presParOf" srcId="{76BE7F22-80B1-47DB-AA7F-00E444A790D6}" destId="{57D1F619-A245-47E4-9B57-457FD03E2F49}" srcOrd="6" destOrd="0" presId="urn:microsoft.com/office/officeart/2005/8/layout/list1"/>
    <dgm:cxn modelId="{AC8A6E46-F2DF-4FE2-ACD0-20984C6C86C7}" type="presParOf" srcId="{76BE7F22-80B1-47DB-AA7F-00E444A790D6}" destId="{B80679C6-FEE4-42F8-ACA0-9F29F80F3F33}" srcOrd="7" destOrd="0" presId="urn:microsoft.com/office/officeart/2005/8/layout/list1"/>
    <dgm:cxn modelId="{B9ADF719-E75A-49ED-8CAF-3F544334881F}" type="presParOf" srcId="{76BE7F22-80B1-47DB-AA7F-00E444A790D6}" destId="{214655BA-1301-4515-9365-05EC6B4A3D54}" srcOrd="8" destOrd="0" presId="urn:microsoft.com/office/officeart/2005/8/layout/list1"/>
    <dgm:cxn modelId="{C601F9DB-3D52-49C5-95F2-3891084E74BB}" type="presParOf" srcId="{214655BA-1301-4515-9365-05EC6B4A3D54}" destId="{19CE81EB-A19A-436B-8264-B97FD2A487E2}" srcOrd="0" destOrd="0" presId="urn:microsoft.com/office/officeart/2005/8/layout/list1"/>
    <dgm:cxn modelId="{B16CE8C7-F928-4E03-AE3C-5868C4A67B35}" type="presParOf" srcId="{214655BA-1301-4515-9365-05EC6B4A3D54}" destId="{37025F45-33F5-4848-960C-51CFCE03A212}" srcOrd="1" destOrd="0" presId="urn:microsoft.com/office/officeart/2005/8/layout/list1"/>
    <dgm:cxn modelId="{2129F6FF-C70A-44F6-B0DD-5DBBB7965F7D}" type="presParOf" srcId="{76BE7F22-80B1-47DB-AA7F-00E444A790D6}" destId="{36F46C01-89DF-4954-866B-B167662C9459}" srcOrd="9" destOrd="0" presId="urn:microsoft.com/office/officeart/2005/8/layout/list1"/>
    <dgm:cxn modelId="{6686F582-32CC-466D-9C05-B3C90783F97D}" type="presParOf" srcId="{76BE7F22-80B1-47DB-AA7F-00E444A790D6}" destId="{5162632A-B478-429A-8B20-766678FA178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871AEA-D0C9-4073-B4EC-7D3FA5C2DB52}"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tr-TR"/>
        </a:p>
      </dgm:t>
    </dgm:pt>
    <dgm:pt modelId="{C382E4D8-09DE-4CE6-B0AB-53F04ACD638E}">
      <dgm:prSet phldrT="[Metin]" custT="1"/>
      <dgm:spPr>
        <a:solidFill>
          <a:schemeClr val="accent6">
            <a:lumMod val="75000"/>
          </a:schemeClr>
        </a:solidFill>
        <a:ln>
          <a:noFill/>
        </a:ln>
      </dgm:spPr>
      <dgm:t>
        <a:bodyPr/>
        <a:lstStyle/>
        <a:p>
          <a:r>
            <a:rPr lang="tr-TR" sz="1050" dirty="0"/>
            <a:t>Kurullar</a:t>
          </a:r>
        </a:p>
      </dgm:t>
    </dgm:pt>
    <dgm:pt modelId="{136DC1BE-DB24-4CB2-B4B7-967DEF1CFA13}" type="parTrans" cxnId="{E555FDE5-9803-42FB-8ED7-8B95CD86BA73}">
      <dgm:prSet/>
      <dgm:spPr>
        <a:solidFill>
          <a:schemeClr val="accent2"/>
        </a:solidFill>
      </dgm:spPr>
      <dgm:t>
        <a:bodyPr/>
        <a:lstStyle/>
        <a:p>
          <a:endParaRPr lang="tr-TR"/>
        </a:p>
      </dgm:t>
    </dgm:pt>
    <dgm:pt modelId="{BDBE8305-6462-4A80-8999-6D277FFED8D1}" type="sibTrans" cxnId="{E555FDE5-9803-42FB-8ED7-8B95CD86BA73}">
      <dgm:prSet/>
      <dgm:spPr/>
      <dgm:t>
        <a:bodyPr/>
        <a:lstStyle/>
        <a:p>
          <a:endParaRPr lang="tr-TR"/>
        </a:p>
      </dgm:t>
    </dgm:pt>
    <dgm:pt modelId="{24618D79-F035-4BB8-B305-D1610A5FE6C3}">
      <dgm:prSet phldrT="[Metin]" custT="1"/>
      <dgm:spPr>
        <a:solidFill>
          <a:schemeClr val="accent6">
            <a:lumMod val="75000"/>
          </a:schemeClr>
        </a:solidFill>
        <a:ln>
          <a:noFill/>
        </a:ln>
      </dgm:spPr>
      <dgm:t>
        <a:bodyPr/>
        <a:lstStyle/>
        <a:p>
          <a:r>
            <a:rPr lang="tr-TR" sz="1100" dirty="0"/>
            <a:t>Komisyonlar</a:t>
          </a:r>
        </a:p>
      </dgm:t>
    </dgm:pt>
    <dgm:pt modelId="{42455D27-BD43-418A-BAB1-F26BBDE76644}" type="parTrans" cxnId="{26AF73AA-570F-4E7F-889D-F3B1E0795108}">
      <dgm:prSet/>
      <dgm:spPr/>
      <dgm:t>
        <a:bodyPr/>
        <a:lstStyle/>
        <a:p>
          <a:endParaRPr lang="tr-TR"/>
        </a:p>
      </dgm:t>
    </dgm:pt>
    <dgm:pt modelId="{C8695F99-7E44-4922-8ABD-B4CAA116D885}" type="sibTrans" cxnId="{26AF73AA-570F-4E7F-889D-F3B1E0795108}">
      <dgm:prSet/>
      <dgm:spPr/>
      <dgm:t>
        <a:bodyPr/>
        <a:lstStyle/>
        <a:p>
          <a:endParaRPr lang="tr-TR"/>
        </a:p>
      </dgm:t>
    </dgm:pt>
    <dgm:pt modelId="{23D6A3CA-05AB-4B53-8CF4-2D1232675FC1}">
      <dgm:prSet custT="1"/>
      <dgm:spPr>
        <a:solidFill>
          <a:srgbClr val="4784FF"/>
        </a:solidFill>
      </dgm:spPr>
      <dgm:t>
        <a:bodyPr/>
        <a:lstStyle/>
        <a:p>
          <a:r>
            <a:rPr lang="tr-TR" sz="500" dirty="0"/>
            <a:t>Öz Değerlendirme Kurulu</a:t>
          </a:r>
        </a:p>
      </dgm:t>
    </dgm:pt>
    <dgm:pt modelId="{0660EDB2-E8DF-4F5E-9728-E62C92EEA43B}" type="parTrans" cxnId="{036179DD-28A6-4F9A-BE9A-3447496A93CB}">
      <dgm:prSet/>
      <dgm:spPr/>
      <dgm:t>
        <a:bodyPr/>
        <a:lstStyle/>
        <a:p>
          <a:endParaRPr lang="tr-TR"/>
        </a:p>
      </dgm:t>
    </dgm:pt>
    <dgm:pt modelId="{6090AD2B-1C83-4A11-92AF-971B53F32203}" type="sibTrans" cxnId="{036179DD-28A6-4F9A-BE9A-3447496A93CB}">
      <dgm:prSet/>
      <dgm:spPr/>
      <dgm:t>
        <a:bodyPr/>
        <a:lstStyle/>
        <a:p>
          <a:endParaRPr lang="tr-TR"/>
        </a:p>
      </dgm:t>
    </dgm:pt>
    <dgm:pt modelId="{BA04BD51-81F6-45E9-81DE-6ACBB16895E2}">
      <dgm:prSet custT="1"/>
      <dgm:spPr>
        <a:solidFill>
          <a:srgbClr val="4784FF"/>
        </a:solidFill>
      </dgm:spPr>
      <dgm:t>
        <a:bodyPr/>
        <a:lstStyle/>
        <a:p>
          <a:r>
            <a:rPr lang="tr-TR" sz="500" dirty="0"/>
            <a:t>Lisans Eğitimi Koordinatörler Kurulu</a:t>
          </a:r>
        </a:p>
      </dgm:t>
    </dgm:pt>
    <dgm:pt modelId="{4D02D88C-1F09-487E-A29F-3248FA243383}" type="parTrans" cxnId="{4C8C8B22-BD4B-437E-B157-A5CEC7D940C9}">
      <dgm:prSet/>
      <dgm:spPr/>
      <dgm:t>
        <a:bodyPr/>
        <a:lstStyle/>
        <a:p>
          <a:endParaRPr lang="tr-TR"/>
        </a:p>
      </dgm:t>
    </dgm:pt>
    <dgm:pt modelId="{0F2828E1-154B-47BE-BB8A-8F6C702CC7ED}" type="sibTrans" cxnId="{4C8C8B22-BD4B-437E-B157-A5CEC7D940C9}">
      <dgm:prSet/>
      <dgm:spPr/>
      <dgm:t>
        <a:bodyPr/>
        <a:lstStyle/>
        <a:p>
          <a:endParaRPr lang="tr-TR"/>
        </a:p>
      </dgm:t>
    </dgm:pt>
    <dgm:pt modelId="{E158F1E1-5D06-4342-99F2-84F76D046356}">
      <dgm:prSet custT="1"/>
      <dgm:spPr>
        <a:solidFill>
          <a:srgbClr val="4784FF"/>
        </a:solidFill>
      </dgm:spPr>
      <dgm:t>
        <a:bodyPr/>
        <a:lstStyle/>
        <a:p>
          <a:r>
            <a:rPr lang="tr-TR" sz="500" dirty="0"/>
            <a:t>Mezuniyet Sonrası Eğitim Koordinasyon Kurulu</a:t>
          </a:r>
        </a:p>
      </dgm:t>
    </dgm:pt>
    <dgm:pt modelId="{D26A97B4-C6FB-4DE2-AD2F-7B710101D897}" type="parTrans" cxnId="{5BFC25F3-8B8B-4D2E-ABF7-7BEC54C6C2B0}">
      <dgm:prSet/>
      <dgm:spPr/>
      <dgm:t>
        <a:bodyPr/>
        <a:lstStyle/>
        <a:p>
          <a:endParaRPr lang="tr-TR"/>
        </a:p>
      </dgm:t>
    </dgm:pt>
    <dgm:pt modelId="{9CFB3163-CD33-4673-93B3-9F91CD2E7691}" type="sibTrans" cxnId="{5BFC25F3-8B8B-4D2E-ABF7-7BEC54C6C2B0}">
      <dgm:prSet/>
      <dgm:spPr/>
      <dgm:t>
        <a:bodyPr/>
        <a:lstStyle/>
        <a:p>
          <a:endParaRPr lang="tr-TR"/>
        </a:p>
      </dgm:t>
    </dgm:pt>
    <dgm:pt modelId="{9AD15565-4375-4071-A104-8E7726B7D3A4}">
      <dgm:prSet custT="1"/>
      <dgm:spPr>
        <a:solidFill>
          <a:srgbClr val="4784FF"/>
        </a:solidFill>
      </dgm:spPr>
      <dgm:t>
        <a:bodyPr/>
        <a:lstStyle/>
        <a:p>
          <a:r>
            <a:rPr lang="tr-TR" sz="500" dirty="0"/>
            <a:t>Yayın ve </a:t>
          </a:r>
          <a:r>
            <a:rPr lang="tr-TR" sz="500" dirty="0" err="1"/>
            <a:t>Dökümantasyon</a:t>
          </a:r>
          <a:r>
            <a:rPr lang="tr-TR" sz="500" dirty="0"/>
            <a:t> Kurulu</a:t>
          </a:r>
        </a:p>
      </dgm:t>
    </dgm:pt>
    <dgm:pt modelId="{83566EBA-9868-4401-9717-42A88751A13F}" type="parTrans" cxnId="{A7898687-04E1-495B-916A-ED281B011308}">
      <dgm:prSet/>
      <dgm:spPr/>
      <dgm:t>
        <a:bodyPr/>
        <a:lstStyle/>
        <a:p>
          <a:endParaRPr lang="tr-TR"/>
        </a:p>
      </dgm:t>
    </dgm:pt>
    <dgm:pt modelId="{49F88494-5F71-410B-9D45-EC15B24EB1FD}" type="sibTrans" cxnId="{A7898687-04E1-495B-916A-ED281B011308}">
      <dgm:prSet/>
      <dgm:spPr/>
      <dgm:t>
        <a:bodyPr/>
        <a:lstStyle/>
        <a:p>
          <a:endParaRPr lang="tr-TR"/>
        </a:p>
      </dgm:t>
    </dgm:pt>
    <dgm:pt modelId="{DC73B517-DB3C-4876-B923-4A814E58C4A9}">
      <dgm:prSet custT="1"/>
      <dgm:spPr>
        <a:solidFill>
          <a:srgbClr val="005EA4"/>
        </a:solidFill>
      </dgm:spPr>
      <dgm:t>
        <a:bodyPr/>
        <a:lstStyle/>
        <a:p>
          <a:r>
            <a:rPr lang="tr-TR" sz="500" dirty="0"/>
            <a:t>Mezun Komisyonu</a:t>
          </a:r>
        </a:p>
      </dgm:t>
    </dgm:pt>
    <dgm:pt modelId="{0F848211-B1CF-4529-840E-6EE2C04ECEC9}" type="parTrans" cxnId="{2691C808-CDD8-4EF3-8325-18682F91A649}">
      <dgm:prSet/>
      <dgm:spPr/>
      <dgm:t>
        <a:bodyPr/>
        <a:lstStyle/>
        <a:p>
          <a:endParaRPr lang="tr-TR"/>
        </a:p>
      </dgm:t>
    </dgm:pt>
    <dgm:pt modelId="{62EFCCFC-0E90-4220-9990-F9E0A1AABE1C}" type="sibTrans" cxnId="{2691C808-CDD8-4EF3-8325-18682F91A649}">
      <dgm:prSet/>
      <dgm:spPr/>
      <dgm:t>
        <a:bodyPr/>
        <a:lstStyle/>
        <a:p>
          <a:endParaRPr lang="tr-TR"/>
        </a:p>
      </dgm:t>
    </dgm:pt>
    <dgm:pt modelId="{E7C2E55C-182A-4120-8974-F593AAB6ED6A}">
      <dgm:prSet custT="1"/>
      <dgm:spPr>
        <a:solidFill>
          <a:srgbClr val="005EA4"/>
        </a:solidFill>
      </dgm:spPr>
      <dgm:t>
        <a:bodyPr/>
        <a:lstStyle/>
        <a:p>
          <a:r>
            <a:rPr lang="tr-TR" sz="500" dirty="0"/>
            <a:t>Sürekli Mesleki Gelişim Etkinlik Komisyonu</a:t>
          </a:r>
        </a:p>
      </dgm:t>
    </dgm:pt>
    <dgm:pt modelId="{C8343AF8-DBB5-4835-ACF6-10889C750EE1}" type="parTrans" cxnId="{05C6F878-C2F0-435F-A1D0-5C66103926D5}">
      <dgm:prSet/>
      <dgm:spPr/>
      <dgm:t>
        <a:bodyPr/>
        <a:lstStyle/>
        <a:p>
          <a:endParaRPr lang="tr-TR"/>
        </a:p>
      </dgm:t>
    </dgm:pt>
    <dgm:pt modelId="{F17ADAE2-9542-4AEC-A1EF-B4CF5104480D}" type="sibTrans" cxnId="{05C6F878-C2F0-435F-A1D0-5C66103926D5}">
      <dgm:prSet/>
      <dgm:spPr/>
      <dgm:t>
        <a:bodyPr/>
        <a:lstStyle/>
        <a:p>
          <a:endParaRPr lang="tr-TR"/>
        </a:p>
      </dgm:t>
    </dgm:pt>
    <dgm:pt modelId="{DDF680E4-752D-4638-9CF9-F371DB821C24}">
      <dgm:prSet custT="1"/>
      <dgm:spPr>
        <a:solidFill>
          <a:srgbClr val="005EA4"/>
        </a:solidFill>
      </dgm:spPr>
      <dgm:t>
        <a:bodyPr/>
        <a:lstStyle/>
        <a:p>
          <a:r>
            <a:rPr lang="tr-TR" sz="500" dirty="0"/>
            <a:t>Geribildirim Anket Komisyonu</a:t>
          </a:r>
        </a:p>
      </dgm:t>
    </dgm:pt>
    <dgm:pt modelId="{E0437A5E-3F3D-4DEA-B57D-0A884976CD6E}" type="parTrans" cxnId="{AEE12EDA-366F-4E4F-A945-CF860587DC59}">
      <dgm:prSet/>
      <dgm:spPr/>
      <dgm:t>
        <a:bodyPr/>
        <a:lstStyle/>
        <a:p>
          <a:endParaRPr lang="tr-TR"/>
        </a:p>
      </dgm:t>
    </dgm:pt>
    <dgm:pt modelId="{6C81E13E-E404-440B-AACC-17BD7B6C44BE}" type="sibTrans" cxnId="{AEE12EDA-366F-4E4F-A945-CF860587DC59}">
      <dgm:prSet/>
      <dgm:spPr/>
      <dgm:t>
        <a:bodyPr/>
        <a:lstStyle/>
        <a:p>
          <a:endParaRPr lang="tr-TR"/>
        </a:p>
      </dgm:t>
    </dgm:pt>
    <dgm:pt modelId="{8CB009A7-1E6C-4510-B533-C5BBC2E36621}">
      <dgm:prSet custT="1"/>
      <dgm:spPr>
        <a:solidFill>
          <a:srgbClr val="005EA4"/>
        </a:solidFill>
      </dgm:spPr>
      <dgm:t>
        <a:bodyPr/>
        <a:lstStyle/>
        <a:p>
          <a:r>
            <a:rPr lang="tr-TR" sz="500" dirty="0"/>
            <a:t>Stratejik Plan Komisyonu</a:t>
          </a:r>
        </a:p>
      </dgm:t>
    </dgm:pt>
    <dgm:pt modelId="{4E36F1F4-F396-44E1-92BF-034903BF45C2}" type="parTrans" cxnId="{65681419-C1F7-4D5C-992C-CF0D62708B7D}">
      <dgm:prSet/>
      <dgm:spPr/>
      <dgm:t>
        <a:bodyPr/>
        <a:lstStyle/>
        <a:p>
          <a:endParaRPr lang="tr-TR"/>
        </a:p>
      </dgm:t>
    </dgm:pt>
    <dgm:pt modelId="{727FDA9D-A7F8-49AD-9937-C0851666EF59}" type="sibTrans" cxnId="{65681419-C1F7-4D5C-992C-CF0D62708B7D}">
      <dgm:prSet/>
      <dgm:spPr/>
      <dgm:t>
        <a:bodyPr/>
        <a:lstStyle/>
        <a:p>
          <a:endParaRPr lang="tr-TR"/>
        </a:p>
      </dgm:t>
    </dgm:pt>
    <dgm:pt modelId="{132308BB-1A09-4D2B-A22E-38AAE5928CE1}">
      <dgm:prSet custT="1"/>
      <dgm:spPr>
        <a:solidFill>
          <a:srgbClr val="005EA4"/>
        </a:solidFill>
      </dgm:spPr>
      <dgm:t>
        <a:bodyPr/>
        <a:lstStyle/>
        <a:p>
          <a:r>
            <a:rPr lang="tr-TR" sz="500" dirty="0"/>
            <a:t>Stajyer ve </a:t>
          </a:r>
          <a:r>
            <a:rPr lang="tr-TR" sz="500" dirty="0" err="1"/>
            <a:t>İntörn</a:t>
          </a:r>
          <a:r>
            <a:rPr lang="tr-TR" sz="500" dirty="0"/>
            <a:t> Yönergesi Komisyonu </a:t>
          </a:r>
        </a:p>
      </dgm:t>
    </dgm:pt>
    <dgm:pt modelId="{F26AE951-01B0-46EB-8012-51A2CC0183FA}" type="parTrans" cxnId="{B1B044C0-59C6-4918-A01B-51F8AACD0C76}">
      <dgm:prSet/>
      <dgm:spPr/>
      <dgm:t>
        <a:bodyPr/>
        <a:lstStyle/>
        <a:p>
          <a:endParaRPr lang="tr-TR"/>
        </a:p>
      </dgm:t>
    </dgm:pt>
    <dgm:pt modelId="{C30B4835-E871-4639-9979-0763E5388F3C}" type="sibTrans" cxnId="{B1B044C0-59C6-4918-A01B-51F8AACD0C76}">
      <dgm:prSet/>
      <dgm:spPr/>
      <dgm:t>
        <a:bodyPr/>
        <a:lstStyle/>
        <a:p>
          <a:endParaRPr lang="tr-TR"/>
        </a:p>
      </dgm:t>
    </dgm:pt>
    <dgm:pt modelId="{96EE9FB7-A42D-4D8C-AF6E-9597C2CF9D4A}">
      <dgm:prSet custT="1"/>
      <dgm:spPr>
        <a:solidFill>
          <a:srgbClr val="005EA4"/>
        </a:solidFill>
      </dgm:spPr>
      <dgm:t>
        <a:bodyPr/>
        <a:lstStyle/>
        <a:p>
          <a:r>
            <a:rPr lang="tr-TR" sz="500" dirty="0"/>
            <a:t>Öğrenci Kalite Komisyonu</a:t>
          </a:r>
        </a:p>
      </dgm:t>
    </dgm:pt>
    <dgm:pt modelId="{52161A3C-F55F-4965-853D-C3F6DBCF6B5D}" type="parTrans" cxnId="{F7A398DB-BA50-4F81-9DE8-DA6F89943514}">
      <dgm:prSet/>
      <dgm:spPr/>
      <dgm:t>
        <a:bodyPr/>
        <a:lstStyle/>
        <a:p>
          <a:endParaRPr lang="tr-TR"/>
        </a:p>
      </dgm:t>
    </dgm:pt>
    <dgm:pt modelId="{429A7459-1493-4F9E-8AF2-4D7D840EA049}" type="sibTrans" cxnId="{F7A398DB-BA50-4F81-9DE8-DA6F89943514}">
      <dgm:prSet/>
      <dgm:spPr/>
      <dgm:t>
        <a:bodyPr/>
        <a:lstStyle/>
        <a:p>
          <a:endParaRPr lang="tr-TR"/>
        </a:p>
      </dgm:t>
    </dgm:pt>
    <dgm:pt modelId="{0EE89F1E-3B30-4A66-BC64-3DCE6D5FD9E2}">
      <dgm:prSet custT="1"/>
      <dgm:spPr>
        <a:solidFill>
          <a:srgbClr val="005EA4"/>
        </a:solidFill>
      </dgm:spPr>
      <dgm:t>
        <a:bodyPr/>
        <a:lstStyle/>
        <a:p>
          <a:r>
            <a:rPr lang="tr-TR" sz="500" dirty="0"/>
            <a:t>Kariyer Günleri Düzenleme Komisyonu</a:t>
          </a:r>
        </a:p>
      </dgm:t>
    </dgm:pt>
    <dgm:pt modelId="{CE574968-82F9-48FD-ACAD-4AAAB46E1743}" type="parTrans" cxnId="{3BDF8714-291F-4F37-8DFD-1A5B512098DD}">
      <dgm:prSet/>
      <dgm:spPr/>
      <dgm:t>
        <a:bodyPr/>
        <a:lstStyle/>
        <a:p>
          <a:endParaRPr lang="tr-TR"/>
        </a:p>
      </dgm:t>
    </dgm:pt>
    <dgm:pt modelId="{BDB730E8-9BD0-4EBE-A5B9-A9A913EDE411}" type="sibTrans" cxnId="{3BDF8714-291F-4F37-8DFD-1A5B512098DD}">
      <dgm:prSet/>
      <dgm:spPr/>
      <dgm:t>
        <a:bodyPr/>
        <a:lstStyle/>
        <a:p>
          <a:endParaRPr lang="tr-TR"/>
        </a:p>
      </dgm:t>
    </dgm:pt>
    <dgm:pt modelId="{E68F0B62-E6B2-4722-93B8-7F5BAAA76177}">
      <dgm:prSet custT="1"/>
      <dgm:spPr>
        <a:solidFill>
          <a:srgbClr val="005EA4"/>
        </a:solidFill>
      </dgm:spPr>
      <dgm:t>
        <a:bodyPr/>
        <a:lstStyle/>
        <a:p>
          <a:r>
            <a:rPr lang="tr-TR" sz="500" dirty="0"/>
            <a:t>Öğrenci Danışmanlığı Koordinasyon Komisyonu</a:t>
          </a:r>
        </a:p>
      </dgm:t>
    </dgm:pt>
    <dgm:pt modelId="{1E3D6AA9-5295-4F27-AB94-3403D19441C2}" type="parTrans" cxnId="{F67A0570-43BC-4AFA-8B13-738150B23969}">
      <dgm:prSet/>
      <dgm:spPr/>
      <dgm:t>
        <a:bodyPr/>
        <a:lstStyle/>
        <a:p>
          <a:endParaRPr lang="tr-TR"/>
        </a:p>
      </dgm:t>
    </dgm:pt>
    <dgm:pt modelId="{73C79E29-8911-42BD-8B6C-580EBF43A3C0}" type="sibTrans" cxnId="{F67A0570-43BC-4AFA-8B13-738150B23969}">
      <dgm:prSet/>
      <dgm:spPr/>
      <dgm:t>
        <a:bodyPr/>
        <a:lstStyle/>
        <a:p>
          <a:endParaRPr lang="tr-TR"/>
        </a:p>
      </dgm:t>
    </dgm:pt>
    <dgm:pt modelId="{1F405A76-EC51-499E-9E2F-56C1BCCAE20B}">
      <dgm:prSet custT="1"/>
      <dgm:spPr>
        <a:solidFill>
          <a:srgbClr val="005EA4"/>
        </a:solidFill>
      </dgm:spPr>
      <dgm:t>
        <a:bodyPr/>
        <a:lstStyle/>
        <a:p>
          <a:r>
            <a:rPr lang="tr-TR" sz="500" dirty="0"/>
            <a:t>Akademik Faaliyetlere Gönüllü Öğrenci Katılımı (AFGÖK) Komisyonu</a:t>
          </a:r>
        </a:p>
      </dgm:t>
    </dgm:pt>
    <dgm:pt modelId="{02C7A910-5A85-4427-9EEA-370FD8E2C1A6}" type="parTrans" cxnId="{AA3FAD72-2B81-418B-B1DF-F6FF6FEA3B6C}">
      <dgm:prSet/>
      <dgm:spPr/>
      <dgm:t>
        <a:bodyPr/>
        <a:lstStyle/>
        <a:p>
          <a:endParaRPr lang="tr-TR"/>
        </a:p>
      </dgm:t>
    </dgm:pt>
    <dgm:pt modelId="{1D901354-7F11-4349-B4B5-FAF9F7DA4A5E}" type="sibTrans" cxnId="{AA3FAD72-2B81-418B-B1DF-F6FF6FEA3B6C}">
      <dgm:prSet/>
      <dgm:spPr/>
      <dgm:t>
        <a:bodyPr/>
        <a:lstStyle/>
        <a:p>
          <a:endParaRPr lang="tr-TR"/>
        </a:p>
      </dgm:t>
    </dgm:pt>
    <dgm:pt modelId="{BFEF3B26-0F7A-4125-A1E9-2205C23A97CF}">
      <dgm:prSet custT="1"/>
      <dgm:spPr>
        <a:solidFill>
          <a:srgbClr val="005EA4"/>
        </a:solidFill>
      </dgm:spPr>
      <dgm:t>
        <a:bodyPr/>
        <a:lstStyle/>
        <a:p>
          <a:r>
            <a:rPr lang="tr-TR" sz="500" dirty="0"/>
            <a:t>Ölçme ve Değerlendirme Komisyonu</a:t>
          </a:r>
        </a:p>
      </dgm:t>
    </dgm:pt>
    <dgm:pt modelId="{9FFACC3D-DB4F-4996-9F10-63DE7345E049}" type="parTrans" cxnId="{D39BCDE5-B220-41E1-B993-846D7E1B2ABE}">
      <dgm:prSet/>
      <dgm:spPr/>
      <dgm:t>
        <a:bodyPr/>
        <a:lstStyle/>
        <a:p>
          <a:endParaRPr lang="tr-TR"/>
        </a:p>
      </dgm:t>
    </dgm:pt>
    <dgm:pt modelId="{B994F31C-D193-4215-97C9-CA89CEAB7210}" type="sibTrans" cxnId="{D39BCDE5-B220-41E1-B993-846D7E1B2ABE}">
      <dgm:prSet/>
      <dgm:spPr/>
      <dgm:t>
        <a:bodyPr/>
        <a:lstStyle/>
        <a:p>
          <a:endParaRPr lang="tr-TR"/>
        </a:p>
      </dgm:t>
    </dgm:pt>
    <dgm:pt modelId="{29B9FBED-1029-4232-B342-78790A649FD9}">
      <dgm:prSet custT="1"/>
      <dgm:spPr>
        <a:solidFill>
          <a:srgbClr val="ED7727"/>
        </a:solidFill>
      </dgm:spPr>
      <dgm:t>
        <a:bodyPr/>
        <a:lstStyle/>
        <a:p>
          <a:r>
            <a:rPr lang="tr-TR" sz="400" dirty="0"/>
            <a:t>Yıllık gelişim ara değerlendirme Öz değerlendirme raporu, UTEAK önerileri</a:t>
          </a:r>
        </a:p>
      </dgm:t>
    </dgm:pt>
    <dgm:pt modelId="{937ACF26-5F68-46E5-9524-4652F6F51317}" type="parTrans" cxnId="{40210A39-D477-4AD2-84D1-B04EF4AAD941}">
      <dgm:prSet/>
      <dgm:spPr/>
      <dgm:t>
        <a:bodyPr/>
        <a:lstStyle/>
        <a:p>
          <a:endParaRPr lang="tr-TR"/>
        </a:p>
      </dgm:t>
    </dgm:pt>
    <dgm:pt modelId="{2CC6EDAB-DF76-47F5-8939-A8BE7978A9BB}" type="sibTrans" cxnId="{40210A39-D477-4AD2-84D1-B04EF4AAD941}">
      <dgm:prSet/>
      <dgm:spPr/>
      <dgm:t>
        <a:bodyPr/>
        <a:lstStyle/>
        <a:p>
          <a:endParaRPr lang="tr-TR"/>
        </a:p>
      </dgm:t>
    </dgm:pt>
    <dgm:pt modelId="{EAC6FB2E-510A-4AFA-BC51-5527E1DD27D6}">
      <dgm:prSet custT="1"/>
      <dgm:spPr>
        <a:solidFill>
          <a:srgbClr val="F27A54"/>
        </a:solidFill>
      </dgm:spPr>
      <dgm:t>
        <a:bodyPr/>
        <a:lstStyle/>
        <a:p>
          <a:r>
            <a:rPr lang="tr-TR" sz="500" dirty="0"/>
            <a:t>1 -30 Eylül arası</a:t>
          </a:r>
        </a:p>
      </dgm:t>
    </dgm:pt>
    <dgm:pt modelId="{632040CC-B13E-46E3-A662-4E4AFF8FCD92}" type="parTrans" cxnId="{A5579418-DE72-462E-A824-7CF78031D257}">
      <dgm:prSet/>
      <dgm:spPr/>
      <dgm:t>
        <a:bodyPr/>
        <a:lstStyle/>
        <a:p>
          <a:endParaRPr lang="tr-TR"/>
        </a:p>
      </dgm:t>
    </dgm:pt>
    <dgm:pt modelId="{3C270AF3-75AA-4334-BB3A-25D8B350E8CE}" type="sibTrans" cxnId="{A5579418-DE72-462E-A824-7CF78031D257}">
      <dgm:prSet/>
      <dgm:spPr/>
      <dgm:t>
        <a:bodyPr/>
        <a:lstStyle/>
        <a:p>
          <a:endParaRPr lang="tr-TR"/>
        </a:p>
      </dgm:t>
    </dgm:pt>
    <dgm:pt modelId="{C113491C-9760-4F4D-B5AB-CF04066DB5FA}">
      <dgm:prSet custT="1"/>
      <dgm:spPr>
        <a:solidFill>
          <a:srgbClr val="ED7727"/>
        </a:solidFill>
      </dgm:spPr>
      <dgm:t>
        <a:bodyPr/>
        <a:lstStyle/>
        <a:p>
          <a:r>
            <a:rPr lang="tr-TR" sz="400" dirty="0"/>
            <a:t>Eğitim değerlendirme raporu</a:t>
          </a:r>
        </a:p>
      </dgm:t>
    </dgm:pt>
    <dgm:pt modelId="{D9479672-9DCF-4BD8-9A03-D8505AD81350}" type="parTrans" cxnId="{4EEE5909-84CE-4EF7-90B6-88A77A0C5D36}">
      <dgm:prSet/>
      <dgm:spPr/>
      <dgm:t>
        <a:bodyPr/>
        <a:lstStyle/>
        <a:p>
          <a:endParaRPr lang="tr-TR"/>
        </a:p>
      </dgm:t>
    </dgm:pt>
    <dgm:pt modelId="{2DBAB5D9-224D-4C35-A308-FA86AC2F77A3}" type="sibTrans" cxnId="{4EEE5909-84CE-4EF7-90B6-88A77A0C5D36}">
      <dgm:prSet/>
      <dgm:spPr/>
      <dgm:t>
        <a:bodyPr/>
        <a:lstStyle/>
        <a:p>
          <a:endParaRPr lang="tr-TR"/>
        </a:p>
      </dgm:t>
    </dgm:pt>
    <dgm:pt modelId="{A2077BE8-6918-4015-920F-438E6CA2DAB0}">
      <dgm:prSet custT="1"/>
      <dgm:spPr>
        <a:solidFill>
          <a:srgbClr val="F27A54"/>
        </a:solidFill>
      </dgm:spPr>
      <dgm:t>
        <a:bodyPr/>
        <a:lstStyle/>
        <a:p>
          <a:r>
            <a:rPr lang="tr-TR" sz="500" dirty="0"/>
            <a:t>1 -30 Eylül arası</a:t>
          </a:r>
        </a:p>
      </dgm:t>
    </dgm:pt>
    <dgm:pt modelId="{FE67A6BD-DA54-4553-85B0-22E1C79A93F1}" type="parTrans" cxnId="{67635F9E-F0E2-489F-BB98-1CC87BAC6561}">
      <dgm:prSet/>
      <dgm:spPr/>
      <dgm:t>
        <a:bodyPr/>
        <a:lstStyle/>
        <a:p>
          <a:endParaRPr lang="tr-TR"/>
        </a:p>
      </dgm:t>
    </dgm:pt>
    <dgm:pt modelId="{41022F0F-DD6B-4446-9CC7-5977BAF15AC3}" type="sibTrans" cxnId="{67635F9E-F0E2-489F-BB98-1CC87BAC6561}">
      <dgm:prSet/>
      <dgm:spPr/>
      <dgm:t>
        <a:bodyPr/>
        <a:lstStyle/>
        <a:p>
          <a:endParaRPr lang="tr-TR"/>
        </a:p>
      </dgm:t>
    </dgm:pt>
    <dgm:pt modelId="{C1474F6A-2D9F-45AD-A289-4B24A60FEB7C}">
      <dgm:prSet custT="1"/>
      <dgm:spPr>
        <a:solidFill>
          <a:srgbClr val="D46112"/>
        </a:solidFill>
      </dgm:spPr>
      <dgm:t>
        <a:bodyPr/>
        <a:lstStyle/>
        <a:p>
          <a:r>
            <a:rPr lang="tr-TR" sz="400" dirty="0"/>
            <a:t>Kurul/Komisyon/Toplantı raporu (Eğitimle ilgili faaliyet, karar, görüş, öneri içeren)</a:t>
          </a:r>
        </a:p>
      </dgm:t>
    </dgm:pt>
    <dgm:pt modelId="{E22685A5-47B2-47AF-8A75-BE6CEA00EBC1}" type="parTrans" cxnId="{06BF5D89-0195-4C03-B34B-6634B6FA7572}">
      <dgm:prSet/>
      <dgm:spPr/>
      <dgm:t>
        <a:bodyPr/>
        <a:lstStyle/>
        <a:p>
          <a:endParaRPr lang="tr-TR"/>
        </a:p>
      </dgm:t>
    </dgm:pt>
    <dgm:pt modelId="{D6EB2D95-4ABD-4E7E-956E-D6CFC1CF0045}" type="sibTrans" cxnId="{06BF5D89-0195-4C03-B34B-6634B6FA7572}">
      <dgm:prSet/>
      <dgm:spPr/>
      <dgm:t>
        <a:bodyPr/>
        <a:lstStyle/>
        <a:p>
          <a:endParaRPr lang="tr-TR"/>
        </a:p>
      </dgm:t>
    </dgm:pt>
    <dgm:pt modelId="{C5D47A28-887E-43F2-90FB-A5C10387C407}">
      <dgm:prSet custT="1"/>
      <dgm:spPr>
        <a:solidFill>
          <a:srgbClr val="D46112"/>
        </a:solidFill>
      </dgm:spPr>
      <dgm:t>
        <a:bodyPr/>
        <a:lstStyle/>
        <a:p>
          <a:r>
            <a:rPr lang="tr-TR" sz="400" dirty="0"/>
            <a:t>Kurul/Komisyon/Toplantı raporu (Eğitimle ilgili faaliyet, karar, görüş, öneri içeren), Mezun izleme anketi raporu</a:t>
          </a:r>
        </a:p>
      </dgm:t>
    </dgm:pt>
    <dgm:pt modelId="{B1890FF4-C5C2-4575-87B0-1F19B9970771}" type="parTrans" cxnId="{5C94A57A-01E8-4C30-A89A-A75E36F0C15E}">
      <dgm:prSet/>
      <dgm:spPr/>
      <dgm:t>
        <a:bodyPr/>
        <a:lstStyle/>
        <a:p>
          <a:endParaRPr lang="tr-TR"/>
        </a:p>
      </dgm:t>
    </dgm:pt>
    <dgm:pt modelId="{DA8ED5B1-C567-4CB0-A666-9F38C9B0825A}" type="sibTrans" cxnId="{5C94A57A-01E8-4C30-A89A-A75E36F0C15E}">
      <dgm:prSet/>
      <dgm:spPr/>
      <dgm:t>
        <a:bodyPr/>
        <a:lstStyle/>
        <a:p>
          <a:endParaRPr lang="tr-TR"/>
        </a:p>
      </dgm:t>
    </dgm:pt>
    <dgm:pt modelId="{CDE53598-72DB-406C-8B00-2065F4798047}">
      <dgm:prSet custT="1"/>
      <dgm:spPr>
        <a:solidFill>
          <a:srgbClr val="EF5D2F"/>
        </a:solidFill>
      </dgm:spPr>
      <dgm:t>
        <a:bodyPr/>
        <a:lstStyle/>
        <a:p>
          <a:r>
            <a:rPr lang="tr-TR" sz="500" dirty="0"/>
            <a:t>1 -30 Eylül arası</a:t>
          </a:r>
        </a:p>
      </dgm:t>
    </dgm:pt>
    <dgm:pt modelId="{F4C4C23C-19FA-44D2-8DFC-EB6F51A5A99C}" type="parTrans" cxnId="{6F30511B-1D6B-49C0-B918-7A40D85E9AD1}">
      <dgm:prSet/>
      <dgm:spPr/>
      <dgm:t>
        <a:bodyPr/>
        <a:lstStyle/>
        <a:p>
          <a:endParaRPr lang="tr-TR"/>
        </a:p>
      </dgm:t>
    </dgm:pt>
    <dgm:pt modelId="{D57943F7-7DBB-41C1-8E75-E166A525627C}" type="sibTrans" cxnId="{6F30511B-1D6B-49C0-B918-7A40D85E9AD1}">
      <dgm:prSet/>
      <dgm:spPr/>
      <dgm:t>
        <a:bodyPr/>
        <a:lstStyle/>
        <a:p>
          <a:endParaRPr lang="tr-TR"/>
        </a:p>
      </dgm:t>
    </dgm:pt>
    <dgm:pt modelId="{489E2CE2-4B6F-4B31-B447-D0964ADFBC78}">
      <dgm:prSet custT="1"/>
      <dgm:spPr>
        <a:solidFill>
          <a:srgbClr val="D46112"/>
        </a:solidFill>
      </dgm:spPr>
      <dgm:t>
        <a:bodyPr/>
        <a:lstStyle/>
        <a:p>
          <a:r>
            <a:rPr lang="tr-TR" sz="400" dirty="0"/>
            <a:t>Kurul/Komisyon/Toplantı raporu (Eğitimle ilgili faaliyet, karar, görüş, öneri içeren)</a:t>
          </a:r>
        </a:p>
      </dgm:t>
    </dgm:pt>
    <dgm:pt modelId="{04C383B2-8B6A-4C54-A07B-4DE99DF8CBA6}" type="parTrans" cxnId="{67F27DA7-7B5C-45F9-B563-83B1001EDDBE}">
      <dgm:prSet/>
      <dgm:spPr/>
      <dgm:t>
        <a:bodyPr/>
        <a:lstStyle/>
        <a:p>
          <a:endParaRPr lang="tr-TR"/>
        </a:p>
      </dgm:t>
    </dgm:pt>
    <dgm:pt modelId="{0AE03431-74CA-4F7A-811D-CBC5E2C02123}" type="sibTrans" cxnId="{67F27DA7-7B5C-45F9-B563-83B1001EDDBE}">
      <dgm:prSet/>
      <dgm:spPr/>
      <dgm:t>
        <a:bodyPr/>
        <a:lstStyle/>
        <a:p>
          <a:endParaRPr lang="tr-TR"/>
        </a:p>
      </dgm:t>
    </dgm:pt>
    <dgm:pt modelId="{81B4B6D7-EC4A-4691-B2D0-9ABB36475C2F}">
      <dgm:prSet custT="1"/>
      <dgm:spPr>
        <a:solidFill>
          <a:srgbClr val="EF5D2F"/>
        </a:solidFill>
      </dgm:spPr>
      <dgm:t>
        <a:bodyPr/>
        <a:lstStyle/>
        <a:p>
          <a:r>
            <a:rPr lang="tr-TR" sz="500" dirty="0"/>
            <a:t>1 -30 Eylül arası</a:t>
          </a:r>
        </a:p>
      </dgm:t>
    </dgm:pt>
    <dgm:pt modelId="{E58416E6-A754-4BAD-8939-A1077AB0A382}" type="parTrans" cxnId="{7DE7CD27-ABEC-417E-860B-309D56B85386}">
      <dgm:prSet/>
      <dgm:spPr/>
      <dgm:t>
        <a:bodyPr/>
        <a:lstStyle/>
        <a:p>
          <a:endParaRPr lang="tr-TR"/>
        </a:p>
      </dgm:t>
    </dgm:pt>
    <dgm:pt modelId="{7A80786B-B25E-45A1-A831-82A87CA79AD7}" type="sibTrans" cxnId="{7DE7CD27-ABEC-417E-860B-309D56B85386}">
      <dgm:prSet/>
      <dgm:spPr/>
      <dgm:t>
        <a:bodyPr/>
        <a:lstStyle/>
        <a:p>
          <a:endParaRPr lang="tr-TR"/>
        </a:p>
      </dgm:t>
    </dgm:pt>
    <dgm:pt modelId="{0C3D20BE-4922-42E8-A27A-DB91BDFC7A1A}">
      <dgm:prSet custT="1"/>
      <dgm:spPr>
        <a:solidFill>
          <a:srgbClr val="D46112"/>
        </a:solidFill>
      </dgm:spPr>
      <dgm:t>
        <a:bodyPr/>
        <a:lstStyle/>
        <a:p>
          <a:r>
            <a:rPr lang="tr-TR" sz="400" dirty="0"/>
            <a:t>Kurul/Komisyon/Toplantı raporu (Eğitimle ilgili faaliyet, karar, görüş, öneri içeren),Stratejik Plan Raporu</a:t>
          </a:r>
        </a:p>
      </dgm:t>
    </dgm:pt>
    <dgm:pt modelId="{CF3E06F7-8C14-4762-B073-113134721BB1}" type="parTrans" cxnId="{D2AFE206-9D0E-40C4-9DA2-3052DC6DE7EF}">
      <dgm:prSet/>
      <dgm:spPr/>
      <dgm:t>
        <a:bodyPr/>
        <a:lstStyle/>
        <a:p>
          <a:endParaRPr lang="tr-TR"/>
        </a:p>
      </dgm:t>
    </dgm:pt>
    <dgm:pt modelId="{AE7EF367-AAC7-4C28-8B1A-2A1D588FFFF7}" type="sibTrans" cxnId="{D2AFE206-9D0E-40C4-9DA2-3052DC6DE7EF}">
      <dgm:prSet/>
      <dgm:spPr/>
      <dgm:t>
        <a:bodyPr/>
        <a:lstStyle/>
        <a:p>
          <a:endParaRPr lang="tr-TR"/>
        </a:p>
      </dgm:t>
    </dgm:pt>
    <dgm:pt modelId="{AAB6BC87-0319-4591-999F-933A88AFF148}">
      <dgm:prSet custT="1"/>
      <dgm:spPr>
        <a:solidFill>
          <a:srgbClr val="D46112"/>
        </a:solidFill>
      </dgm:spPr>
      <dgm:t>
        <a:bodyPr/>
        <a:lstStyle/>
        <a:p>
          <a:r>
            <a:rPr lang="tr-TR" sz="400" dirty="0"/>
            <a:t>Kurul/Komisyon/Toplantı raporu (Eğitimle ilgili faaliyet, karar, görüş, öneri içeren) Anket ve Dilek ve Öneri Kutusu Sonuçları Raporu</a:t>
          </a:r>
        </a:p>
      </dgm:t>
    </dgm:pt>
    <dgm:pt modelId="{B64C4306-6E25-4938-85A6-1235A4F83493}" type="parTrans" cxnId="{E73864BE-4DB9-4350-B76D-13BF17EE4F2D}">
      <dgm:prSet/>
      <dgm:spPr/>
      <dgm:t>
        <a:bodyPr/>
        <a:lstStyle/>
        <a:p>
          <a:endParaRPr lang="tr-TR"/>
        </a:p>
      </dgm:t>
    </dgm:pt>
    <dgm:pt modelId="{2D16CAC5-F453-41FF-9078-1D8A8CBA585D}" type="sibTrans" cxnId="{E73864BE-4DB9-4350-B76D-13BF17EE4F2D}">
      <dgm:prSet/>
      <dgm:spPr/>
      <dgm:t>
        <a:bodyPr/>
        <a:lstStyle/>
        <a:p>
          <a:endParaRPr lang="tr-TR"/>
        </a:p>
      </dgm:t>
    </dgm:pt>
    <dgm:pt modelId="{A389B0E6-F054-4E7F-ABF4-5B07B95D8E3A}">
      <dgm:prSet custT="1"/>
      <dgm:spPr>
        <a:solidFill>
          <a:srgbClr val="EF5D2F"/>
        </a:solidFill>
      </dgm:spPr>
      <dgm:t>
        <a:bodyPr/>
        <a:lstStyle/>
        <a:p>
          <a:r>
            <a:rPr lang="tr-TR" sz="500" dirty="0"/>
            <a:t>1 -30 Eylül arası</a:t>
          </a:r>
        </a:p>
      </dgm:t>
    </dgm:pt>
    <dgm:pt modelId="{029BB281-40B6-49B8-A8E3-5A69C0ECF2BD}" type="parTrans" cxnId="{F4D2B5DE-6918-4139-8D35-B2FBA7151D16}">
      <dgm:prSet/>
      <dgm:spPr/>
      <dgm:t>
        <a:bodyPr/>
        <a:lstStyle/>
        <a:p>
          <a:endParaRPr lang="tr-TR"/>
        </a:p>
      </dgm:t>
    </dgm:pt>
    <dgm:pt modelId="{30F4257F-ED7C-415F-A469-12C0CEDC4866}" type="sibTrans" cxnId="{F4D2B5DE-6918-4139-8D35-B2FBA7151D16}">
      <dgm:prSet/>
      <dgm:spPr/>
      <dgm:t>
        <a:bodyPr/>
        <a:lstStyle/>
        <a:p>
          <a:endParaRPr lang="tr-TR"/>
        </a:p>
      </dgm:t>
    </dgm:pt>
    <dgm:pt modelId="{6ECA790B-7959-4670-801F-804FADD17762}">
      <dgm:prSet custT="1"/>
      <dgm:spPr>
        <a:solidFill>
          <a:srgbClr val="D46112"/>
        </a:solidFill>
      </dgm:spPr>
      <dgm:t>
        <a:bodyPr/>
        <a:lstStyle/>
        <a:p>
          <a:r>
            <a:rPr lang="tr-TR" sz="400" b="0" dirty="0"/>
            <a:t>Kurul/Komisyon/Toplantı raporu (Eğitimle ilgili faaliyet, karar, görüş, öneri içeren)</a:t>
          </a:r>
        </a:p>
      </dgm:t>
    </dgm:pt>
    <dgm:pt modelId="{63A8862C-D6B5-44EC-80E5-4A363D20930D}" type="parTrans" cxnId="{22E5689E-6E42-40D6-B809-565B243D6CC7}">
      <dgm:prSet/>
      <dgm:spPr/>
      <dgm:t>
        <a:bodyPr/>
        <a:lstStyle/>
        <a:p>
          <a:endParaRPr lang="tr-TR"/>
        </a:p>
      </dgm:t>
    </dgm:pt>
    <dgm:pt modelId="{DBDE6148-79C7-4E28-B22B-9A638E680344}" type="sibTrans" cxnId="{22E5689E-6E42-40D6-B809-565B243D6CC7}">
      <dgm:prSet/>
      <dgm:spPr/>
      <dgm:t>
        <a:bodyPr/>
        <a:lstStyle/>
        <a:p>
          <a:endParaRPr lang="tr-TR"/>
        </a:p>
      </dgm:t>
    </dgm:pt>
    <dgm:pt modelId="{3D623E14-ECFC-4A82-A441-C2D9B04A448A}">
      <dgm:prSet custT="1"/>
      <dgm:spPr>
        <a:solidFill>
          <a:srgbClr val="D46112"/>
        </a:solidFill>
      </dgm:spPr>
      <dgm:t>
        <a:bodyPr/>
        <a:lstStyle/>
        <a:p>
          <a:r>
            <a:rPr lang="tr-TR" sz="400" b="0" dirty="0"/>
            <a:t>Kurul/Komisyon/Toplantı raporu (Eğitimle ilgili faaliyet, karar, görüş, öneri içeren)</a:t>
          </a:r>
        </a:p>
      </dgm:t>
    </dgm:pt>
    <dgm:pt modelId="{E5B3273A-06CB-439E-97C4-ED5203DE1195}" type="parTrans" cxnId="{517DDE3D-1B12-4EAA-ADE5-DB77F10116EB}">
      <dgm:prSet/>
      <dgm:spPr/>
      <dgm:t>
        <a:bodyPr/>
        <a:lstStyle/>
        <a:p>
          <a:endParaRPr lang="tr-TR"/>
        </a:p>
      </dgm:t>
    </dgm:pt>
    <dgm:pt modelId="{BD8B0806-8C76-4760-B1F8-EECD776E252E}" type="sibTrans" cxnId="{517DDE3D-1B12-4EAA-ADE5-DB77F10116EB}">
      <dgm:prSet/>
      <dgm:spPr/>
      <dgm:t>
        <a:bodyPr/>
        <a:lstStyle/>
        <a:p>
          <a:endParaRPr lang="tr-TR"/>
        </a:p>
      </dgm:t>
    </dgm:pt>
    <dgm:pt modelId="{2FFBCA3C-8440-4044-9BDC-A4E42F6E8E4E}">
      <dgm:prSet custT="1"/>
      <dgm:spPr>
        <a:solidFill>
          <a:srgbClr val="EF5D2F"/>
        </a:solidFill>
      </dgm:spPr>
      <dgm:t>
        <a:bodyPr/>
        <a:lstStyle/>
        <a:p>
          <a:r>
            <a:rPr lang="tr-TR" sz="500" dirty="0"/>
            <a:t>1 -30 Eylül arası</a:t>
          </a:r>
        </a:p>
      </dgm:t>
    </dgm:pt>
    <dgm:pt modelId="{83AAB93F-C23C-426A-A1B9-4E7FDEB40224}" type="parTrans" cxnId="{45070887-B036-4D0B-A8A6-F9D0A500C67E}">
      <dgm:prSet/>
      <dgm:spPr/>
      <dgm:t>
        <a:bodyPr/>
        <a:lstStyle/>
        <a:p>
          <a:endParaRPr lang="tr-TR"/>
        </a:p>
      </dgm:t>
    </dgm:pt>
    <dgm:pt modelId="{CAC974E9-3277-455E-8D8D-8B222FEF84BA}" type="sibTrans" cxnId="{45070887-B036-4D0B-A8A6-F9D0A500C67E}">
      <dgm:prSet/>
      <dgm:spPr/>
      <dgm:t>
        <a:bodyPr/>
        <a:lstStyle/>
        <a:p>
          <a:endParaRPr lang="tr-TR"/>
        </a:p>
      </dgm:t>
    </dgm:pt>
    <dgm:pt modelId="{4BCB5164-71F9-4CEB-B58F-742A845652F9}">
      <dgm:prSet custT="1"/>
      <dgm:spPr>
        <a:solidFill>
          <a:srgbClr val="D46112"/>
        </a:solidFill>
      </dgm:spPr>
      <dgm:t>
        <a:bodyPr/>
        <a:lstStyle/>
        <a:p>
          <a:r>
            <a:rPr lang="tr-TR" sz="400" b="0" dirty="0"/>
            <a:t>Kurul/Komisyon/Toplantı raporu (Eğitimle ilgili faaliyet, karar, görüş, öneri içeren)</a:t>
          </a:r>
        </a:p>
      </dgm:t>
    </dgm:pt>
    <dgm:pt modelId="{17738AA3-B398-4348-83EA-8150B69F9829}" type="parTrans" cxnId="{3989CBB4-BABE-47F5-ACDE-C71D06443231}">
      <dgm:prSet/>
      <dgm:spPr/>
      <dgm:t>
        <a:bodyPr/>
        <a:lstStyle/>
        <a:p>
          <a:endParaRPr lang="tr-TR"/>
        </a:p>
      </dgm:t>
    </dgm:pt>
    <dgm:pt modelId="{AA81DBFA-BE86-4451-9828-D25201BFC9BB}" type="sibTrans" cxnId="{3989CBB4-BABE-47F5-ACDE-C71D06443231}">
      <dgm:prSet/>
      <dgm:spPr/>
      <dgm:t>
        <a:bodyPr/>
        <a:lstStyle/>
        <a:p>
          <a:endParaRPr lang="tr-TR"/>
        </a:p>
      </dgm:t>
    </dgm:pt>
    <dgm:pt modelId="{21C1170F-CF0E-438B-B21B-57529C8B997F}">
      <dgm:prSet custT="1"/>
      <dgm:spPr>
        <a:solidFill>
          <a:srgbClr val="EF5D2F"/>
        </a:solidFill>
      </dgm:spPr>
      <dgm:t>
        <a:bodyPr/>
        <a:lstStyle/>
        <a:p>
          <a:r>
            <a:rPr lang="tr-TR" sz="500" dirty="0"/>
            <a:t>1 -30 Eylül arası</a:t>
          </a:r>
        </a:p>
      </dgm:t>
    </dgm:pt>
    <dgm:pt modelId="{39310BCA-1BDD-420D-A0F8-BEB18655D472}" type="parTrans" cxnId="{A0F56CE7-BEAE-4B66-BF8D-F9DFA756354B}">
      <dgm:prSet/>
      <dgm:spPr/>
      <dgm:t>
        <a:bodyPr/>
        <a:lstStyle/>
        <a:p>
          <a:endParaRPr lang="tr-TR"/>
        </a:p>
      </dgm:t>
    </dgm:pt>
    <dgm:pt modelId="{55C8A624-3ACC-4B11-B45F-CAD9CBE612F7}" type="sibTrans" cxnId="{A0F56CE7-BEAE-4B66-BF8D-F9DFA756354B}">
      <dgm:prSet/>
      <dgm:spPr/>
      <dgm:t>
        <a:bodyPr/>
        <a:lstStyle/>
        <a:p>
          <a:endParaRPr lang="tr-TR"/>
        </a:p>
      </dgm:t>
    </dgm:pt>
    <dgm:pt modelId="{71900492-8F78-43BF-B820-D971D2520705}">
      <dgm:prSet custT="1"/>
      <dgm:spPr>
        <a:solidFill>
          <a:srgbClr val="D46112"/>
        </a:solidFill>
      </dgm:spPr>
      <dgm:t>
        <a:bodyPr/>
        <a:lstStyle/>
        <a:p>
          <a:r>
            <a:rPr lang="tr-TR" sz="400" b="0" dirty="0"/>
            <a:t>Kurul/Komisyon/Toplantı raporu (Eğitimle ilgili faaliyet, karar, görüş, öneri içeren)</a:t>
          </a:r>
        </a:p>
      </dgm:t>
    </dgm:pt>
    <dgm:pt modelId="{97BA47C9-8434-4376-8EEB-131E287E2FBC}" type="parTrans" cxnId="{09D00018-43D3-411A-B911-8B6B9F29CF9F}">
      <dgm:prSet/>
      <dgm:spPr/>
      <dgm:t>
        <a:bodyPr/>
        <a:lstStyle/>
        <a:p>
          <a:endParaRPr lang="tr-TR"/>
        </a:p>
      </dgm:t>
    </dgm:pt>
    <dgm:pt modelId="{A39DE3A8-73D5-4742-A455-3D89D2D2DACB}" type="sibTrans" cxnId="{09D00018-43D3-411A-B911-8B6B9F29CF9F}">
      <dgm:prSet/>
      <dgm:spPr/>
      <dgm:t>
        <a:bodyPr/>
        <a:lstStyle/>
        <a:p>
          <a:endParaRPr lang="tr-TR"/>
        </a:p>
      </dgm:t>
    </dgm:pt>
    <dgm:pt modelId="{F59598D5-7C26-40D2-983D-CF02ECAF6E13}">
      <dgm:prSet custT="1"/>
      <dgm:spPr>
        <a:solidFill>
          <a:srgbClr val="EF5D2F"/>
        </a:solidFill>
      </dgm:spPr>
      <dgm:t>
        <a:bodyPr/>
        <a:lstStyle/>
        <a:p>
          <a:r>
            <a:rPr lang="tr-TR" sz="500" dirty="0"/>
            <a:t>1 -30 Eylül arası</a:t>
          </a:r>
        </a:p>
      </dgm:t>
    </dgm:pt>
    <dgm:pt modelId="{A557CAF7-9B85-4639-B16C-E0AFFD5FDA97}" type="parTrans" cxnId="{321A7D87-2F8C-41F9-BA90-8B4A435B42E2}">
      <dgm:prSet/>
      <dgm:spPr/>
      <dgm:t>
        <a:bodyPr/>
        <a:lstStyle/>
        <a:p>
          <a:endParaRPr lang="tr-TR"/>
        </a:p>
      </dgm:t>
    </dgm:pt>
    <dgm:pt modelId="{8FD99F6F-1783-4120-A070-23B9505CA878}" type="sibTrans" cxnId="{321A7D87-2F8C-41F9-BA90-8B4A435B42E2}">
      <dgm:prSet/>
      <dgm:spPr/>
      <dgm:t>
        <a:bodyPr/>
        <a:lstStyle/>
        <a:p>
          <a:endParaRPr lang="tr-TR"/>
        </a:p>
      </dgm:t>
    </dgm:pt>
    <dgm:pt modelId="{15689266-B377-4FCF-AA5E-74EFFD16148C}">
      <dgm:prSet custT="1"/>
      <dgm:spPr>
        <a:solidFill>
          <a:srgbClr val="D46112"/>
        </a:solidFill>
      </dgm:spPr>
      <dgm:t>
        <a:bodyPr/>
        <a:lstStyle/>
        <a:p>
          <a:r>
            <a:rPr lang="tr-TR" sz="400" b="0" dirty="0"/>
            <a:t>Kurul/Komisyon/Toplantı raporu (Eğitimle ilgili faaliyet, karar, görüş, öneri içeren)</a:t>
          </a:r>
        </a:p>
      </dgm:t>
    </dgm:pt>
    <dgm:pt modelId="{C85AD525-7923-4136-B451-A601B5083785}" type="parTrans" cxnId="{EA0F5E31-9E97-41A6-AD98-5D07D8ADC67B}">
      <dgm:prSet/>
      <dgm:spPr/>
      <dgm:t>
        <a:bodyPr/>
        <a:lstStyle/>
        <a:p>
          <a:endParaRPr lang="tr-TR"/>
        </a:p>
      </dgm:t>
    </dgm:pt>
    <dgm:pt modelId="{E3974BF2-55BD-4240-A0CD-983AC4DD7808}" type="sibTrans" cxnId="{EA0F5E31-9E97-41A6-AD98-5D07D8ADC67B}">
      <dgm:prSet/>
      <dgm:spPr/>
      <dgm:t>
        <a:bodyPr/>
        <a:lstStyle/>
        <a:p>
          <a:endParaRPr lang="tr-TR"/>
        </a:p>
      </dgm:t>
    </dgm:pt>
    <dgm:pt modelId="{34C1324E-E921-4A1D-8894-FD0AAE7F3935}">
      <dgm:prSet custT="1"/>
      <dgm:spPr>
        <a:solidFill>
          <a:srgbClr val="EF5D2F"/>
        </a:solidFill>
      </dgm:spPr>
      <dgm:t>
        <a:bodyPr/>
        <a:lstStyle/>
        <a:p>
          <a:r>
            <a:rPr lang="tr-TR" sz="500" dirty="0"/>
            <a:t>1 -30 Eylül arası</a:t>
          </a:r>
        </a:p>
      </dgm:t>
    </dgm:pt>
    <dgm:pt modelId="{AFE215A8-CCB0-48D6-974C-3356EF0D40F2}" type="parTrans" cxnId="{4D7B9024-65C4-4E79-B97F-F1CF6A897ECC}">
      <dgm:prSet/>
      <dgm:spPr/>
      <dgm:t>
        <a:bodyPr/>
        <a:lstStyle/>
        <a:p>
          <a:endParaRPr lang="tr-TR"/>
        </a:p>
      </dgm:t>
    </dgm:pt>
    <dgm:pt modelId="{79F27A05-5EBF-4551-8F01-FB81C644891D}" type="sibTrans" cxnId="{4D7B9024-65C4-4E79-B97F-F1CF6A897ECC}">
      <dgm:prSet/>
      <dgm:spPr/>
      <dgm:t>
        <a:bodyPr/>
        <a:lstStyle/>
        <a:p>
          <a:endParaRPr lang="tr-TR"/>
        </a:p>
      </dgm:t>
    </dgm:pt>
    <dgm:pt modelId="{42C93D1C-A201-4C99-B461-94124DCBD1A2}">
      <dgm:prSet custT="1"/>
      <dgm:spPr>
        <a:solidFill>
          <a:srgbClr val="D46112"/>
        </a:solidFill>
      </dgm:spPr>
      <dgm:t>
        <a:bodyPr/>
        <a:lstStyle/>
        <a:p>
          <a:r>
            <a:rPr lang="tr-TR" sz="400" b="0" dirty="0"/>
            <a:t>Kurul/Komisyon/Toplantı raporu (Eğitimle ilgili faaliyet, karar, görüş, öneri içeren)</a:t>
          </a:r>
        </a:p>
      </dgm:t>
    </dgm:pt>
    <dgm:pt modelId="{87488E42-02E1-46F0-8651-D6DA8FE593BE}" type="parTrans" cxnId="{7CC1296F-9B7A-460D-B9EE-43F66FA1D0D7}">
      <dgm:prSet/>
      <dgm:spPr/>
      <dgm:t>
        <a:bodyPr/>
        <a:lstStyle/>
        <a:p>
          <a:endParaRPr lang="tr-TR"/>
        </a:p>
      </dgm:t>
    </dgm:pt>
    <dgm:pt modelId="{C2F735BB-2C96-48B9-A42F-EE53E72C0D6F}" type="sibTrans" cxnId="{7CC1296F-9B7A-460D-B9EE-43F66FA1D0D7}">
      <dgm:prSet/>
      <dgm:spPr/>
      <dgm:t>
        <a:bodyPr/>
        <a:lstStyle/>
        <a:p>
          <a:endParaRPr lang="tr-TR"/>
        </a:p>
      </dgm:t>
    </dgm:pt>
    <dgm:pt modelId="{84BBF6E6-E970-4A4A-8DC0-1A92A6A06EA4}">
      <dgm:prSet custT="1"/>
      <dgm:spPr>
        <a:solidFill>
          <a:srgbClr val="EF5D2F"/>
        </a:solidFill>
      </dgm:spPr>
      <dgm:t>
        <a:bodyPr/>
        <a:lstStyle/>
        <a:p>
          <a:r>
            <a:rPr lang="tr-TR" sz="500" dirty="0"/>
            <a:t>1 -30 Eylül arası</a:t>
          </a:r>
        </a:p>
      </dgm:t>
    </dgm:pt>
    <dgm:pt modelId="{47F30B73-B2FF-4C6C-9685-437CD0B3D870}" type="parTrans" cxnId="{D593F3EB-4BCF-4F6A-971E-333E494102EF}">
      <dgm:prSet/>
      <dgm:spPr/>
      <dgm:t>
        <a:bodyPr/>
        <a:lstStyle/>
        <a:p>
          <a:endParaRPr lang="tr-TR"/>
        </a:p>
      </dgm:t>
    </dgm:pt>
    <dgm:pt modelId="{E5B14F34-84AC-4FD2-864C-B6D803AB04E7}" type="sibTrans" cxnId="{D593F3EB-4BCF-4F6A-971E-333E494102EF}">
      <dgm:prSet/>
      <dgm:spPr/>
      <dgm:t>
        <a:bodyPr/>
        <a:lstStyle/>
        <a:p>
          <a:endParaRPr lang="tr-TR"/>
        </a:p>
      </dgm:t>
    </dgm:pt>
    <dgm:pt modelId="{F59C910E-CF1B-4E0D-A198-27C822DE7968}">
      <dgm:prSet phldrT="[Metin]"/>
      <dgm:spPr>
        <a:solidFill>
          <a:srgbClr val="FF4B21"/>
        </a:solidFill>
      </dgm:spPr>
      <dgm:t>
        <a:bodyPr/>
        <a:lstStyle/>
        <a:p>
          <a:r>
            <a:rPr lang="tr-TR" dirty="0"/>
            <a:t>DEKANLIK</a:t>
          </a:r>
        </a:p>
      </dgm:t>
    </dgm:pt>
    <dgm:pt modelId="{3BED03BA-6C63-483F-A03B-114397EB1736}" type="sibTrans" cxnId="{BCB0EC8E-7030-4B4A-910C-A8EABF451270}">
      <dgm:prSet/>
      <dgm:spPr/>
      <dgm:t>
        <a:bodyPr/>
        <a:lstStyle/>
        <a:p>
          <a:endParaRPr lang="tr-TR"/>
        </a:p>
      </dgm:t>
    </dgm:pt>
    <dgm:pt modelId="{95D352E7-C475-49F8-ADC5-4F5153B0AAE4}" type="parTrans" cxnId="{BCB0EC8E-7030-4B4A-910C-A8EABF451270}">
      <dgm:prSet/>
      <dgm:spPr/>
      <dgm:t>
        <a:bodyPr/>
        <a:lstStyle/>
        <a:p>
          <a:endParaRPr lang="tr-TR"/>
        </a:p>
      </dgm:t>
    </dgm:pt>
    <dgm:pt modelId="{540D16DD-ED37-45F3-8272-E23DF7B8A905}">
      <dgm:prSet custT="1"/>
      <dgm:spPr>
        <a:solidFill>
          <a:schemeClr val="accent6">
            <a:lumMod val="75000"/>
          </a:schemeClr>
        </a:solidFill>
        <a:ln>
          <a:noFill/>
        </a:ln>
      </dgm:spPr>
      <dgm:t>
        <a:bodyPr/>
        <a:lstStyle/>
        <a:p>
          <a:r>
            <a:rPr lang="tr-TR" sz="800" dirty="0"/>
            <a:t>Koordinatörlükler</a:t>
          </a:r>
        </a:p>
      </dgm:t>
    </dgm:pt>
    <dgm:pt modelId="{36BD0941-4F8F-45D8-9ACF-EBA10EB1BCFE}" type="parTrans" cxnId="{31F72C6E-CA24-46D5-B05C-2B1C484EEAA4}">
      <dgm:prSet/>
      <dgm:spPr/>
      <dgm:t>
        <a:bodyPr/>
        <a:lstStyle/>
        <a:p>
          <a:endParaRPr lang="tr-TR"/>
        </a:p>
      </dgm:t>
    </dgm:pt>
    <dgm:pt modelId="{321ED184-52DA-4F55-B780-80B152A164F0}" type="sibTrans" cxnId="{31F72C6E-CA24-46D5-B05C-2B1C484EEAA4}">
      <dgm:prSet/>
      <dgm:spPr/>
      <dgm:t>
        <a:bodyPr/>
        <a:lstStyle/>
        <a:p>
          <a:endParaRPr lang="tr-TR"/>
        </a:p>
      </dgm:t>
    </dgm:pt>
    <dgm:pt modelId="{517F6D33-B52A-43A6-B1CB-67289CEBF1F0}">
      <dgm:prSet custT="1"/>
      <dgm:spPr>
        <a:solidFill>
          <a:srgbClr val="00467A"/>
        </a:solidFill>
      </dgm:spPr>
      <dgm:t>
        <a:bodyPr/>
        <a:lstStyle/>
        <a:p>
          <a:r>
            <a:rPr lang="tr-TR" sz="500" dirty="0" err="1"/>
            <a:t>Erasmus</a:t>
          </a:r>
          <a:r>
            <a:rPr lang="tr-TR" sz="500" dirty="0"/>
            <a:t>, Farabi Ve Mevlana Koordinatörlükleri </a:t>
          </a:r>
        </a:p>
      </dgm:t>
    </dgm:pt>
    <dgm:pt modelId="{08487D7B-E2EF-4611-85D4-0923003AFA5F}" type="parTrans" cxnId="{531A03DF-EAD4-4AD1-AE0B-6F45E5DBCCB4}">
      <dgm:prSet/>
      <dgm:spPr/>
      <dgm:t>
        <a:bodyPr/>
        <a:lstStyle/>
        <a:p>
          <a:endParaRPr lang="tr-TR"/>
        </a:p>
      </dgm:t>
    </dgm:pt>
    <dgm:pt modelId="{B8968D37-3043-449B-B892-18325D014CB5}" type="sibTrans" cxnId="{531A03DF-EAD4-4AD1-AE0B-6F45E5DBCCB4}">
      <dgm:prSet/>
      <dgm:spPr/>
      <dgm:t>
        <a:bodyPr/>
        <a:lstStyle/>
        <a:p>
          <a:endParaRPr lang="tr-TR"/>
        </a:p>
      </dgm:t>
    </dgm:pt>
    <dgm:pt modelId="{7E81EE1F-9973-4249-A3E6-5EA868C0F8D1}">
      <dgm:prSet custT="1"/>
      <dgm:spPr>
        <a:solidFill>
          <a:srgbClr val="B5520F"/>
        </a:solidFill>
      </dgm:spPr>
      <dgm:t>
        <a:bodyPr/>
        <a:lstStyle/>
        <a:p>
          <a:r>
            <a:rPr lang="tr-TR" sz="400" b="0" dirty="0"/>
            <a:t>Kurul/Komisyon/Toplantı raporu (Eğitimle ilgili faaliyet, karar, görüş, öneri içeren)</a:t>
          </a:r>
        </a:p>
      </dgm:t>
    </dgm:pt>
    <dgm:pt modelId="{6BF9E528-AD5A-41B7-8AE5-AC4EB9D9F03C}" type="parTrans" cxnId="{10C2AA00-939E-4339-A5F4-3F682DE9BFBB}">
      <dgm:prSet/>
      <dgm:spPr/>
      <dgm:t>
        <a:bodyPr/>
        <a:lstStyle/>
        <a:p>
          <a:endParaRPr lang="tr-TR"/>
        </a:p>
      </dgm:t>
    </dgm:pt>
    <dgm:pt modelId="{7996077B-1D77-45AF-8C7F-1236F83647C8}" type="sibTrans" cxnId="{10C2AA00-939E-4339-A5F4-3F682DE9BFBB}">
      <dgm:prSet/>
      <dgm:spPr/>
      <dgm:t>
        <a:bodyPr/>
        <a:lstStyle/>
        <a:p>
          <a:endParaRPr lang="tr-TR"/>
        </a:p>
      </dgm:t>
    </dgm:pt>
    <dgm:pt modelId="{08726E0D-0FEA-47AA-82E5-DB8A27D086CF}">
      <dgm:prSet custT="1"/>
      <dgm:spPr>
        <a:solidFill>
          <a:srgbClr val="EF5D2F"/>
        </a:solidFill>
      </dgm:spPr>
      <dgm:t>
        <a:bodyPr/>
        <a:lstStyle/>
        <a:p>
          <a:r>
            <a:rPr lang="tr-TR" sz="500" dirty="0"/>
            <a:t>1 -30 Eylül arası</a:t>
          </a:r>
        </a:p>
      </dgm:t>
    </dgm:pt>
    <dgm:pt modelId="{45223CEF-2062-4EB1-8F83-B843D35DB482}" type="parTrans" cxnId="{4020B1A0-9B16-4B00-8C08-32B92F7CABA3}">
      <dgm:prSet/>
      <dgm:spPr/>
      <dgm:t>
        <a:bodyPr/>
        <a:lstStyle/>
        <a:p>
          <a:endParaRPr lang="tr-TR"/>
        </a:p>
      </dgm:t>
    </dgm:pt>
    <dgm:pt modelId="{75F900D1-B8D6-417B-915E-C17110073AF6}" type="sibTrans" cxnId="{4020B1A0-9B16-4B00-8C08-32B92F7CABA3}">
      <dgm:prSet/>
      <dgm:spPr/>
      <dgm:t>
        <a:bodyPr/>
        <a:lstStyle/>
        <a:p>
          <a:endParaRPr lang="tr-TR"/>
        </a:p>
      </dgm:t>
    </dgm:pt>
    <dgm:pt modelId="{9F699F1A-4911-4716-8637-2AEA27E02E0A}">
      <dgm:prSet custT="1"/>
      <dgm:spPr>
        <a:solidFill>
          <a:schemeClr val="accent6">
            <a:lumMod val="75000"/>
          </a:schemeClr>
        </a:solidFill>
        <a:ln>
          <a:noFill/>
        </a:ln>
      </dgm:spPr>
      <dgm:t>
        <a:bodyPr/>
        <a:lstStyle/>
        <a:p>
          <a:r>
            <a:rPr lang="tr-TR" sz="1000" dirty="0"/>
            <a:t>İdari birimler</a:t>
          </a:r>
        </a:p>
      </dgm:t>
    </dgm:pt>
    <dgm:pt modelId="{1B8B188A-305B-48E5-A370-1522D1329E97}" type="parTrans" cxnId="{B88C3EEC-6A47-4877-B483-CC05E2185AEF}">
      <dgm:prSet/>
      <dgm:spPr/>
      <dgm:t>
        <a:bodyPr/>
        <a:lstStyle/>
        <a:p>
          <a:endParaRPr lang="tr-TR"/>
        </a:p>
      </dgm:t>
    </dgm:pt>
    <dgm:pt modelId="{C3967883-1BC6-4663-95CD-258D556E7F5F}" type="sibTrans" cxnId="{B88C3EEC-6A47-4877-B483-CC05E2185AEF}">
      <dgm:prSet/>
      <dgm:spPr/>
      <dgm:t>
        <a:bodyPr/>
        <a:lstStyle/>
        <a:p>
          <a:endParaRPr lang="tr-TR"/>
        </a:p>
      </dgm:t>
    </dgm:pt>
    <dgm:pt modelId="{901B2E02-FE0A-4D58-BBF4-5D15BF0B44EE}">
      <dgm:prSet custT="1"/>
      <dgm:spPr>
        <a:solidFill>
          <a:srgbClr val="003054"/>
        </a:solidFill>
      </dgm:spPr>
      <dgm:t>
        <a:bodyPr/>
        <a:lstStyle/>
        <a:p>
          <a:r>
            <a:rPr lang="tr-TR" sz="800" dirty="0"/>
            <a:t>Öğrenci işleri</a:t>
          </a:r>
        </a:p>
      </dgm:t>
    </dgm:pt>
    <dgm:pt modelId="{C5BD45B2-2A6A-480A-A171-F9628DBFBC5C}" type="parTrans" cxnId="{7E4B5771-AAE5-462D-A934-0FADE366E89F}">
      <dgm:prSet/>
      <dgm:spPr/>
      <dgm:t>
        <a:bodyPr/>
        <a:lstStyle/>
        <a:p>
          <a:endParaRPr lang="tr-TR"/>
        </a:p>
      </dgm:t>
    </dgm:pt>
    <dgm:pt modelId="{CAC608F9-CE32-43E3-94FB-A30037981F44}" type="sibTrans" cxnId="{7E4B5771-AAE5-462D-A934-0FADE366E89F}">
      <dgm:prSet/>
      <dgm:spPr/>
      <dgm:t>
        <a:bodyPr/>
        <a:lstStyle/>
        <a:p>
          <a:endParaRPr lang="tr-TR"/>
        </a:p>
      </dgm:t>
    </dgm:pt>
    <dgm:pt modelId="{7CC8B279-6DD9-4345-AE66-B52173D0A921}">
      <dgm:prSet custT="1"/>
      <dgm:spPr>
        <a:solidFill>
          <a:srgbClr val="003054"/>
        </a:solidFill>
      </dgm:spPr>
      <dgm:t>
        <a:bodyPr/>
        <a:lstStyle/>
        <a:p>
          <a:r>
            <a:rPr lang="tr-TR" sz="800" dirty="0"/>
            <a:t>Personel</a:t>
          </a:r>
          <a:r>
            <a:rPr lang="tr-TR" sz="900" dirty="0"/>
            <a:t> </a:t>
          </a:r>
        </a:p>
      </dgm:t>
    </dgm:pt>
    <dgm:pt modelId="{D3BCE600-2582-45E7-A1B0-20AF84397E4D}" type="parTrans" cxnId="{C830A27B-1055-4F26-A3E9-917B7469FCA7}">
      <dgm:prSet/>
      <dgm:spPr/>
      <dgm:t>
        <a:bodyPr/>
        <a:lstStyle/>
        <a:p>
          <a:endParaRPr lang="tr-TR"/>
        </a:p>
      </dgm:t>
    </dgm:pt>
    <dgm:pt modelId="{A2A80C73-73C3-4A58-ADC3-7BB4CB34CA90}" type="sibTrans" cxnId="{C830A27B-1055-4F26-A3E9-917B7469FCA7}">
      <dgm:prSet/>
      <dgm:spPr/>
      <dgm:t>
        <a:bodyPr/>
        <a:lstStyle/>
        <a:p>
          <a:endParaRPr lang="tr-TR"/>
        </a:p>
      </dgm:t>
    </dgm:pt>
    <dgm:pt modelId="{CDD65FD9-9FB5-41A5-9D7F-A6DED294DE60}">
      <dgm:prSet/>
      <dgm:spPr>
        <a:solidFill>
          <a:srgbClr val="9F480D"/>
        </a:solidFill>
      </dgm:spPr>
      <dgm:t>
        <a:bodyPr/>
        <a:lstStyle/>
        <a:p>
          <a:r>
            <a:rPr lang="tr-TR" dirty="0"/>
            <a:t>Akademik, idari personel sayısı</a:t>
          </a:r>
        </a:p>
      </dgm:t>
    </dgm:pt>
    <dgm:pt modelId="{3441090D-8CB3-4E3E-9809-290D80088F41}" type="parTrans" cxnId="{201C7F80-95B9-4BD5-898D-1479A2F219D1}">
      <dgm:prSet/>
      <dgm:spPr/>
      <dgm:t>
        <a:bodyPr/>
        <a:lstStyle/>
        <a:p>
          <a:endParaRPr lang="tr-TR"/>
        </a:p>
      </dgm:t>
    </dgm:pt>
    <dgm:pt modelId="{6445497B-5982-444B-ACFD-C95913337501}" type="sibTrans" cxnId="{201C7F80-95B9-4BD5-898D-1479A2F219D1}">
      <dgm:prSet/>
      <dgm:spPr/>
      <dgm:t>
        <a:bodyPr/>
        <a:lstStyle/>
        <a:p>
          <a:endParaRPr lang="tr-TR"/>
        </a:p>
      </dgm:t>
    </dgm:pt>
    <dgm:pt modelId="{2A188877-0D43-44C5-A2DA-FFAAE6536725}">
      <dgm:prSet custT="1"/>
      <dgm:spPr>
        <a:solidFill>
          <a:srgbClr val="003054"/>
        </a:solidFill>
      </dgm:spPr>
      <dgm:t>
        <a:bodyPr/>
        <a:lstStyle/>
        <a:p>
          <a:r>
            <a:rPr lang="tr-TR" sz="700" dirty="0"/>
            <a:t>Taşınır kayıtlı stok</a:t>
          </a:r>
        </a:p>
      </dgm:t>
    </dgm:pt>
    <dgm:pt modelId="{994DCF6C-0652-400F-B074-F887F1F54BFE}" type="parTrans" cxnId="{3D0F3198-4AF1-4F6E-B32B-23DC5056FDEF}">
      <dgm:prSet/>
      <dgm:spPr/>
      <dgm:t>
        <a:bodyPr/>
        <a:lstStyle/>
        <a:p>
          <a:endParaRPr lang="tr-TR"/>
        </a:p>
      </dgm:t>
    </dgm:pt>
    <dgm:pt modelId="{57AA394C-513D-4B2F-B517-E9ADC9BF4B1B}" type="sibTrans" cxnId="{3D0F3198-4AF1-4F6E-B32B-23DC5056FDEF}">
      <dgm:prSet/>
      <dgm:spPr/>
      <dgm:t>
        <a:bodyPr/>
        <a:lstStyle/>
        <a:p>
          <a:endParaRPr lang="tr-TR"/>
        </a:p>
      </dgm:t>
    </dgm:pt>
    <dgm:pt modelId="{DC09289B-F9FD-4D91-B24D-40D858C8C423}">
      <dgm:prSet/>
      <dgm:spPr>
        <a:solidFill>
          <a:srgbClr val="9F480D"/>
        </a:solidFill>
      </dgm:spPr>
      <dgm:t>
        <a:bodyPr/>
        <a:lstStyle/>
        <a:p>
          <a:r>
            <a:rPr lang="tr-TR" dirty="0"/>
            <a:t>Eğitimle alakalı kayıtlı taşınır durum raporu</a:t>
          </a:r>
        </a:p>
      </dgm:t>
    </dgm:pt>
    <dgm:pt modelId="{74D9FC78-1CDE-442B-92BD-2299F094F4A5}" type="parTrans" cxnId="{B4DC1927-48B6-4128-83D4-3B1A46822FA5}">
      <dgm:prSet/>
      <dgm:spPr/>
      <dgm:t>
        <a:bodyPr/>
        <a:lstStyle/>
        <a:p>
          <a:endParaRPr lang="tr-TR"/>
        </a:p>
      </dgm:t>
    </dgm:pt>
    <dgm:pt modelId="{ECA0CD41-4DDE-4114-AF78-DF3020906287}" type="sibTrans" cxnId="{B4DC1927-48B6-4128-83D4-3B1A46822FA5}">
      <dgm:prSet/>
      <dgm:spPr/>
      <dgm:t>
        <a:bodyPr/>
        <a:lstStyle/>
        <a:p>
          <a:endParaRPr lang="tr-TR"/>
        </a:p>
      </dgm:t>
    </dgm:pt>
    <dgm:pt modelId="{A680FA5B-D14D-457C-93B4-6F706ECCACE8}">
      <dgm:prSet custT="1"/>
      <dgm:spPr>
        <a:solidFill>
          <a:srgbClr val="EF5D2F"/>
        </a:solidFill>
      </dgm:spPr>
      <dgm:t>
        <a:bodyPr/>
        <a:lstStyle/>
        <a:p>
          <a:r>
            <a:rPr lang="tr-TR" sz="500" dirty="0"/>
            <a:t>Stratejik Plan Raporu oluşturulduğunda</a:t>
          </a:r>
        </a:p>
      </dgm:t>
    </dgm:pt>
    <dgm:pt modelId="{275D7A4C-ED4F-4FDC-997E-8183A65FD0B2}" type="parTrans" cxnId="{3C30D75C-2610-4F4E-A0B1-F91261BF1822}">
      <dgm:prSet/>
      <dgm:spPr/>
      <dgm:t>
        <a:bodyPr/>
        <a:lstStyle/>
        <a:p>
          <a:endParaRPr lang="tr-TR"/>
        </a:p>
      </dgm:t>
    </dgm:pt>
    <dgm:pt modelId="{BC1E1CAE-D05F-47E3-86C3-21F5EAF939C5}" type="sibTrans" cxnId="{3C30D75C-2610-4F4E-A0B1-F91261BF1822}">
      <dgm:prSet/>
      <dgm:spPr/>
      <dgm:t>
        <a:bodyPr/>
        <a:lstStyle/>
        <a:p>
          <a:endParaRPr lang="tr-TR"/>
        </a:p>
      </dgm:t>
    </dgm:pt>
    <dgm:pt modelId="{1D7D96D7-5DAD-4C32-8D2A-279F08D0C03E}">
      <dgm:prSet/>
      <dgm:spPr>
        <a:solidFill>
          <a:srgbClr val="D23E10"/>
        </a:solidFill>
      </dgm:spPr>
      <dgm:t>
        <a:bodyPr/>
        <a:lstStyle/>
        <a:p>
          <a:r>
            <a:rPr lang="tr-TR" dirty="0"/>
            <a:t>Talep edildiğinde</a:t>
          </a:r>
        </a:p>
      </dgm:t>
    </dgm:pt>
    <dgm:pt modelId="{220B0D7D-A114-46CB-AC62-0DD7B69CB2A5}" type="parTrans" cxnId="{61AD2659-BBA2-44AD-B6CA-B651B34EE718}">
      <dgm:prSet/>
      <dgm:spPr/>
      <dgm:t>
        <a:bodyPr/>
        <a:lstStyle/>
        <a:p>
          <a:endParaRPr lang="tr-TR"/>
        </a:p>
      </dgm:t>
    </dgm:pt>
    <dgm:pt modelId="{881C88A6-37AB-4C3B-A16E-BCF2454E4F57}" type="sibTrans" cxnId="{61AD2659-BBA2-44AD-B6CA-B651B34EE718}">
      <dgm:prSet/>
      <dgm:spPr/>
      <dgm:t>
        <a:bodyPr/>
        <a:lstStyle/>
        <a:p>
          <a:endParaRPr lang="tr-TR"/>
        </a:p>
      </dgm:t>
    </dgm:pt>
    <dgm:pt modelId="{D1ECD0C6-316C-4A7F-A281-E7A9151FF96C}">
      <dgm:prSet/>
      <dgm:spPr>
        <a:solidFill>
          <a:srgbClr val="D23E10"/>
        </a:solidFill>
      </dgm:spPr>
      <dgm:t>
        <a:bodyPr/>
        <a:lstStyle/>
        <a:p>
          <a:r>
            <a:rPr lang="tr-TR" dirty="0"/>
            <a:t>Talep edildiğinde</a:t>
          </a:r>
        </a:p>
      </dgm:t>
    </dgm:pt>
    <dgm:pt modelId="{D7878AE5-0C82-4BD8-A95E-4883326AFE2C}" type="parTrans" cxnId="{E88A60F6-8081-4E19-AB8F-67268F4A2DAF}">
      <dgm:prSet/>
      <dgm:spPr/>
      <dgm:t>
        <a:bodyPr/>
        <a:lstStyle/>
        <a:p>
          <a:endParaRPr lang="tr-TR"/>
        </a:p>
      </dgm:t>
    </dgm:pt>
    <dgm:pt modelId="{20379793-29EB-4D6A-84A9-162B5FE141AA}" type="sibTrans" cxnId="{E88A60F6-8081-4E19-AB8F-67268F4A2DAF}">
      <dgm:prSet/>
      <dgm:spPr/>
      <dgm:t>
        <a:bodyPr/>
        <a:lstStyle/>
        <a:p>
          <a:endParaRPr lang="tr-TR"/>
        </a:p>
      </dgm:t>
    </dgm:pt>
    <dgm:pt modelId="{EB576F88-1A5C-46B3-96CA-2AD2A5BED03B}">
      <dgm:prSet/>
      <dgm:spPr>
        <a:solidFill>
          <a:srgbClr val="9F480D"/>
        </a:solidFill>
      </dgm:spPr>
      <dgm:t>
        <a:bodyPr/>
        <a:lstStyle/>
        <a:p>
          <a:r>
            <a:rPr lang="tr-TR" dirty="0"/>
            <a:t>Mezun ve mevcut öğrenci sayısı (yıllara göre)</a:t>
          </a:r>
        </a:p>
      </dgm:t>
    </dgm:pt>
    <dgm:pt modelId="{FD84E37D-A64D-46EE-AF24-AD8F16AA8757}" type="parTrans" cxnId="{98AA279A-D619-4781-B2E8-5A29E8E28F63}">
      <dgm:prSet/>
      <dgm:spPr/>
      <dgm:t>
        <a:bodyPr/>
        <a:lstStyle/>
        <a:p>
          <a:endParaRPr lang="tr-TR"/>
        </a:p>
      </dgm:t>
    </dgm:pt>
    <dgm:pt modelId="{D8973878-F560-42C3-8C8B-A709D5EF9C37}" type="sibTrans" cxnId="{98AA279A-D619-4781-B2E8-5A29E8E28F63}">
      <dgm:prSet/>
      <dgm:spPr/>
      <dgm:t>
        <a:bodyPr/>
        <a:lstStyle/>
        <a:p>
          <a:endParaRPr lang="tr-TR"/>
        </a:p>
      </dgm:t>
    </dgm:pt>
    <dgm:pt modelId="{38531912-F5EA-4143-81FA-2789BEE7CBBF}">
      <dgm:prSet/>
      <dgm:spPr>
        <a:solidFill>
          <a:srgbClr val="D23E10"/>
        </a:solidFill>
      </dgm:spPr>
      <dgm:t>
        <a:bodyPr/>
        <a:lstStyle/>
        <a:p>
          <a:r>
            <a:rPr lang="tr-TR" dirty="0"/>
            <a:t>Talep edildiğinde</a:t>
          </a:r>
        </a:p>
      </dgm:t>
    </dgm:pt>
    <dgm:pt modelId="{DA3F6818-6911-46AC-926E-3C07CD120FD7}" type="parTrans" cxnId="{DECB3774-8CEE-4A86-A56F-A80A0FFD0869}">
      <dgm:prSet/>
      <dgm:spPr/>
      <dgm:t>
        <a:bodyPr/>
        <a:lstStyle/>
        <a:p>
          <a:endParaRPr lang="tr-TR"/>
        </a:p>
      </dgm:t>
    </dgm:pt>
    <dgm:pt modelId="{913832AE-77DB-4208-BF28-BD56F1B20379}" type="sibTrans" cxnId="{DECB3774-8CEE-4A86-A56F-A80A0FFD0869}">
      <dgm:prSet/>
      <dgm:spPr/>
      <dgm:t>
        <a:bodyPr/>
        <a:lstStyle/>
        <a:p>
          <a:endParaRPr lang="tr-TR"/>
        </a:p>
      </dgm:t>
    </dgm:pt>
    <dgm:pt modelId="{38A60FE5-22F9-4AE6-ADC0-39AB60F197BE}">
      <dgm:prSet custT="1"/>
      <dgm:spPr/>
      <dgm:t>
        <a:bodyPr/>
        <a:lstStyle/>
        <a:p>
          <a:r>
            <a:rPr lang="tr-TR" sz="400" dirty="0"/>
            <a:t>Kurul/Komisyon/Toplantı raporu (Eğitimle ilgili faaliyet, karar, görüş, öneri içeren)</a:t>
          </a:r>
        </a:p>
      </dgm:t>
    </dgm:pt>
    <dgm:pt modelId="{521F6C02-0EF5-447D-8AA2-BF88EAA60CD9}" type="parTrans" cxnId="{6D60D6E0-AB91-4A65-8205-41F246D0186B}">
      <dgm:prSet/>
      <dgm:spPr/>
      <dgm:t>
        <a:bodyPr/>
        <a:lstStyle/>
        <a:p>
          <a:endParaRPr lang="tr-TR"/>
        </a:p>
      </dgm:t>
    </dgm:pt>
    <dgm:pt modelId="{DAC97D4B-93BA-47EE-A6E8-C3EA409E2A4E}" type="sibTrans" cxnId="{6D60D6E0-AB91-4A65-8205-41F246D0186B}">
      <dgm:prSet/>
      <dgm:spPr/>
      <dgm:t>
        <a:bodyPr/>
        <a:lstStyle/>
        <a:p>
          <a:endParaRPr lang="tr-TR"/>
        </a:p>
      </dgm:t>
    </dgm:pt>
    <dgm:pt modelId="{77D6ADE1-8D06-4BD6-83C8-60A3E152DEAF}">
      <dgm:prSet custT="1"/>
      <dgm:spPr>
        <a:solidFill>
          <a:srgbClr val="F27A54"/>
        </a:solidFill>
      </dgm:spPr>
      <dgm:t>
        <a:bodyPr/>
        <a:lstStyle/>
        <a:p>
          <a:r>
            <a:rPr lang="tr-TR" sz="500" dirty="0"/>
            <a:t>1 -30 Eylül arası</a:t>
          </a:r>
        </a:p>
      </dgm:t>
    </dgm:pt>
    <dgm:pt modelId="{4A8F6ED3-B003-4D89-8778-34893E1F9014}" type="parTrans" cxnId="{CCFDA8DD-A44A-4EDF-80B5-311BF1D4EB26}">
      <dgm:prSet/>
      <dgm:spPr/>
      <dgm:t>
        <a:bodyPr/>
        <a:lstStyle/>
        <a:p>
          <a:endParaRPr lang="tr-TR"/>
        </a:p>
      </dgm:t>
    </dgm:pt>
    <dgm:pt modelId="{F69808B7-222B-4A24-8B37-1094E3897B4B}" type="sibTrans" cxnId="{CCFDA8DD-A44A-4EDF-80B5-311BF1D4EB26}">
      <dgm:prSet/>
      <dgm:spPr/>
      <dgm:t>
        <a:bodyPr/>
        <a:lstStyle/>
        <a:p>
          <a:endParaRPr lang="tr-TR"/>
        </a:p>
      </dgm:t>
    </dgm:pt>
    <dgm:pt modelId="{73123E37-8F15-477D-B4CC-3C301953762F}">
      <dgm:prSet custT="1"/>
      <dgm:spPr>
        <a:solidFill>
          <a:srgbClr val="ED7727"/>
        </a:solidFill>
      </dgm:spPr>
      <dgm:t>
        <a:bodyPr/>
        <a:lstStyle/>
        <a:p>
          <a:r>
            <a:rPr lang="tr-TR" sz="400" dirty="0"/>
            <a:t>Kurul/Komisyon/Toplantı raporu (Eğitimle ilgili faaliyet, karar, görüş, öneri içeren)</a:t>
          </a:r>
        </a:p>
      </dgm:t>
    </dgm:pt>
    <dgm:pt modelId="{A237BF16-2B1E-4A17-9700-A389E18C0C05}" type="sibTrans" cxnId="{00FD4EB2-A72D-4419-B723-0AB951B2AB51}">
      <dgm:prSet/>
      <dgm:spPr/>
      <dgm:t>
        <a:bodyPr/>
        <a:lstStyle/>
        <a:p>
          <a:endParaRPr lang="tr-TR"/>
        </a:p>
      </dgm:t>
    </dgm:pt>
    <dgm:pt modelId="{584A37A1-BD9B-4DC8-A9F1-701526CBF521}" type="parTrans" cxnId="{00FD4EB2-A72D-4419-B723-0AB951B2AB51}">
      <dgm:prSet/>
      <dgm:spPr/>
      <dgm:t>
        <a:bodyPr/>
        <a:lstStyle/>
        <a:p>
          <a:endParaRPr lang="tr-TR"/>
        </a:p>
      </dgm:t>
    </dgm:pt>
    <dgm:pt modelId="{E8DD1B72-3B70-475D-ACA6-51C99EB16659}">
      <dgm:prSet custT="1"/>
      <dgm:spPr>
        <a:solidFill>
          <a:srgbClr val="F27A54"/>
        </a:solidFill>
      </dgm:spPr>
      <dgm:t>
        <a:bodyPr/>
        <a:lstStyle/>
        <a:p>
          <a:r>
            <a:rPr lang="tr-TR" sz="500" dirty="0"/>
            <a:t>1 -30 Eylül arası</a:t>
          </a:r>
        </a:p>
      </dgm:t>
    </dgm:pt>
    <dgm:pt modelId="{9072E0C9-ADCF-4E1E-A6E4-43802366C1E3}" type="parTrans" cxnId="{C851909F-F194-4966-96AF-73442AFD2E0D}">
      <dgm:prSet/>
      <dgm:spPr/>
      <dgm:t>
        <a:bodyPr/>
        <a:lstStyle/>
        <a:p>
          <a:endParaRPr lang="tr-TR"/>
        </a:p>
      </dgm:t>
    </dgm:pt>
    <dgm:pt modelId="{99DA98EC-4885-4DB5-AC52-76F3A8217553}" type="sibTrans" cxnId="{C851909F-F194-4966-96AF-73442AFD2E0D}">
      <dgm:prSet/>
      <dgm:spPr/>
      <dgm:t>
        <a:bodyPr/>
        <a:lstStyle/>
        <a:p>
          <a:endParaRPr lang="tr-TR"/>
        </a:p>
      </dgm:t>
    </dgm:pt>
    <dgm:pt modelId="{DA7F9056-3124-49BB-A764-713747592862}">
      <dgm:prSet custT="1"/>
      <dgm:spPr>
        <a:solidFill>
          <a:srgbClr val="EF5D2F"/>
        </a:solidFill>
      </dgm:spPr>
      <dgm:t>
        <a:bodyPr/>
        <a:lstStyle/>
        <a:p>
          <a:r>
            <a:rPr lang="tr-TR" sz="500"/>
            <a:t>1 -30 Eylül arası</a:t>
          </a:r>
          <a:endParaRPr lang="tr-TR" sz="500" dirty="0"/>
        </a:p>
      </dgm:t>
    </dgm:pt>
    <dgm:pt modelId="{86BB5A29-CF54-481B-825E-CA5994A02CA2}" type="parTrans" cxnId="{0659A09B-8691-49B9-A692-1E7DB729D906}">
      <dgm:prSet/>
      <dgm:spPr/>
      <dgm:t>
        <a:bodyPr/>
        <a:lstStyle/>
        <a:p>
          <a:endParaRPr lang="tr-TR"/>
        </a:p>
      </dgm:t>
    </dgm:pt>
    <dgm:pt modelId="{35FA8EA8-9876-4306-8E19-8547A9F322CC}" type="sibTrans" cxnId="{0659A09B-8691-49B9-A692-1E7DB729D906}">
      <dgm:prSet/>
      <dgm:spPr/>
      <dgm:t>
        <a:bodyPr/>
        <a:lstStyle/>
        <a:p>
          <a:endParaRPr lang="tr-TR"/>
        </a:p>
      </dgm:t>
    </dgm:pt>
    <dgm:pt modelId="{64BE5847-D36D-408E-B29A-28B31AB9F6C2}">
      <dgm:prSet custT="1"/>
      <dgm:spPr>
        <a:solidFill>
          <a:srgbClr val="EF5D2F"/>
        </a:solidFill>
      </dgm:spPr>
      <dgm:t>
        <a:bodyPr/>
        <a:lstStyle/>
        <a:p>
          <a:r>
            <a:rPr lang="tr-TR" sz="500" dirty="0"/>
            <a:t>1 -30 Eylül arası</a:t>
          </a:r>
        </a:p>
      </dgm:t>
    </dgm:pt>
    <dgm:pt modelId="{15E87D73-3A11-4510-8DDF-35A0FE449DF7}" type="parTrans" cxnId="{C1185F38-F74F-4A6B-AC44-F17B66A66879}">
      <dgm:prSet/>
      <dgm:spPr/>
      <dgm:t>
        <a:bodyPr/>
        <a:lstStyle/>
        <a:p>
          <a:endParaRPr lang="tr-TR"/>
        </a:p>
      </dgm:t>
    </dgm:pt>
    <dgm:pt modelId="{4BE7D553-66DB-4A49-BE1A-4CC15C713588}" type="sibTrans" cxnId="{C1185F38-F74F-4A6B-AC44-F17B66A66879}">
      <dgm:prSet/>
      <dgm:spPr/>
      <dgm:t>
        <a:bodyPr/>
        <a:lstStyle/>
        <a:p>
          <a:endParaRPr lang="tr-TR"/>
        </a:p>
      </dgm:t>
    </dgm:pt>
    <dgm:pt modelId="{41F04DDC-7410-4083-8DA9-4B82E158F015}">
      <dgm:prSet custT="1"/>
      <dgm:spPr>
        <a:solidFill>
          <a:srgbClr val="005EA4"/>
        </a:solidFill>
      </dgm:spPr>
      <dgm:t>
        <a:bodyPr/>
        <a:lstStyle/>
        <a:p>
          <a:r>
            <a:rPr lang="tr-TR" sz="500" dirty="0"/>
            <a:t>Sosyal Kültürel Aktiviteler Komisyonu</a:t>
          </a:r>
        </a:p>
      </dgm:t>
    </dgm:pt>
    <dgm:pt modelId="{45690D47-4412-4ECA-A306-55CD1BE6635D}" type="sibTrans" cxnId="{46A7D0F3-6EAF-4A62-AD40-696E0F7A6C18}">
      <dgm:prSet/>
      <dgm:spPr/>
      <dgm:t>
        <a:bodyPr/>
        <a:lstStyle/>
        <a:p>
          <a:endParaRPr lang="tr-TR"/>
        </a:p>
      </dgm:t>
    </dgm:pt>
    <dgm:pt modelId="{68343382-04AA-4B32-A804-97A9036AAE95}" type="parTrans" cxnId="{46A7D0F3-6EAF-4A62-AD40-696E0F7A6C18}">
      <dgm:prSet/>
      <dgm:spPr/>
      <dgm:t>
        <a:bodyPr/>
        <a:lstStyle/>
        <a:p>
          <a:endParaRPr lang="tr-TR"/>
        </a:p>
      </dgm:t>
    </dgm:pt>
    <dgm:pt modelId="{38337872-502C-4CFA-9173-A48ADCDE4636}">
      <dgm:prSet/>
      <dgm:spPr>
        <a:solidFill>
          <a:srgbClr val="003054"/>
        </a:solidFill>
      </dgm:spPr>
      <dgm:t>
        <a:bodyPr/>
        <a:lstStyle/>
        <a:p>
          <a:r>
            <a:rPr lang="tr-TR" dirty="0"/>
            <a:t>Fakülte Sekreterliği</a:t>
          </a:r>
        </a:p>
      </dgm:t>
    </dgm:pt>
    <dgm:pt modelId="{867F8D26-E7E2-48E1-B53E-A3360DD6B285}" type="parTrans" cxnId="{8D6A8E44-363A-49F5-94E6-9C89DF640616}">
      <dgm:prSet/>
      <dgm:spPr/>
      <dgm:t>
        <a:bodyPr/>
        <a:lstStyle/>
        <a:p>
          <a:endParaRPr lang="tr-TR"/>
        </a:p>
      </dgm:t>
    </dgm:pt>
    <dgm:pt modelId="{1A33694D-2EA3-4E38-B6B0-968AE78123CD}" type="sibTrans" cxnId="{8D6A8E44-363A-49F5-94E6-9C89DF640616}">
      <dgm:prSet/>
      <dgm:spPr/>
      <dgm:t>
        <a:bodyPr/>
        <a:lstStyle/>
        <a:p>
          <a:endParaRPr lang="tr-TR"/>
        </a:p>
      </dgm:t>
    </dgm:pt>
    <dgm:pt modelId="{2D87F776-BC6E-49D2-911B-FAC5D48B2864}">
      <dgm:prSet/>
      <dgm:spPr>
        <a:solidFill>
          <a:srgbClr val="9F480D"/>
        </a:solidFill>
      </dgm:spPr>
      <dgm:t>
        <a:bodyPr/>
        <a:lstStyle/>
        <a:p>
          <a:r>
            <a:rPr lang="tr-TR" dirty="0"/>
            <a:t>Faaliyet Bilgi Sistemi veri örneği</a:t>
          </a:r>
        </a:p>
      </dgm:t>
    </dgm:pt>
    <dgm:pt modelId="{FF4F6161-1389-40E4-8376-098657E4FF94}" type="parTrans" cxnId="{9555A4D7-BBBF-49E2-9C73-B66E7C2AA081}">
      <dgm:prSet/>
      <dgm:spPr/>
      <dgm:t>
        <a:bodyPr/>
        <a:lstStyle/>
        <a:p>
          <a:endParaRPr lang="tr-TR"/>
        </a:p>
      </dgm:t>
    </dgm:pt>
    <dgm:pt modelId="{72CBE1C3-175C-4949-929C-881DC240D833}" type="sibTrans" cxnId="{9555A4D7-BBBF-49E2-9C73-B66E7C2AA081}">
      <dgm:prSet/>
      <dgm:spPr/>
      <dgm:t>
        <a:bodyPr/>
        <a:lstStyle/>
        <a:p>
          <a:endParaRPr lang="tr-TR"/>
        </a:p>
      </dgm:t>
    </dgm:pt>
    <dgm:pt modelId="{AD7C8623-97B4-4420-939D-4E9386F2FAD5}">
      <dgm:prSet/>
      <dgm:spPr>
        <a:solidFill>
          <a:srgbClr val="D23E10"/>
        </a:solidFill>
      </dgm:spPr>
      <dgm:t>
        <a:bodyPr/>
        <a:lstStyle/>
        <a:p>
          <a:r>
            <a:rPr lang="tr-TR" dirty="0"/>
            <a:t>FBS veri girişi yapıldığında</a:t>
          </a:r>
        </a:p>
      </dgm:t>
    </dgm:pt>
    <dgm:pt modelId="{2B950F5E-51B4-48C7-943B-31F81F5CE45C}" type="parTrans" cxnId="{4F20FED0-D10C-4A99-B76B-4131B606AF0A}">
      <dgm:prSet/>
      <dgm:spPr/>
      <dgm:t>
        <a:bodyPr/>
        <a:lstStyle/>
        <a:p>
          <a:endParaRPr lang="tr-TR"/>
        </a:p>
      </dgm:t>
    </dgm:pt>
    <dgm:pt modelId="{D63415AB-912F-4214-B878-61BA6C44CA86}" type="sibTrans" cxnId="{4F20FED0-D10C-4A99-B76B-4131B606AF0A}">
      <dgm:prSet/>
      <dgm:spPr/>
      <dgm:t>
        <a:bodyPr/>
        <a:lstStyle/>
        <a:p>
          <a:endParaRPr lang="tr-TR"/>
        </a:p>
      </dgm:t>
    </dgm:pt>
    <dgm:pt modelId="{23E986E1-11F2-4266-B8C7-690196A8C68D}" type="pres">
      <dgm:prSet presAssocID="{C1871AEA-D0C9-4073-B4EC-7D3FA5C2DB52}" presName="Name0" presStyleCnt="0">
        <dgm:presLayoutVars>
          <dgm:chPref val="1"/>
          <dgm:dir/>
          <dgm:animOne val="branch"/>
          <dgm:animLvl val="lvl"/>
          <dgm:resizeHandles val="exact"/>
        </dgm:presLayoutVars>
      </dgm:prSet>
      <dgm:spPr/>
      <dgm:t>
        <a:bodyPr/>
        <a:lstStyle/>
        <a:p>
          <a:endParaRPr lang="tr-TR"/>
        </a:p>
      </dgm:t>
    </dgm:pt>
    <dgm:pt modelId="{85541544-3E93-42DF-B5AB-7351F527C96E}" type="pres">
      <dgm:prSet presAssocID="{F59C910E-CF1B-4E0D-A198-27C822DE7968}" presName="root1" presStyleCnt="0"/>
      <dgm:spPr/>
    </dgm:pt>
    <dgm:pt modelId="{01613C5A-8C42-4D04-9DC3-74B54DCA5405}" type="pres">
      <dgm:prSet presAssocID="{F59C910E-CF1B-4E0D-A198-27C822DE7968}" presName="LevelOneTextNode" presStyleLbl="node0" presStyleIdx="0" presStyleCnt="1">
        <dgm:presLayoutVars>
          <dgm:chPref val="3"/>
        </dgm:presLayoutVars>
      </dgm:prSet>
      <dgm:spPr/>
      <dgm:t>
        <a:bodyPr/>
        <a:lstStyle/>
        <a:p>
          <a:endParaRPr lang="tr-TR"/>
        </a:p>
      </dgm:t>
    </dgm:pt>
    <dgm:pt modelId="{02EC30D3-A70D-4B7F-A808-0EA600F00206}" type="pres">
      <dgm:prSet presAssocID="{F59C910E-CF1B-4E0D-A198-27C822DE7968}" presName="level2hierChild" presStyleCnt="0"/>
      <dgm:spPr/>
    </dgm:pt>
    <dgm:pt modelId="{D12DB4DE-F04F-47EB-9739-9761631873B0}" type="pres">
      <dgm:prSet presAssocID="{136DC1BE-DB24-4CB2-B4B7-967DEF1CFA13}" presName="conn2-1" presStyleLbl="parChTrans1D2" presStyleIdx="0" presStyleCnt="4"/>
      <dgm:spPr/>
      <dgm:t>
        <a:bodyPr/>
        <a:lstStyle/>
        <a:p>
          <a:endParaRPr lang="tr-TR"/>
        </a:p>
      </dgm:t>
    </dgm:pt>
    <dgm:pt modelId="{B5A0F415-C457-48AA-A84B-3B40025BD8CD}" type="pres">
      <dgm:prSet presAssocID="{136DC1BE-DB24-4CB2-B4B7-967DEF1CFA13}" presName="connTx" presStyleLbl="parChTrans1D2" presStyleIdx="0" presStyleCnt="4"/>
      <dgm:spPr/>
      <dgm:t>
        <a:bodyPr/>
        <a:lstStyle/>
        <a:p>
          <a:endParaRPr lang="tr-TR"/>
        </a:p>
      </dgm:t>
    </dgm:pt>
    <dgm:pt modelId="{220A85E0-E41C-4F57-8B48-9963D39FCF4D}" type="pres">
      <dgm:prSet presAssocID="{C382E4D8-09DE-4CE6-B0AB-53F04ACD638E}" presName="root2" presStyleCnt="0"/>
      <dgm:spPr/>
    </dgm:pt>
    <dgm:pt modelId="{0F9BA81E-5286-42E2-8127-EDE86A6066AD}" type="pres">
      <dgm:prSet presAssocID="{C382E4D8-09DE-4CE6-B0AB-53F04ACD638E}" presName="LevelTwoTextNode" presStyleLbl="node2" presStyleIdx="0" presStyleCnt="4" custAng="0" custScaleY="93131">
        <dgm:presLayoutVars>
          <dgm:chPref val="3"/>
        </dgm:presLayoutVars>
      </dgm:prSet>
      <dgm:spPr/>
      <dgm:t>
        <a:bodyPr/>
        <a:lstStyle/>
        <a:p>
          <a:endParaRPr lang="tr-TR"/>
        </a:p>
      </dgm:t>
    </dgm:pt>
    <dgm:pt modelId="{C8729CA1-71CB-47ED-A123-C700EB727026}" type="pres">
      <dgm:prSet presAssocID="{C382E4D8-09DE-4CE6-B0AB-53F04ACD638E}" presName="level3hierChild" presStyleCnt="0"/>
      <dgm:spPr/>
    </dgm:pt>
    <dgm:pt modelId="{669BA50A-B068-463F-BAB6-2209819B6D8F}" type="pres">
      <dgm:prSet presAssocID="{0660EDB2-E8DF-4F5E-9728-E62C92EEA43B}" presName="conn2-1" presStyleLbl="parChTrans1D3" presStyleIdx="0" presStyleCnt="20"/>
      <dgm:spPr/>
      <dgm:t>
        <a:bodyPr/>
        <a:lstStyle/>
        <a:p>
          <a:endParaRPr lang="tr-TR"/>
        </a:p>
      </dgm:t>
    </dgm:pt>
    <dgm:pt modelId="{BE071881-643D-4FEF-A7D5-0A7A15DEF9A6}" type="pres">
      <dgm:prSet presAssocID="{0660EDB2-E8DF-4F5E-9728-E62C92EEA43B}" presName="connTx" presStyleLbl="parChTrans1D3" presStyleIdx="0" presStyleCnt="20"/>
      <dgm:spPr/>
      <dgm:t>
        <a:bodyPr/>
        <a:lstStyle/>
        <a:p>
          <a:endParaRPr lang="tr-TR"/>
        </a:p>
      </dgm:t>
    </dgm:pt>
    <dgm:pt modelId="{632C85E4-E05A-4549-B258-1D97B1B9F3AC}" type="pres">
      <dgm:prSet presAssocID="{23D6A3CA-05AB-4B53-8CF4-2D1232675FC1}" presName="root2" presStyleCnt="0"/>
      <dgm:spPr/>
    </dgm:pt>
    <dgm:pt modelId="{04B2DED0-5F14-4D64-82FE-F841A48E66F1}" type="pres">
      <dgm:prSet presAssocID="{23D6A3CA-05AB-4B53-8CF4-2D1232675FC1}" presName="LevelTwoTextNode" presStyleLbl="node3" presStyleIdx="0" presStyleCnt="20">
        <dgm:presLayoutVars>
          <dgm:chPref val="3"/>
        </dgm:presLayoutVars>
      </dgm:prSet>
      <dgm:spPr/>
      <dgm:t>
        <a:bodyPr/>
        <a:lstStyle/>
        <a:p>
          <a:endParaRPr lang="tr-TR"/>
        </a:p>
      </dgm:t>
    </dgm:pt>
    <dgm:pt modelId="{FBA8E70F-B20B-44DE-8078-341153DDA17F}" type="pres">
      <dgm:prSet presAssocID="{23D6A3CA-05AB-4B53-8CF4-2D1232675FC1}" presName="level3hierChild" presStyleCnt="0"/>
      <dgm:spPr/>
    </dgm:pt>
    <dgm:pt modelId="{3B8CB037-B07F-4B93-A57E-C37523B34EAF}" type="pres">
      <dgm:prSet presAssocID="{937ACF26-5F68-46E5-9524-4652F6F51317}" presName="conn2-1" presStyleLbl="parChTrans1D4" presStyleIdx="0" presStyleCnt="40"/>
      <dgm:spPr/>
      <dgm:t>
        <a:bodyPr/>
        <a:lstStyle/>
        <a:p>
          <a:endParaRPr lang="tr-TR"/>
        </a:p>
      </dgm:t>
    </dgm:pt>
    <dgm:pt modelId="{03727494-5CFF-4D68-BCB8-719BE787822B}" type="pres">
      <dgm:prSet presAssocID="{937ACF26-5F68-46E5-9524-4652F6F51317}" presName="connTx" presStyleLbl="parChTrans1D4" presStyleIdx="0" presStyleCnt="40"/>
      <dgm:spPr/>
      <dgm:t>
        <a:bodyPr/>
        <a:lstStyle/>
        <a:p>
          <a:endParaRPr lang="tr-TR"/>
        </a:p>
      </dgm:t>
    </dgm:pt>
    <dgm:pt modelId="{B67EF309-A4D7-4AB8-8832-8A880301FBE8}" type="pres">
      <dgm:prSet presAssocID="{29B9FBED-1029-4232-B342-78790A649FD9}" presName="root2" presStyleCnt="0"/>
      <dgm:spPr/>
    </dgm:pt>
    <dgm:pt modelId="{A40A8244-0A2E-476D-BAEB-3331EC76EEE4}" type="pres">
      <dgm:prSet presAssocID="{29B9FBED-1029-4232-B342-78790A649FD9}" presName="LevelTwoTextNode" presStyleLbl="node4" presStyleIdx="0" presStyleCnt="40" custScaleY="94895">
        <dgm:presLayoutVars>
          <dgm:chPref val="3"/>
        </dgm:presLayoutVars>
      </dgm:prSet>
      <dgm:spPr/>
      <dgm:t>
        <a:bodyPr/>
        <a:lstStyle/>
        <a:p>
          <a:endParaRPr lang="tr-TR"/>
        </a:p>
      </dgm:t>
    </dgm:pt>
    <dgm:pt modelId="{4B549E5B-8961-49E5-9B61-47D6F97BEFAC}" type="pres">
      <dgm:prSet presAssocID="{29B9FBED-1029-4232-B342-78790A649FD9}" presName="level3hierChild" presStyleCnt="0"/>
      <dgm:spPr/>
    </dgm:pt>
    <dgm:pt modelId="{EB690FE3-3E9D-4F05-9D4B-13061A51A959}" type="pres">
      <dgm:prSet presAssocID="{632040CC-B13E-46E3-A662-4E4AFF8FCD92}" presName="conn2-1" presStyleLbl="parChTrans1D4" presStyleIdx="1" presStyleCnt="40"/>
      <dgm:spPr/>
      <dgm:t>
        <a:bodyPr/>
        <a:lstStyle/>
        <a:p>
          <a:endParaRPr lang="tr-TR"/>
        </a:p>
      </dgm:t>
    </dgm:pt>
    <dgm:pt modelId="{D2155BEB-B2F4-4DA4-ACAE-A05BF49B3938}" type="pres">
      <dgm:prSet presAssocID="{632040CC-B13E-46E3-A662-4E4AFF8FCD92}" presName="connTx" presStyleLbl="parChTrans1D4" presStyleIdx="1" presStyleCnt="40"/>
      <dgm:spPr/>
      <dgm:t>
        <a:bodyPr/>
        <a:lstStyle/>
        <a:p>
          <a:endParaRPr lang="tr-TR"/>
        </a:p>
      </dgm:t>
    </dgm:pt>
    <dgm:pt modelId="{6533803A-7AEA-4D14-8F57-C633B987B643}" type="pres">
      <dgm:prSet presAssocID="{EAC6FB2E-510A-4AFA-BC51-5527E1DD27D6}" presName="root2" presStyleCnt="0"/>
      <dgm:spPr/>
    </dgm:pt>
    <dgm:pt modelId="{793650E1-809F-4CAD-B06F-6C55824D4759}" type="pres">
      <dgm:prSet presAssocID="{EAC6FB2E-510A-4AFA-BC51-5527E1DD27D6}" presName="LevelTwoTextNode" presStyleLbl="node4" presStyleIdx="1" presStyleCnt="40">
        <dgm:presLayoutVars>
          <dgm:chPref val="3"/>
        </dgm:presLayoutVars>
      </dgm:prSet>
      <dgm:spPr/>
      <dgm:t>
        <a:bodyPr/>
        <a:lstStyle/>
        <a:p>
          <a:endParaRPr lang="tr-TR"/>
        </a:p>
      </dgm:t>
    </dgm:pt>
    <dgm:pt modelId="{C004B05E-E04E-435C-AADB-0EED54938BA1}" type="pres">
      <dgm:prSet presAssocID="{EAC6FB2E-510A-4AFA-BC51-5527E1DD27D6}" presName="level3hierChild" presStyleCnt="0"/>
      <dgm:spPr/>
    </dgm:pt>
    <dgm:pt modelId="{4414A265-92B5-453F-809A-FB204BAA967F}" type="pres">
      <dgm:prSet presAssocID="{4D02D88C-1F09-487E-A29F-3248FA243383}" presName="conn2-1" presStyleLbl="parChTrans1D3" presStyleIdx="1" presStyleCnt="20"/>
      <dgm:spPr/>
      <dgm:t>
        <a:bodyPr/>
        <a:lstStyle/>
        <a:p>
          <a:endParaRPr lang="tr-TR"/>
        </a:p>
      </dgm:t>
    </dgm:pt>
    <dgm:pt modelId="{020D4D18-C975-4BC1-9C97-659B3D5F92C3}" type="pres">
      <dgm:prSet presAssocID="{4D02D88C-1F09-487E-A29F-3248FA243383}" presName="connTx" presStyleLbl="parChTrans1D3" presStyleIdx="1" presStyleCnt="20"/>
      <dgm:spPr/>
      <dgm:t>
        <a:bodyPr/>
        <a:lstStyle/>
        <a:p>
          <a:endParaRPr lang="tr-TR"/>
        </a:p>
      </dgm:t>
    </dgm:pt>
    <dgm:pt modelId="{6E148540-FDF0-4539-8641-FAA452B3CCCB}" type="pres">
      <dgm:prSet presAssocID="{BA04BD51-81F6-45E9-81DE-6ACBB16895E2}" presName="root2" presStyleCnt="0"/>
      <dgm:spPr/>
    </dgm:pt>
    <dgm:pt modelId="{A3B67AAA-E3AA-4BD6-8603-946CE70EC04A}" type="pres">
      <dgm:prSet presAssocID="{BA04BD51-81F6-45E9-81DE-6ACBB16895E2}" presName="LevelTwoTextNode" presStyleLbl="node3" presStyleIdx="1" presStyleCnt="20">
        <dgm:presLayoutVars>
          <dgm:chPref val="3"/>
        </dgm:presLayoutVars>
      </dgm:prSet>
      <dgm:spPr/>
      <dgm:t>
        <a:bodyPr/>
        <a:lstStyle/>
        <a:p>
          <a:endParaRPr lang="tr-TR"/>
        </a:p>
      </dgm:t>
    </dgm:pt>
    <dgm:pt modelId="{F902BA7A-5FEE-44C0-8B67-88D7A05C9AAE}" type="pres">
      <dgm:prSet presAssocID="{BA04BD51-81F6-45E9-81DE-6ACBB16895E2}" presName="level3hierChild" presStyleCnt="0"/>
      <dgm:spPr/>
    </dgm:pt>
    <dgm:pt modelId="{3A2B4EEF-B0EC-4AB4-94DE-78F942C12D6F}" type="pres">
      <dgm:prSet presAssocID="{D9479672-9DCF-4BD8-9A03-D8505AD81350}" presName="conn2-1" presStyleLbl="parChTrans1D4" presStyleIdx="2" presStyleCnt="40"/>
      <dgm:spPr/>
      <dgm:t>
        <a:bodyPr/>
        <a:lstStyle/>
        <a:p>
          <a:endParaRPr lang="tr-TR"/>
        </a:p>
      </dgm:t>
    </dgm:pt>
    <dgm:pt modelId="{CA329361-C08A-45F2-AB54-B80D508C56E7}" type="pres">
      <dgm:prSet presAssocID="{D9479672-9DCF-4BD8-9A03-D8505AD81350}" presName="connTx" presStyleLbl="parChTrans1D4" presStyleIdx="2" presStyleCnt="40"/>
      <dgm:spPr/>
      <dgm:t>
        <a:bodyPr/>
        <a:lstStyle/>
        <a:p>
          <a:endParaRPr lang="tr-TR"/>
        </a:p>
      </dgm:t>
    </dgm:pt>
    <dgm:pt modelId="{543B8895-9C7F-4CA9-B760-DC272CF3D3BF}" type="pres">
      <dgm:prSet presAssocID="{C113491C-9760-4F4D-B5AB-CF04066DB5FA}" presName="root2" presStyleCnt="0"/>
      <dgm:spPr/>
    </dgm:pt>
    <dgm:pt modelId="{A00C41FE-A43D-43EB-A3E6-0B7BA3558E48}" type="pres">
      <dgm:prSet presAssocID="{C113491C-9760-4F4D-B5AB-CF04066DB5FA}" presName="LevelTwoTextNode" presStyleLbl="node4" presStyleIdx="2" presStyleCnt="40">
        <dgm:presLayoutVars>
          <dgm:chPref val="3"/>
        </dgm:presLayoutVars>
      </dgm:prSet>
      <dgm:spPr/>
      <dgm:t>
        <a:bodyPr/>
        <a:lstStyle/>
        <a:p>
          <a:endParaRPr lang="tr-TR"/>
        </a:p>
      </dgm:t>
    </dgm:pt>
    <dgm:pt modelId="{CEDC456D-8A0E-48EA-BC49-369D0D75528D}" type="pres">
      <dgm:prSet presAssocID="{C113491C-9760-4F4D-B5AB-CF04066DB5FA}" presName="level3hierChild" presStyleCnt="0"/>
      <dgm:spPr/>
    </dgm:pt>
    <dgm:pt modelId="{F80D805D-4EDF-4992-A506-FFB0E7BBE521}" type="pres">
      <dgm:prSet presAssocID="{FE67A6BD-DA54-4553-85B0-22E1C79A93F1}" presName="conn2-1" presStyleLbl="parChTrans1D4" presStyleIdx="3" presStyleCnt="40"/>
      <dgm:spPr/>
      <dgm:t>
        <a:bodyPr/>
        <a:lstStyle/>
        <a:p>
          <a:endParaRPr lang="tr-TR"/>
        </a:p>
      </dgm:t>
    </dgm:pt>
    <dgm:pt modelId="{A27509F5-2727-4E73-A420-DBAABE59440C}" type="pres">
      <dgm:prSet presAssocID="{FE67A6BD-DA54-4553-85B0-22E1C79A93F1}" presName="connTx" presStyleLbl="parChTrans1D4" presStyleIdx="3" presStyleCnt="40"/>
      <dgm:spPr/>
      <dgm:t>
        <a:bodyPr/>
        <a:lstStyle/>
        <a:p>
          <a:endParaRPr lang="tr-TR"/>
        </a:p>
      </dgm:t>
    </dgm:pt>
    <dgm:pt modelId="{C7FBAEFB-61D7-44B9-8EC4-AC45DD909568}" type="pres">
      <dgm:prSet presAssocID="{A2077BE8-6918-4015-920F-438E6CA2DAB0}" presName="root2" presStyleCnt="0"/>
      <dgm:spPr/>
    </dgm:pt>
    <dgm:pt modelId="{4B7173B8-6666-494E-A914-A6FB9971A60C}" type="pres">
      <dgm:prSet presAssocID="{A2077BE8-6918-4015-920F-438E6CA2DAB0}" presName="LevelTwoTextNode" presStyleLbl="node4" presStyleIdx="3" presStyleCnt="40">
        <dgm:presLayoutVars>
          <dgm:chPref val="3"/>
        </dgm:presLayoutVars>
      </dgm:prSet>
      <dgm:spPr/>
      <dgm:t>
        <a:bodyPr/>
        <a:lstStyle/>
        <a:p>
          <a:endParaRPr lang="tr-TR"/>
        </a:p>
      </dgm:t>
    </dgm:pt>
    <dgm:pt modelId="{55AB9ED6-57D5-4E74-AFAB-C198C5F4BA7F}" type="pres">
      <dgm:prSet presAssocID="{A2077BE8-6918-4015-920F-438E6CA2DAB0}" presName="level3hierChild" presStyleCnt="0"/>
      <dgm:spPr/>
    </dgm:pt>
    <dgm:pt modelId="{40C7B35F-8729-4494-9A50-1372BA232253}" type="pres">
      <dgm:prSet presAssocID="{D26A97B4-C6FB-4DE2-AD2F-7B710101D897}" presName="conn2-1" presStyleLbl="parChTrans1D3" presStyleIdx="2" presStyleCnt="20"/>
      <dgm:spPr/>
      <dgm:t>
        <a:bodyPr/>
        <a:lstStyle/>
        <a:p>
          <a:endParaRPr lang="tr-TR"/>
        </a:p>
      </dgm:t>
    </dgm:pt>
    <dgm:pt modelId="{7696AEAB-CA5A-46A6-9B8C-2DDC2FA2C217}" type="pres">
      <dgm:prSet presAssocID="{D26A97B4-C6FB-4DE2-AD2F-7B710101D897}" presName="connTx" presStyleLbl="parChTrans1D3" presStyleIdx="2" presStyleCnt="20"/>
      <dgm:spPr/>
      <dgm:t>
        <a:bodyPr/>
        <a:lstStyle/>
        <a:p>
          <a:endParaRPr lang="tr-TR"/>
        </a:p>
      </dgm:t>
    </dgm:pt>
    <dgm:pt modelId="{91EFD899-AE16-4B88-958E-AE0995C44498}" type="pres">
      <dgm:prSet presAssocID="{E158F1E1-5D06-4342-99F2-84F76D046356}" presName="root2" presStyleCnt="0"/>
      <dgm:spPr/>
    </dgm:pt>
    <dgm:pt modelId="{8868DE2B-245E-4D99-9B71-80B41D23F6EB}" type="pres">
      <dgm:prSet presAssocID="{E158F1E1-5D06-4342-99F2-84F76D046356}" presName="LevelTwoTextNode" presStyleLbl="node3" presStyleIdx="2" presStyleCnt="20">
        <dgm:presLayoutVars>
          <dgm:chPref val="3"/>
        </dgm:presLayoutVars>
      </dgm:prSet>
      <dgm:spPr/>
      <dgm:t>
        <a:bodyPr/>
        <a:lstStyle/>
        <a:p>
          <a:endParaRPr lang="tr-TR"/>
        </a:p>
      </dgm:t>
    </dgm:pt>
    <dgm:pt modelId="{3D7D01A9-6A9B-4E63-A736-506D6D979848}" type="pres">
      <dgm:prSet presAssocID="{E158F1E1-5D06-4342-99F2-84F76D046356}" presName="level3hierChild" presStyleCnt="0"/>
      <dgm:spPr/>
    </dgm:pt>
    <dgm:pt modelId="{2824880A-A433-466A-A39E-D9619B33FF1A}" type="pres">
      <dgm:prSet presAssocID="{521F6C02-0EF5-447D-8AA2-BF88EAA60CD9}" presName="conn2-1" presStyleLbl="parChTrans1D4" presStyleIdx="4" presStyleCnt="40"/>
      <dgm:spPr/>
      <dgm:t>
        <a:bodyPr/>
        <a:lstStyle/>
        <a:p>
          <a:endParaRPr lang="tr-TR"/>
        </a:p>
      </dgm:t>
    </dgm:pt>
    <dgm:pt modelId="{C7BEC84B-CDF3-4162-BB1F-5D365C869DB9}" type="pres">
      <dgm:prSet presAssocID="{521F6C02-0EF5-447D-8AA2-BF88EAA60CD9}" presName="connTx" presStyleLbl="parChTrans1D4" presStyleIdx="4" presStyleCnt="40"/>
      <dgm:spPr/>
      <dgm:t>
        <a:bodyPr/>
        <a:lstStyle/>
        <a:p>
          <a:endParaRPr lang="tr-TR"/>
        </a:p>
      </dgm:t>
    </dgm:pt>
    <dgm:pt modelId="{8F204455-57F3-4B12-BF17-1D3623A83D7B}" type="pres">
      <dgm:prSet presAssocID="{38A60FE5-22F9-4AE6-ADC0-39AB60F197BE}" presName="root2" presStyleCnt="0"/>
      <dgm:spPr/>
    </dgm:pt>
    <dgm:pt modelId="{0F2DF93F-5402-4C5C-A1CA-91D2842AB1F7}" type="pres">
      <dgm:prSet presAssocID="{38A60FE5-22F9-4AE6-ADC0-39AB60F197BE}" presName="LevelTwoTextNode" presStyleLbl="node4" presStyleIdx="4" presStyleCnt="40">
        <dgm:presLayoutVars>
          <dgm:chPref val="3"/>
        </dgm:presLayoutVars>
      </dgm:prSet>
      <dgm:spPr/>
      <dgm:t>
        <a:bodyPr/>
        <a:lstStyle/>
        <a:p>
          <a:endParaRPr lang="tr-TR"/>
        </a:p>
      </dgm:t>
    </dgm:pt>
    <dgm:pt modelId="{21956C6E-C2E4-48CC-9332-A0AA5FC39D83}" type="pres">
      <dgm:prSet presAssocID="{38A60FE5-22F9-4AE6-ADC0-39AB60F197BE}" presName="level3hierChild" presStyleCnt="0"/>
      <dgm:spPr/>
    </dgm:pt>
    <dgm:pt modelId="{FAC48A1E-4547-4CA7-8415-AC31A508CF4E}" type="pres">
      <dgm:prSet presAssocID="{4A8F6ED3-B003-4D89-8778-34893E1F9014}" presName="conn2-1" presStyleLbl="parChTrans1D4" presStyleIdx="5" presStyleCnt="40"/>
      <dgm:spPr/>
      <dgm:t>
        <a:bodyPr/>
        <a:lstStyle/>
        <a:p>
          <a:endParaRPr lang="tr-TR"/>
        </a:p>
      </dgm:t>
    </dgm:pt>
    <dgm:pt modelId="{A561EAC8-C47B-491C-BC18-A5E55321AE7D}" type="pres">
      <dgm:prSet presAssocID="{4A8F6ED3-B003-4D89-8778-34893E1F9014}" presName="connTx" presStyleLbl="parChTrans1D4" presStyleIdx="5" presStyleCnt="40"/>
      <dgm:spPr/>
      <dgm:t>
        <a:bodyPr/>
        <a:lstStyle/>
        <a:p>
          <a:endParaRPr lang="tr-TR"/>
        </a:p>
      </dgm:t>
    </dgm:pt>
    <dgm:pt modelId="{09002EC2-18B9-444B-BC75-D4965456FBA9}" type="pres">
      <dgm:prSet presAssocID="{77D6ADE1-8D06-4BD6-83C8-60A3E152DEAF}" presName="root2" presStyleCnt="0"/>
      <dgm:spPr/>
    </dgm:pt>
    <dgm:pt modelId="{6A00195E-E8FA-46D9-B8BB-E9926B5BD52B}" type="pres">
      <dgm:prSet presAssocID="{77D6ADE1-8D06-4BD6-83C8-60A3E152DEAF}" presName="LevelTwoTextNode" presStyleLbl="node4" presStyleIdx="5" presStyleCnt="40">
        <dgm:presLayoutVars>
          <dgm:chPref val="3"/>
        </dgm:presLayoutVars>
      </dgm:prSet>
      <dgm:spPr/>
      <dgm:t>
        <a:bodyPr/>
        <a:lstStyle/>
        <a:p>
          <a:endParaRPr lang="tr-TR"/>
        </a:p>
      </dgm:t>
    </dgm:pt>
    <dgm:pt modelId="{BF1C2032-9766-41C1-BFC0-F196EFA25816}" type="pres">
      <dgm:prSet presAssocID="{77D6ADE1-8D06-4BD6-83C8-60A3E152DEAF}" presName="level3hierChild" presStyleCnt="0"/>
      <dgm:spPr/>
    </dgm:pt>
    <dgm:pt modelId="{4618CF7B-EDB0-4C95-8687-DC91600695D3}" type="pres">
      <dgm:prSet presAssocID="{83566EBA-9868-4401-9717-42A88751A13F}" presName="conn2-1" presStyleLbl="parChTrans1D3" presStyleIdx="3" presStyleCnt="20"/>
      <dgm:spPr/>
      <dgm:t>
        <a:bodyPr/>
        <a:lstStyle/>
        <a:p>
          <a:endParaRPr lang="tr-TR"/>
        </a:p>
      </dgm:t>
    </dgm:pt>
    <dgm:pt modelId="{50C04875-AE8C-4A7E-903B-78D3D949D81B}" type="pres">
      <dgm:prSet presAssocID="{83566EBA-9868-4401-9717-42A88751A13F}" presName="connTx" presStyleLbl="parChTrans1D3" presStyleIdx="3" presStyleCnt="20"/>
      <dgm:spPr/>
      <dgm:t>
        <a:bodyPr/>
        <a:lstStyle/>
        <a:p>
          <a:endParaRPr lang="tr-TR"/>
        </a:p>
      </dgm:t>
    </dgm:pt>
    <dgm:pt modelId="{807FABB2-8B2E-43D4-BA59-234DC45BDD28}" type="pres">
      <dgm:prSet presAssocID="{9AD15565-4375-4071-A104-8E7726B7D3A4}" presName="root2" presStyleCnt="0"/>
      <dgm:spPr/>
    </dgm:pt>
    <dgm:pt modelId="{11658841-F139-469A-AD0F-B9BDA680A110}" type="pres">
      <dgm:prSet presAssocID="{9AD15565-4375-4071-A104-8E7726B7D3A4}" presName="LevelTwoTextNode" presStyleLbl="node3" presStyleIdx="3" presStyleCnt="20">
        <dgm:presLayoutVars>
          <dgm:chPref val="3"/>
        </dgm:presLayoutVars>
      </dgm:prSet>
      <dgm:spPr/>
      <dgm:t>
        <a:bodyPr/>
        <a:lstStyle/>
        <a:p>
          <a:endParaRPr lang="tr-TR"/>
        </a:p>
      </dgm:t>
    </dgm:pt>
    <dgm:pt modelId="{33DD502C-0DDE-4E38-BE48-2DE3313F1BBA}" type="pres">
      <dgm:prSet presAssocID="{9AD15565-4375-4071-A104-8E7726B7D3A4}" presName="level3hierChild" presStyleCnt="0"/>
      <dgm:spPr/>
    </dgm:pt>
    <dgm:pt modelId="{E115F1D6-6154-4991-B55F-EDAE4B7F2EC1}" type="pres">
      <dgm:prSet presAssocID="{584A37A1-BD9B-4DC8-A9F1-701526CBF521}" presName="conn2-1" presStyleLbl="parChTrans1D4" presStyleIdx="6" presStyleCnt="40"/>
      <dgm:spPr/>
      <dgm:t>
        <a:bodyPr/>
        <a:lstStyle/>
        <a:p>
          <a:endParaRPr lang="tr-TR"/>
        </a:p>
      </dgm:t>
    </dgm:pt>
    <dgm:pt modelId="{C606EC89-6CCE-438D-9D01-20352260F316}" type="pres">
      <dgm:prSet presAssocID="{584A37A1-BD9B-4DC8-A9F1-701526CBF521}" presName="connTx" presStyleLbl="parChTrans1D4" presStyleIdx="6" presStyleCnt="40"/>
      <dgm:spPr/>
      <dgm:t>
        <a:bodyPr/>
        <a:lstStyle/>
        <a:p>
          <a:endParaRPr lang="tr-TR"/>
        </a:p>
      </dgm:t>
    </dgm:pt>
    <dgm:pt modelId="{069824A3-B3C5-49B1-9D01-25F2201DE78F}" type="pres">
      <dgm:prSet presAssocID="{73123E37-8F15-477D-B4CC-3C301953762F}" presName="root2" presStyleCnt="0"/>
      <dgm:spPr/>
    </dgm:pt>
    <dgm:pt modelId="{E2589FED-21CC-4051-8C0F-9D01E41E5088}" type="pres">
      <dgm:prSet presAssocID="{73123E37-8F15-477D-B4CC-3C301953762F}" presName="LevelTwoTextNode" presStyleLbl="node4" presStyleIdx="6" presStyleCnt="40">
        <dgm:presLayoutVars>
          <dgm:chPref val="3"/>
        </dgm:presLayoutVars>
      </dgm:prSet>
      <dgm:spPr/>
      <dgm:t>
        <a:bodyPr/>
        <a:lstStyle/>
        <a:p>
          <a:endParaRPr lang="tr-TR"/>
        </a:p>
      </dgm:t>
    </dgm:pt>
    <dgm:pt modelId="{FD7167FF-9CB8-4EC6-B787-A112962678C0}" type="pres">
      <dgm:prSet presAssocID="{73123E37-8F15-477D-B4CC-3C301953762F}" presName="level3hierChild" presStyleCnt="0"/>
      <dgm:spPr/>
    </dgm:pt>
    <dgm:pt modelId="{ACB70A87-B890-4C81-90D4-E47158146894}" type="pres">
      <dgm:prSet presAssocID="{9072E0C9-ADCF-4E1E-A6E4-43802366C1E3}" presName="conn2-1" presStyleLbl="parChTrans1D4" presStyleIdx="7" presStyleCnt="40"/>
      <dgm:spPr/>
      <dgm:t>
        <a:bodyPr/>
        <a:lstStyle/>
        <a:p>
          <a:endParaRPr lang="tr-TR"/>
        </a:p>
      </dgm:t>
    </dgm:pt>
    <dgm:pt modelId="{C2AD5846-0C71-42D8-B32C-B5FE9AF57EEB}" type="pres">
      <dgm:prSet presAssocID="{9072E0C9-ADCF-4E1E-A6E4-43802366C1E3}" presName="connTx" presStyleLbl="parChTrans1D4" presStyleIdx="7" presStyleCnt="40"/>
      <dgm:spPr/>
      <dgm:t>
        <a:bodyPr/>
        <a:lstStyle/>
        <a:p>
          <a:endParaRPr lang="tr-TR"/>
        </a:p>
      </dgm:t>
    </dgm:pt>
    <dgm:pt modelId="{A2B4D189-5097-4DF3-B265-90E9DFE2A389}" type="pres">
      <dgm:prSet presAssocID="{E8DD1B72-3B70-475D-ACA6-51C99EB16659}" presName="root2" presStyleCnt="0"/>
      <dgm:spPr/>
    </dgm:pt>
    <dgm:pt modelId="{D6B15678-88AD-40F7-A5E5-D1706554EDC6}" type="pres">
      <dgm:prSet presAssocID="{E8DD1B72-3B70-475D-ACA6-51C99EB16659}" presName="LevelTwoTextNode" presStyleLbl="node4" presStyleIdx="7" presStyleCnt="40">
        <dgm:presLayoutVars>
          <dgm:chPref val="3"/>
        </dgm:presLayoutVars>
      </dgm:prSet>
      <dgm:spPr/>
      <dgm:t>
        <a:bodyPr/>
        <a:lstStyle/>
        <a:p>
          <a:endParaRPr lang="tr-TR"/>
        </a:p>
      </dgm:t>
    </dgm:pt>
    <dgm:pt modelId="{12D1A977-8F1A-460F-9222-79CE90C9B332}" type="pres">
      <dgm:prSet presAssocID="{E8DD1B72-3B70-475D-ACA6-51C99EB16659}" presName="level3hierChild" presStyleCnt="0"/>
      <dgm:spPr/>
    </dgm:pt>
    <dgm:pt modelId="{829F5F9B-FFD2-418E-A904-A722199CB7AF}" type="pres">
      <dgm:prSet presAssocID="{42455D27-BD43-418A-BAB1-F26BBDE76644}" presName="conn2-1" presStyleLbl="parChTrans1D2" presStyleIdx="1" presStyleCnt="4"/>
      <dgm:spPr/>
      <dgm:t>
        <a:bodyPr/>
        <a:lstStyle/>
        <a:p>
          <a:endParaRPr lang="tr-TR"/>
        </a:p>
      </dgm:t>
    </dgm:pt>
    <dgm:pt modelId="{90F715E2-935A-474E-8786-472417A2C40D}" type="pres">
      <dgm:prSet presAssocID="{42455D27-BD43-418A-BAB1-F26BBDE76644}" presName="connTx" presStyleLbl="parChTrans1D2" presStyleIdx="1" presStyleCnt="4"/>
      <dgm:spPr/>
      <dgm:t>
        <a:bodyPr/>
        <a:lstStyle/>
        <a:p>
          <a:endParaRPr lang="tr-TR"/>
        </a:p>
      </dgm:t>
    </dgm:pt>
    <dgm:pt modelId="{F6C9FF2A-0995-4AA8-B88F-2EE37DF3ED89}" type="pres">
      <dgm:prSet presAssocID="{24618D79-F035-4BB8-B305-D1610A5FE6C3}" presName="root2" presStyleCnt="0"/>
      <dgm:spPr/>
    </dgm:pt>
    <dgm:pt modelId="{20DE3FB5-7519-415C-BF69-45A5696657D4}" type="pres">
      <dgm:prSet presAssocID="{24618D79-F035-4BB8-B305-D1610A5FE6C3}" presName="LevelTwoTextNode" presStyleLbl="node2" presStyleIdx="1" presStyleCnt="4" custAng="0">
        <dgm:presLayoutVars>
          <dgm:chPref val="3"/>
        </dgm:presLayoutVars>
      </dgm:prSet>
      <dgm:spPr/>
      <dgm:t>
        <a:bodyPr/>
        <a:lstStyle/>
        <a:p>
          <a:endParaRPr lang="tr-TR"/>
        </a:p>
      </dgm:t>
    </dgm:pt>
    <dgm:pt modelId="{A127B7E2-EF7B-4D0E-8470-A000789AAC6F}" type="pres">
      <dgm:prSet presAssocID="{24618D79-F035-4BB8-B305-D1610A5FE6C3}" presName="level3hierChild" presStyleCnt="0"/>
      <dgm:spPr/>
    </dgm:pt>
    <dgm:pt modelId="{D5280511-7B87-4BF9-813C-D963D0EA31BC}" type="pres">
      <dgm:prSet presAssocID="{C8343AF8-DBB5-4835-ACF6-10889C750EE1}" presName="conn2-1" presStyleLbl="parChTrans1D3" presStyleIdx="4" presStyleCnt="20"/>
      <dgm:spPr/>
      <dgm:t>
        <a:bodyPr/>
        <a:lstStyle/>
        <a:p>
          <a:endParaRPr lang="tr-TR"/>
        </a:p>
      </dgm:t>
    </dgm:pt>
    <dgm:pt modelId="{878AD58B-BAFF-42DB-A27B-333DAFA8FFF3}" type="pres">
      <dgm:prSet presAssocID="{C8343AF8-DBB5-4835-ACF6-10889C750EE1}" presName="connTx" presStyleLbl="parChTrans1D3" presStyleIdx="4" presStyleCnt="20"/>
      <dgm:spPr/>
      <dgm:t>
        <a:bodyPr/>
        <a:lstStyle/>
        <a:p>
          <a:endParaRPr lang="tr-TR"/>
        </a:p>
      </dgm:t>
    </dgm:pt>
    <dgm:pt modelId="{E6D6145A-91B3-478B-AA4A-C731148D428C}" type="pres">
      <dgm:prSet presAssocID="{E7C2E55C-182A-4120-8974-F593AAB6ED6A}" presName="root2" presStyleCnt="0"/>
      <dgm:spPr/>
    </dgm:pt>
    <dgm:pt modelId="{E8E356BB-E9D2-465F-9739-C7D45EDC4B95}" type="pres">
      <dgm:prSet presAssocID="{E7C2E55C-182A-4120-8974-F593AAB6ED6A}" presName="LevelTwoTextNode" presStyleLbl="node3" presStyleIdx="4" presStyleCnt="20">
        <dgm:presLayoutVars>
          <dgm:chPref val="3"/>
        </dgm:presLayoutVars>
      </dgm:prSet>
      <dgm:spPr/>
      <dgm:t>
        <a:bodyPr/>
        <a:lstStyle/>
        <a:p>
          <a:endParaRPr lang="tr-TR"/>
        </a:p>
      </dgm:t>
    </dgm:pt>
    <dgm:pt modelId="{15CF6123-AEC7-4AD6-B2D1-0441D3700D4B}" type="pres">
      <dgm:prSet presAssocID="{E7C2E55C-182A-4120-8974-F593AAB6ED6A}" presName="level3hierChild" presStyleCnt="0"/>
      <dgm:spPr/>
    </dgm:pt>
    <dgm:pt modelId="{D21F4514-DCDC-4A68-BF8E-1A1E9D3E5C04}" type="pres">
      <dgm:prSet presAssocID="{E22685A5-47B2-47AF-8A75-BE6CEA00EBC1}" presName="conn2-1" presStyleLbl="parChTrans1D4" presStyleIdx="8" presStyleCnt="40"/>
      <dgm:spPr/>
      <dgm:t>
        <a:bodyPr/>
        <a:lstStyle/>
        <a:p>
          <a:endParaRPr lang="tr-TR"/>
        </a:p>
      </dgm:t>
    </dgm:pt>
    <dgm:pt modelId="{76D2DBAA-EA2F-48FA-BD1B-6D42CCB9DD53}" type="pres">
      <dgm:prSet presAssocID="{E22685A5-47B2-47AF-8A75-BE6CEA00EBC1}" presName="connTx" presStyleLbl="parChTrans1D4" presStyleIdx="8" presStyleCnt="40"/>
      <dgm:spPr/>
      <dgm:t>
        <a:bodyPr/>
        <a:lstStyle/>
        <a:p>
          <a:endParaRPr lang="tr-TR"/>
        </a:p>
      </dgm:t>
    </dgm:pt>
    <dgm:pt modelId="{7492288F-4D80-476D-9EE5-74CCB6726A39}" type="pres">
      <dgm:prSet presAssocID="{C1474F6A-2D9F-45AD-A289-4B24A60FEB7C}" presName="root2" presStyleCnt="0"/>
      <dgm:spPr/>
    </dgm:pt>
    <dgm:pt modelId="{A42E4908-D90F-445B-A4C4-9C86EDFA7989}" type="pres">
      <dgm:prSet presAssocID="{C1474F6A-2D9F-45AD-A289-4B24A60FEB7C}" presName="LevelTwoTextNode" presStyleLbl="node4" presStyleIdx="8" presStyleCnt="40" custScaleY="93602">
        <dgm:presLayoutVars>
          <dgm:chPref val="3"/>
        </dgm:presLayoutVars>
      </dgm:prSet>
      <dgm:spPr/>
      <dgm:t>
        <a:bodyPr/>
        <a:lstStyle/>
        <a:p>
          <a:endParaRPr lang="tr-TR"/>
        </a:p>
      </dgm:t>
    </dgm:pt>
    <dgm:pt modelId="{F082C65D-1450-4CA2-AC7E-F53C64096DD3}" type="pres">
      <dgm:prSet presAssocID="{C1474F6A-2D9F-45AD-A289-4B24A60FEB7C}" presName="level3hierChild" presStyleCnt="0"/>
      <dgm:spPr/>
    </dgm:pt>
    <dgm:pt modelId="{50C22362-265A-4A1A-82C9-08B11EDC413C}" type="pres">
      <dgm:prSet presAssocID="{86BB5A29-CF54-481B-825E-CA5994A02CA2}" presName="conn2-1" presStyleLbl="parChTrans1D4" presStyleIdx="9" presStyleCnt="40"/>
      <dgm:spPr/>
      <dgm:t>
        <a:bodyPr/>
        <a:lstStyle/>
        <a:p>
          <a:endParaRPr lang="tr-TR"/>
        </a:p>
      </dgm:t>
    </dgm:pt>
    <dgm:pt modelId="{42D8C04A-0CC8-46ED-8AE5-D963BC025863}" type="pres">
      <dgm:prSet presAssocID="{86BB5A29-CF54-481B-825E-CA5994A02CA2}" presName="connTx" presStyleLbl="parChTrans1D4" presStyleIdx="9" presStyleCnt="40"/>
      <dgm:spPr/>
      <dgm:t>
        <a:bodyPr/>
        <a:lstStyle/>
        <a:p>
          <a:endParaRPr lang="tr-TR"/>
        </a:p>
      </dgm:t>
    </dgm:pt>
    <dgm:pt modelId="{01B8CD7E-29E4-4952-8F80-1678C15B4D4D}" type="pres">
      <dgm:prSet presAssocID="{DA7F9056-3124-49BB-A764-713747592862}" presName="root2" presStyleCnt="0"/>
      <dgm:spPr/>
    </dgm:pt>
    <dgm:pt modelId="{5CDF0496-0645-40DB-BC7B-EFD292C780D8}" type="pres">
      <dgm:prSet presAssocID="{DA7F9056-3124-49BB-A764-713747592862}" presName="LevelTwoTextNode" presStyleLbl="node4" presStyleIdx="9" presStyleCnt="40">
        <dgm:presLayoutVars>
          <dgm:chPref val="3"/>
        </dgm:presLayoutVars>
      </dgm:prSet>
      <dgm:spPr/>
      <dgm:t>
        <a:bodyPr/>
        <a:lstStyle/>
        <a:p>
          <a:endParaRPr lang="tr-TR"/>
        </a:p>
      </dgm:t>
    </dgm:pt>
    <dgm:pt modelId="{860F8973-EB51-46F1-8378-2E1AFFA4E1E2}" type="pres">
      <dgm:prSet presAssocID="{DA7F9056-3124-49BB-A764-713747592862}" presName="level3hierChild" presStyleCnt="0"/>
      <dgm:spPr/>
    </dgm:pt>
    <dgm:pt modelId="{86856A6C-BE46-41CC-BFE6-7CE5791C0B55}" type="pres">
      <dgm:prSet presAssocID="{0F848211-B1CF-4529-840E-6EE2C04ECEC9}" presName="conn2-1" presStyleLbl="parChTrans1D3" presStyleIdx="5" presStyleCnt="20"/>
      <dgm:spPr/>
      <dgm:t>
        <a:bodyPr/>
        <a:lstStyle/>
        <a:p>
          <a:endParaRPr lang="tr-TR"/>
        </a:p>
      </dgm:t>
    </dgm:pt>
    <dgm:pt modelId="{C01EACF9-18F2-4814-A81F-45276BEB3918}" type="pres">
      <dgm:prSet presAssocID="{0F848211-B1CF-4529-840E-6EE2C04ECEC9}" presName="connTx" presStyleLbl="parChTrans1D3" presStyleIdx="5" presStyleCnt="20"/>
      <dgm:spPr/>
      <dgm:t>
        <a:bodyPr/>
        <a:lstStyle/>
        <a:p>
          <a:endParaRPr lang="tr-TR"/>
        </a:p>
      </dgm:t>
    </dgm:pt>
    <dgm:pt modelId="{F8F018BC-C30C-4408-AD61-4EB812596B6E}" type="pres">
      <dgm:prSet presAssocID="{DC73B517-DB3C-4876-B923-4A814E58C4A9}" presName="root2" presStyleCnt="0"/>
      <dgm:spPr/>
    </dgm:pt>
    <dgm:pt modelId="{1527EBAC-1A49-404A-B3B8-654E48C6590D}" type="pres">
      <dgm:prSet presAssocID="{DC73B517-DB3C-4876-B923-4A814E58C4A9}" presName="LevelTwoTextNode" presStyleLbl="node3" presStyleIdx="5" presStyleCnt="20">
        <dgm:presLayoutVars>
          <dgm:chPref val="3"/>
        </dgm:presLayoutVars>
      </dgm:prSet>
      <dgm:spPr/>
      <dgm:t>
        <a:bodyPr/>
        <a:lstStyle/>
        <a:p>
          <a:endParaRPr lang="tr-TR"/>
        </a:p>
      </dgm:t>
    </dgm:pt>
    <dgm:pt modelId="{C2BE3206-1453-45DA-A254-D2366DA946EF}" type="pres">
      <dgm:prSet presAssocID="{DC73B517-DB3C-4876-B923-4A814E58C4A9}" presName="level3hierChild" presStyleCnt="0"/>
      <dgm:spPr/>
    </dgm:pt>
    <dgm:pt modelId="{6A401CE8-9D9E-4BC6-B2EB-1715B789FF44}" type="pres">
      <dgm:prSet presAssocID="{B1890FF4-C5C2-4575-87B0-1F19B9970771}" presName="conn2-1" presStyleLbl="parChTrans1D4" presStyleIdx="10" presStyleCnt="40"/>
      <dgm:spPr/>
      <dgm:t>
        <a:bodyPr/>
        <a:lstStyle/>
        <a:p>
          <a:endParaRPr lang="tr-TR"/>
        </a:p>
      </dgm:t>
    </dgm:pt>
    <dgm:pt modelId="{5094DB59-B482-41AD-9F7E-211A629F8A40}" type="pres">
      <dgm:prSet presAssocID="{B1890FF4-C5C2-4575-87B0-1F19B9970771}" presName="connTx" presStyleLbl="parChTrans1D4" presStyleIdx="10" presStyleCnt="40"/>
      <dgm:spPr/>
      <dgm:t>
        <a:bodyPr/>
        <a:lstStyle/>
        <a:p>
          <a:endParaRPr lang="tr-TR"/>
        </a:p>
      </dgm:t>
    </dgm:pt>
    <dgm:pt modelId="{63A0CA78-6527-4FDF-98D8-8AA9D13FDED7}" type="pres">
      <dgm:prSet presAssocID="{C5D47A28-887E-43F2-90FB-A5C10387C407}" presName="root2" presStyleCnt="0"/>
      <dgm:spPr/>
    </dgm:pt>
    <dgm:pt modelId="{F149A8E6-FA17-4175-90E9-AD70E1A600C6}" type="pres">
      <dgm:prSet presAssocID="{C5D47A28-887E-43F2-90FB-A5C10387C407}" presName="LevelTwoTextNode" presStyleLbl="node4" presStyleIdx="10" presStyleCnt="40" custScaleY="96997">
        <dgm:presLayoutVars>
          <dgm:chPref val="3"/>
        </dgm:presLayoutVars>
      </dgm:prSet>
      <dgm:spPr/>
      <dgm:t>
        <a:bodyPr/>
        <a:lstStyle/>
        <a:p>
          <a:endParaRPr lang="tr-TR"/>
        </a:p>
      </dgm:t>
    </dgm:pt>
    <dgm:pt modelId="{523D18E0-AC43-4ED6-917B-5823BA696433}" type="pres">
      <dgm:prSet presAssocID="{C5D47A28-887E-43F2-90FB-A5C10387C407}" presName="level3hierChild" presStyleCnt="0"/>
      <dgm:spPr/>
    </dgm:pt>
    <dgm:pt modelId="{0EE1E586-A353-478D-AB80-A25DC6B29E64}" type="pres">
      <dgm:prSet presAssocID="{F4C4C23C-19FA-44D2-8DFC-EB6F51A5A99C}" presName="conn2-1" presStyleLbl="parChTrans1D4" presStyleIdx="11" presStyleCnt="40"/>
      <dgm:spPr/>
      <dgm:t>
        <a:bodyPr/>
        <a:lstStyle/>
        <a:p>
          <a:endParaRPr lang="tr-TR"/>
        </a:p>
      </dgm:t>
    </dgm:pt>
    <dgm:pt modelId="{A69EC09E-A177-4EBD-8101-80BEF4D26A1C}" type="pres">
      <dgm:prSet presAssocID="{F4C4C23C-19FA-44D2-8DFC-EB6F51A5A99C}" presName="connTx" presStyleLbl="parChTrans1D4" presStyleIdx="11" presStyleCnt="40"/>
      <dgm:spPr/>
      <dgm:t>
        <a:bodyPr/>
        <a:lstStyle/>
        <a:p>
          <a:endParaRPr lang="tr-TR"/>
        </a:p>
      </dgm:t>
    </dgm:pt>
    <dgm:pt modelId="{F46FE082-497E-4754-8AA6-769919322E3F}" type="pres">
      <dgm:prSet presAssocID="{CDE53598-72DB-406C-8B00-2065F4798047}" presName="root2" presStyleCnt="0"/>
      <dgm:spPr/>
    </dgm:pt>
    <dgm:pt modelId="{97FC4611-9B35-4D2D-B460-6CF243A772DF}" type="pres">
      <dgm:prSet presAssocID="{CDE53598-72DB-406C-8B00-2065F4798047}" presName="LevelTwoTextNode" presStyleLbl="node4" presStyleIdx="11" presStyleCnt="40">
        <dgm:presLayoutVars>
          <dgm:chPref val="3"/>
        </dgm:presLayoutVars>
      </dgm:prSet>
      <dgm:spPr/>
      <dgm:t>
        <a:bodyPr/>
        <a:lstStyle/>
        <a:p>
          <a:endParaRPr lang="tr-TR"/>
        </a:p>
      </dgm:t>
    </dgm:pt>
    <dgm:pt modelId="{ED972A80-EC0B-4A2B-BCF0-4CC749D81BC1}" type="pres">
      <dgm:prSet presAssocID="{CDE53598-72DB-406C-8B00-2065F4798047}" presName="level3hierChild" presStyleCnt="0"/>
      <dgm:spPr/>
    </dgm:pt>
    <dgm:pt modelId="{CF4ADB6E-9453-4D94-B13B-E1D81B8B2956}" type="pres">
      <dgm:prSet presAssocID="{F26AE951-01B0-46EB-8012-51A2CC0183FA}" presName="conn2-1" presStyleLbl="parChTrans1D3" presStyleIdx="6" presStyleCnt="20"/>
      <dgm:spPr/>
      <dgm:t>
        <a:bodyPr/>
        <a:lstStyle/>
        <a:p>
          <a:endParaRPr lang="tr-TR"/>
        </a:p>
      </dgm:t>
    </dgm:pt>
    <dgm:pt modelId="{CBA06A68-9CC0-494B-A59D-B9A94FD7E171}" type="pres">
      <dgm:prSet presAssocID="{F26AE951-01B0-46EB-8012-51A2CC0183FA}" presName="connTx" presStyleLbl="parChTrans1D3" presStyleIdx="6" presStyleCnt="20"/>
      <dgm:spPr/>
      <dgm:t>
        <a:bodyPr/>
        <a:lstStyle/>
        <a:p>
          <a:endParaRPr lang="tr-TR"/>
        </a:p>
      </dgm:t>
    </dgm:pt>
    <dgm:pt modelId="{48E2CF6F-E91B-43B3-8A32-A7BE52C239A5}" type="pres">
      <dgm:prSet presAssocID="{132308BB-1A09-4D2B-A22E-38AAE5928CE1}" presName="root2" presStyleCnt="0"/>
      <dgm:spPr/>
    </dgm:pt>
    <dgm:pt modelId="{59D5DBFE-6DEC-4A63-9551-BE13875C0597}" type="pres">
      <dgm:prSet presAssocID="{132308BB-1A09-4D2B-A22E-38AAE5928CE1}" presName="LevelTwoTextNode" presStyleLbl="node3" presStyleIdx="6" presStyleCnt="20">
        <dgm:presLayoutVars>
          <dgm:chPref val="3"/>
        </dgm:presLayoutVars>
      </dgm:prSet>
      <dgm:spPr/>
      <dgm:t>
        <a:bodyPr/>
        <a:lstStyle/>
        <a:p>
          <a:endParaRPr lang="tr-TR"/>
        </a:p>
      </dgm:t>
    </dgm:pt>
    <dgm:pt modelId="{3EDFDC82-90E1-40F9-9137-368C43828327}" type="pres">
      <dgm:prSet presAssocID="{132308BB-1A09-4D2B-A22E-38AAE5928CE1}" presName="level3hierChild" presStyleCnt="0"/>
      <dgm:spPr/>
    </dgm:pt>
    <dgm:pt modelId="{6FA0B694-9536-4502-BDE6-F5E129D42F2E}" type="pres">
      <dgm:prSet presAssocID="{04C383B2-8B6A-4C54-A07B-4DE99DF8CBA6}" presName="conn2-1" presStyleLbl="parChTrans1D4" presStyleIdx="12" presStyleCnt="40"/>
      <dgm:spPr/>
      <dgm:t>
        <a:bodyPr/>
        <a:lstStyle/>
        <a:p>
          <a:endParaRPr lang="tr-TR"/>
        </a:p>
      </dgm:t>
    </dgm:pt>
    <dgm:pt modelId="{AAD87DAC-FAAD-427E-9737-CF0B410D7CCA}" type="pres">
      <dgm:prSet presAssocID="{04C383B2-8B6A-4C54-A07B-4DE99DF8CBA6}" presName="connTx" presStyleLbl="parChTrans1D4" presStyleIdx="12" presStyleCnt="40"/>
      <dgm:spPr/>
      <dgm:t>
        <a:bodyPr/>
        <a:lstStyle/>
        <a:p>
          <a:endParaRPr lang="tr-TR"/>
        </a:p>
      </dgm:t>
    </dgm:pt>
    <dgm:pt modelId="{085915C6-47E5-48F4-8F90-1EF01E2647AE}" type="pres">
      <dgm:prSet presAssocID="{489E2CE2-4B6F-4B31-B447-D0964ADFBC78}" presName="root2" presStyleCnt="0"/>
      <dgm:spPr/>
    </dgm:pt>
    <dgm:pt modelId="{EBBFE2C7-F733-47CD-9C4E-3E849478D4F4}" type="pres">
      <dgm:prSet presAssocID="{489E2CE2-4B6F-4B31-B447-D0964ADFBC78}" presName="LevelTwoTextNode" presStyleLbl="node4" presStyleIdx="12" presStyleCnt="40">
        <dgm:presLayoutVars>
          <dgm:chPref val="3"/>
        </dgm:presLayoutVars>
      </dgm:prSet>
      <dgm:spPr/>
      <dgm:t>
        <a:bodyPr/>
        <a:lstStyle/>
        <a:p>
          <a:endParaRPr lang="tr-TR"/>
        </a:p>
      </dgm:t>
    </dgm:pt>
    <dgm:pt modelId="{45FBE65B-1742-48DB-9C8A-9513A887CF0D}" type="pres">
      <dgm:prSet presAssocID="{489E2CE2-4B6F-4B31-B447-D0964ADFBC78}" presName="level3hierChild" presStyleCnt="0"/>
      <dgm:spPr/>
    </dgm:pt>
    <dgm:pt modelId="{74569068-F7DC-444B-970E-6BEBC5F41660}" type="pres">
      <dgm:prSet presAssocID="{E58416E6-A754-4BAD-8939-A1077AB0A382}" presName="conn2-1" presStyleLbl="parChTrans1D4" presStyleIdx="13" presStyleCnt="40"/>
      <dgm:spPr/>
      <dgm:t>
        <a:bodyPr/>
        <a:lstStyle/>
        <a:p>
          <a:endParaRPr lang="tr-TR"/>
        </a:p>
      </dgm:t>
    </dgm:pt>
    <dgm:pt modelId="{57136AF9-7B73-4C1C-BFA8-98211BA3DDED}" type="pres">
      <dgm:prSet presAssocID="{E58416E6-A754-4BAD-8939-A1077AB0A382}" presName="connTx" presStyleLbl="parChTrans1D4" presStyleIdx="13" presStyleCnt="40"/>
      <dgm:spPr/>
      <dgm:t>
        <a:bodyPr/>
        <a:lstStyle/>
        <a:p>
          <a:endParaRPr lang="tr-TR"/>
        </a:p>
      </dgm:t>
    </dgm:pt>
    <dgm:pt modelId="{633F84B7-5DC5-4C37-8B6D-1B23B33BBEBD}" type="pres">
      <dgm:prSet presAssocID="{81B4B6D7-EC4A-4691-B2D0-9ABB36475C2F}" presName="root2" presStyleCnt="0"/>
      <dgm:spPr/>
    </dgm:pt>
    <dgm:pt modelId="{3CA83826-3CE2-4526-891D-CAD9A408BFE4}" type="pres">
      <dgm:prSet presAssocID="{81B4B6D7-EC4A-4691-B2D0-9ABB36475C2F}" presName="LevelTwoTextNode" presStyleLbl="node4" presStyleIdx="13" presStyleCnt="40">
        <dgm:presLayoutVars>
          <dgm:chPref val="3"/>
        </dgm:presLayoutVars>
      </dgm:prSet>
      <dgm:spPr/>
      <dgm:t>
        <a:bodyPr/>
        <a:lstStyle/>
        <a:p>
          <a:endParaRPr lang="tr-TR"/>
        </a:p>
      </dgm:t>
    </dgm:pt>
    <dgm:pt modelId="{D0BD4B14-B6CF-49EC-925A-2A8FDF8B03AB}" type="pres">
      <dgm:prSet presAssocID="{81B4B6D7-EC4A-4691-B2D0-9ABB36475C2F}" presName="level3hierChild" presStyleCnt="0"/>
      <dgm:spPr/>
    </dgm:pt>
    <dgm:pt modelId="{56A49512-E9A8-49E2-A3D1-1AB2524CC38D}" type="pres">
      <dgm:prSet presAssocID="{4E36F1F4-F396-44E1-92BF-034903BF45C2}" presName="conn2-1" presStyleLbl="parChTrans1D3" presStyleIdx="7" presStyleCnt="20"/>
      <dgm:spPr/>
      <dgm:t>
        <a:bodyPr/>
        <a:lstStyle/>
        <a:p>
          <a:endParaRPr lang="tr-TR"/>
        </a:p>
      </dgm:t>
    </dgm:pt>
    <dgm:pt modelId="{AAB2EB85-A0F9-4820-BF21-65B9A813867D}" type="pres">
      <dgm:prSet presAssocID="{4E36F1F4-F396-44E1-92BF-034903BF45C2}" presName="connTx" presStyleLbl="parChTrans1D3" presStyleIdx="7" presStyleCnt="20"/>
      <dgm:spPr/>
      <dgm:t>
        <a:bodyPr/>
        <a:lstStyle/>
        <a:p>
          <a:endParaRPr lang="tr-TR"/>
        </a:p>
      </dgm:t>
    </dgm:pt>
    <dgm:pt modelId="{E8E2F985-BA6D-4E0D-A76D-418C148B2415}" type="pres">
      <dgm:prSet presAssocID="{8CB009A7-1E6C-4510-B533-C5BBC2E36621}" presName="root2" presStyleCnt="0"/>
      <dgm:spPr/>
    </dgm:pt>
    <dgm:pt modelId="{3AF8C1BB-4AE6-4C5D-A1CA-162847526BE6}" type="pres">
      <dgm:prSet presAssocID="{8CB009A7-1E6C-4510-B533-C5BBC2E36621}" presName="LevelTwoTextNode" presStyleLbl="node3" presStyleIdx="7" presStyleCnt="20">
        <dgm:presLayoutVars>
          <dgm:chPref val="3"/>
        </dgm:presLayoutVars>
      </dgm:prSet>
      <dgm:spPr/>
      <dgm:t>
        <a:bodyPr/>
        <a:lstStyle/>
        <a:p>
          <a:endParaRPr lang="tr-TR"/>
        </a:p>
      </dgm:t>
    </dgm:pt>
    <dgm:pt modelId="{F49E48A0-844F-4372-934C-9789D1731A3D}" type="pres">
      <dgm:prSet presAssocID="{8CB009A7-1E6C-4510-B533-C5BBC2E36621}" presName="level3hierChild" presStyleCnt="0"/>
      <dgm:spPr/>
    </dgm:pt>
    <dgm:pt modelId="{14D1678A-142F-412A-BB3E-870FAFB4D610}" type="pres">
      <dgm:prSet presAssocID="{CF3E06F7-8C14-4762-B073-113134721BB1}" presName="conn2-1" presStyleLbl="parChTrans1D4" presStyleIdx="14" presStyleCnt="40"/>
      <dgm:spPr/>
      <dgm:t>
        <a:bodyPr/>
        <a:lstStyle/>
        <a:p>
          <a:endParaRPr lang="tr-TR"/>
        </a:p>
      </dgm:t>
    </dgm:pt>
    <dgm:pt modelId="{96CB173D-60D3-4F4F-8279-C26D1D39C56C}" type="pres">
      <dgm:prSet presAssocID="{CF3E06F7-8C14-4762-B073-113134721BB1}" presName="connTx" presStyleLbl="parChTrans1D4" presStyleIdx="14" presStyleCnt="40"/>
      <dgm:spPr/>
      <dgm:t>
        <a:bodyPr/>
        <a:lstStyle/>
        <a:p>
          <a:endParaRPr lang="tr-TR"/>
        </a:p>
      </dgm:t>
    </dgm:pt>
    <dgm:pt modelId="{C261A9D0-FD4E-4642-A4EB-A000040BFB6D}" type="pres">
      <dgm:prSet presAssocID="{0C3D20BE-4922-42E8-A27A-DB91BDFC7A1A}" presName="root2" presStyleCnt="0"/>
      <dgm:spPr/>
    </dgm:pt>
    <dgm:pt modelId="{F691B2BB-C0BD-4A2D-AB9B-63C8365C48A2}" type="pres">
      <dgm:prSet presAssocID="{0C3D20BE-4922-42E8-A27A-DB91BDFC7A1A}" presName="LevelTwoTextNode" presStyleLbl="node4" presStyleIdx="14" presStyleCnt="40" custScaleY="112252">
        <dgm:presLayoutVars>
          <dgm:chPref val="3"/>
        </dgm:presLayoutVars>
      </dgm:prSet>
      <dgm:spPr/>
      <dgm:t>
        <a:bodyPr/>
        <a:lstStyle/>
        <a:p>
          <a:endParaRPr lang="tr-TR"/>
        </a:p>
      </dgm:t>
    </dgm:pt>
    <dgm:pt modelId="{12CFF1F5-2D82-465B-B652-8D4F835B6223}" type="pres">
      <dgm:prSet presAssocID="{0C3D20BE-4922-42E8-A27A-DB91BDFC7A1A}" presName="level3hierChild" presStyleCnt="0"/>
      <dgm:spPr/>
    </dgm:pt>
    <dgm:pt modelId="{5CE52317-9F87-42D9-9E01-24AE89764934}" type="pres">
      <dgm:prSet presAssocID="{275D7A4C-ED4F-4FDC-997E-8183A65FD0B2}" presName="conn2-1" presStyleLbl="parChTrans1D4" presStyleIdx="15" presStyleCnt="40"/>
      <dgm:spPr/>
      <dgm:t>
        <a:bodyPr/>
        <a:lstStyle/>
        <a:p>
          <a:endParaRPr lang="tr-TR"/>
        </a:p>
      </dgm:t>
    </dgm:pt>
    <dgm:pt modelId="{FA37E5DA-9CC1-47F3-BC08-3038BF375F62}" type="pres">
      <dgm:prSet presAssocID="{275D7A4C-ED4F-4FDC-997E-8183A65FD0B2}" presName="connTx" presStyleLbl="parChTrans1D4" presStyleIdx="15" presStyleCnt="40"/>
      <dgm:spPr/>
      <dgm:t>
        <a:bodyPr/>
        <a:lstStyle/>
        <a:p>
          <a:endParaRPr lang="tr-TR"/>
        </a:p>
      </dgm:t>
    </dgm:pt>
    <dgm:pt modelId="{028A380A-EED2-475F-BA63-08EA862A0638}" type="pres">
      <dgm:prSet presAssocID="{A680FA5B-D14D-457C-93B4-6F706ECCACE8}" presName="root2" presStyleCnt="0"/>
      <dgm:spPr/>
    </dgm:pt>
    <dgm:pt modelId="{5C52B460-EE0B-4021-9D19-28B1D7B83880}" type="pres">
      <dgm:prSet presAssocID="{A680FA5B-D14D-457C-93B4-6F706ECCACE8}" presName="LevelTwoTextNode" presStyleLbl="node4" presStyleIdx="15" presStyleCnt="40">
        <dgm:presLayoutVars>
          <dgm:chPref val="3"/>
        </dgm:presLayoutVars>
      </dgm:prSet>
      <dgm:spPr/>
      <dgm:t>
        <a:bodyPr/>
        <a:lstStyle/>
        <a:p>
          <a:endParaRPr lang="tr-TR"/>
        </a:p>
      </dgm:t>
    </dgm:pt>
    <dgm:pt modelId="{22E03377-62E2-49C5-AF3D-CBB3D28CE743}" type="pres">
      <dgm:prSet presAssocID="{A680FA5B-D14D-457C-93B4-6F706ECCACE8}" presName="level3hierChild" presStyleCnt="0"/>
      <dgm:spPr/>
    </dgm:pt>
    <dgm:pt modelId="{4E3D2611-24B7-4D17-B9B9-4FB08FE95291}" type="pres">
      <dgm:prSet presAssocID="{E0437A5E-3F3D-4DEA-B57D-0A884976CD6E}" presName="conn2-1" presStyleLbl="parChTrans1D3" presStyleIdx="8" presStyleCnt="20"/>
      <dgm:spPr/>
      <dgm:t>
        <a:bodyPr/>
        <a:lstStyle/>
        <a:p>
          <a:endParaRPr lang="tr-TR"/>
        </a:p>
      </dgm:t>
    </dgm:pt>
    <dgm:pt modelId="{292B74B9-7D68-49FE-AFED-90594929F121}" type="pres">
      <dgm:prSet presAssocID="{E0437A5E-3F3D-4DEA-B57D-0A884976CD6E}" presName="connTx" presStyleLbl="parChTrans1D3" presStyleIdx="8" presStyleCnt="20"/>
      <dgm:spPr/>
      <dgm:t>
        <a:bodyPr/>
        <a:lstStyle/>
        <a:p>
          <a:endParaRPr lang="tr-TR"/>
        </a:p>
      </dgm:t>
    </dgm:pt>
    <dgm:pt modelId="{07A6E41C-9D88-461F-9048-10654F93BAF4}" type="pres">
      <dgm:prSet presAssocID="{DDF680E4-752D-4638-9CF9-F371DB821C24}" presName="root2" presStyleCnt="0"/>
      <dgm:spPr/>
    </dgm:pt>
    <dgm:pt modelId="{81FE9B52-D75F-4AF2-9726-F72C02095378}" type="pres">
      <dgm:prSet presAssocID="{DDF680E4-752D-4638-9CF9-F371DB821C24}" presName="LevelTwoTextNode" presStyleLbl="node3" presStyleIdx="8" presStyleCnt="20">
        <dgm:presLayoutVars>
          <dgm:chPref val="3"/>
        </dgm:presLayoutVars>
      </dgm:prSet>
      <dgm:spPr/>
      <dgm:t>
        <a:bodyPr/>
        <a:lstStyle/>
        <a:p>
          <a:endParaRPr lang="tr-TR"/>
        </a:p>
      </dgm:t>
    </dgm:pt>
    <dgm:pt modelId="{0DD3812B-E528-41EB-B635-9D8AAD324325}" type="pres">
      <dgm:prSet presAssocID="{DDF680E4-752D-4638-9CF9-F371DB821C24}" presName="level3hierChild" presStyleCnt="0"/>
      <dgm:spPr/>
    </dgm:pt>
    <dgm:pt modelId="{13876B7E-B421-4AC1-A230-BBAF7D75D00C}" type="pres">
      <dgm:prSet presAssocID="{B64C4306-6E25-4938-85A6-1235A4F83493}" presName="conn2-1" presStyleLbl="parChTrans1D4" presStyleIdx="16" presStyleCnt="40"/>
      <dgm:spPr/>
      <dgm:t>
        <a:bodyPr/>
        <a:lstStyle/>
        <a:p>
          <a:endParaRPr lang="tr-TR"/>
        </a:p>
      </dgm:t>
    </dgm:pt>
    <dgm:pt modelId="{87A3B42E-BC4B-4EC9-9E0F-3CC18540120B}" type="pres">
      <dgm:prSet presAssocID="{B64C4306-6E25-4938-85A6-1235A4F83493}" presName="connTx" presStyleLbl="parChTrans1D4" presStyleIdx="16" presStyleCnt="40"/>
      <dgm:spPr/>
      <dgm:t>
        <a:bodyPr/>
        <a:lstStyle/>
        <a:p>
          <a:endParaRPr lang="tr-TR"/>
        </a:p>
      </dgm:t>
    </dgm:pt>
    <dgm:pt modelId="{61E5D06A-1ED2-4758-A5FF-54D14F04386E}" type="pres">
      <dgm:prSet presAssocID="{AAB6BC87-0319-4591-999F-933A88AFF148}" presName="root2" presStyleCnt="0"/>
      <dgm:spPr/>
    </dgm:pt>
    <dgm:pt modelId="{8060FA56-7B7C-45B2-A2AC-8FECD02F607A}" type="pres">
      <dgm:prSet presAssocID="{AAB6BC87-0319-4591-999F-933A88AFF148}" presName="LevelTwoTextNode" presStyleLbl="node4" presStyleIdx="16" presStyleCnt="40">
        <dgm:presLayoutVars>
          <dgm:chPref val="3"/>
        </dgm:presLayoutVars>
      </dgm:prSet>
      <dgm:spPr/>
      <dgm:t>
        <a:bodyPr/>
        <a:lstStyle/>
        <a:p>
          <a:endParaRPr lang="tr-TR"/>
        </a:p>
      </dgm:t>
    </dgm:pt>
    <dgm:pt modelId="{74D43398-0E74-4FF6-8D7B-68075E6802C9}" type="pres">
      <dgm:prSet presAssocID="{AAB6BC87-0319-4591-999F-933A88AFF148}" presName="level3hierChild" presStyleCnt="0"/>
      <dgm:spPr/>
    </dgm:pt>
    <dgm:pt modelId="{FFC28B2E-A81E-414C-AD15-38D8459C3051}" type="pres">
      <dgm:prSet presAssocID="{029BB281-40B6-49B8-A8E3-5A69C0ECF2BD}" presName="conn2-1" presStyleLbl="parChTrans1D4" presStyleIdx="17" presStyleCnt="40"/>
      <dgm:spPr/>
      <dgm:t>
        <a:bodyPr/>
        <a:lstStyle/>
        <a:p>
          <a:endParaRPr lang="tr-TR"/>
        </a:p>
      </dgm:t>
    </dgm:pt>
    <dgm:pt modelId="{9C9FE5E8-BCEB-436B-BF37-D81E3E1BB529}" type="pres">
      <dgm:prSet presAssocID="{029BB281-40B6-49B8-A8E3-5A69C0ECF2BD}" presName="connTx" presStyleLbl="parChTrans1D4" presStyleIdx="17" presStyleCnt="40"/>
      <dgm:spPr/>
      <dgm:t>
        <a:bodyPr/>
        <a:lstStyle/>
        <a:p>
          <a:endParaRPr lang="tr-TR"/>
        </a:p>
      </dgm:t>
    </dgm:pt>
    <dgm:pt modelId="{55E0E6DE-8E7A-4CB7-9508-FAA734F21808}" type="pres">
      <dgm:prSet presAssocID="{A389B0E6-F054-4E7F-ABF4-5B07B95D8E3A}" presName="root2" presStyleCnt="0"/>
      <dgm:spPr/>
    </dgm:pt>
    <dgm:pt modelId="{A25B718F-BE77-4AFF-8B05-DFCE7C7BB339}" type="pres">
      <dgm:prSet presAssocID="{A389B0E6-F054-4E7F-ABF4-5B07B95D8E3A}" presName="LevelTwoTextNode" presStyleLbl="node4" presStyleIdx="17" presStyleCnt="40">
        <dgm:presLayoutVars>
          <dgm:chPref val="3"/>
        </dgm:presLayoutVars>
      </dgm:prSet>
      <dgm:spPr/>
      <dgm:t>
        <a:bodyPr/>
        <a:lstStyle/>
        <a:p>
          <a:endParaRPr lang="tr-TR"/>
        </a:p>
      </dgm:t>
    </dgm:pt>
    <dgm:pt modelId="{80ED518B-3E9F-4528-83F2-3C67E9AF3BBD}" type="pres">
      <dgm:prSet presAssocID="{A389B0E6-F054-4E7F-ABF4-5B07B95D8E3A}" presName="level3hierChild" presStyleCnt="0"/>
      <dgm:spPr/>
    </dgm:pt>
    <dgm:pt modelId="{6C6B06A4-8615-4706-80D7-CB2DE5022B27}" type="pres">
      <dgm:prSet presAssocID="{68343382-04AA-4B32-A804-97A9036AAE95}" presName="conn2-1" presStyleLbl="parChTrans1D3" presStyleIdx="9" presStyleCnt="20"/>
      <dgm:spPr/>
      <dgm:t>
        <a:bodyPr/>
        <a:lstStyle/>
        <a:p>
          <a:endParaRPr lang="tr-TR"/>
        </a:p>
      </dgm:t>
    </dgm:pt>
    <dgm:pt modelId="{34809B87-CAF7-4ADF-AAE5-51877CDEAC83}" type="pres">
      <dgm:prSet presAssocID="{68343382-04AA-4B32-A804-97A9036AAE95}" presName="connTx" presStyleLbl="parChTrans1D3" presStyleIdx="9" presStyleCnt="20"/>
      <dgm:spPr/>
      <dgm:t>
        <a:bodyPr/>
        <a:lstStyle/>
        <a:p>
          <a:endParaRPr lang="tr-TR"/>
        </a:p>
      </dgm:t>
    </dgm:pt>
    <dgm:pt modelId="{F6F4D1B1-76A8-4629-8820-997C0CDCCE57}" type="pres">
      <dgm:prSet presAssocID="{41F04DDC-7410-4083-8DA9-4B82E158F015}" presName="root2" presStyleCnt="0"/>
      <dgm:spPr/>
    </dgm:pt>
    <dgm:pt modelId="{F581275C-932D-4292-85D6-7095B39211AF}" type="pres">
      <dgm:prSet presAssocID="{41F04DDC-7410-4083-8DA9-4B82E158F015}" presName="LevelTwoTextNode" presStyleLbl="node3" presStyleIdx="9" presStyleCnt="20">
        <dgm:presLayoutVars>
          <dgm:chPref val="3"/>
        </dgm:presLayoutVars>
      </dgm:prSet>
      <dgm:spPr/>
      <dgm:t>
        <a:bodyPr/>
        <a:lstStyle/>
        <a:p>
          <a:endParaRPr lang="tr-TR"/>
        </a:p>
      </dgm:t>
    </dgm:pt>
    <dgm:pt modelId="{B1858735-2967-4B18-923A-500661CE2C62}" type="pres">
      <dgm:prSet presAssocID="{41F04DDC-7410-4083-8DA9-4B82E158F015}" presName="level3hierChild" presStyleCnt="0"/>
      <dgm:spPr/>
    </dgm:pt>
    <dgm:pt modelId="{B392C080-0966-457B-B609-861E60297131}" type="pres">
      <dgm:prSet presAssocID="{63A8862C-D6B5-44EC-80E5-4A363D20930D}" presName="conn2-1" presStyleLbl="parChTrans1D4" presStyleIdx="18" presStyleCnt="40"/>
      <dgm:spPr/>
      <dgm:t>
        <a:bodyPr/>
        <a:lstStyle/>
        <a:p>
          <a:endParaRPr lang="tr-TR"/>
        </a:p>
      </dgm:t>
    </dgm:pt>
    <dgm:pt modelId="{9EEAEE08-E3BA-4A00-BBD5-83E66A075F35}" type="pres">
      <dgm:prSet presAssocID="{63A8862C-D6B5-44EC-80E5-4A363D20930D}" presName="connTx" presStyleLbl="parChTrans1D4" presStyleIdx="18" presStyleCnt="40"/>
      <dgm:spPr/>
      <dgm:t>
        <a:bodyPr/>
        <a:lstStyle/>
        <a:p>
          <a:endParaRPr lang="tr-TR"/>
        </a:p>
      </dgm:t>
    </dgm:pt>
    <dgm:pt modelId="{BBDC19E7-5C7D-4CAA-B43B-91B5BF5B772D}" type="pres">
      <dgm:prSet presAssocID="{6ECA790B-7959-4670-801F-804FADD17762}" presName="root2" presStyleCnt="0"/>
      <dgm:spPr/>
    </dgm:pt>
    <dgm:pt modelId="{805D3116-9416-4D82-A761-B05ED0B25BA3}" type="pres">
      <dgm:prSet presAssocID="{6ECA790B-7959-4670-801F-804FADD17762}" presName="LevelTwoTextNode" presStyleLbl="node4" presStyleIdx="18" presStyleCnt="40">
        <dgm:presLayoutVars>
          <dgm:chPref val="3"/>
        </dgm:presLayoutVars>
      </dgm:prSet>
      <dgm:spPr/>
      <dgm:t>
        <a:bodyPr/>
        <a:lstStyle/>
        <a:p>
          <a:endParaRPr lang="tr-TR"/>
        </a:p>
      </dgm:t>
    </dgm:pt>
    <dgm:pt modelId="{1A87F53A-8408-4287-9D39-49E3B91603DA}" type="pres">
      <dgm:prSet presAssocID="{6ECA790B-7959-4670-801F-804FADD17762}" presName="level3hierChild" presStyleCnt="0"/>
      <dgm:spPr/>
    </dgm:pt>
    <dgm:pt modelId="{B87D6B41-637A-48FB-A529-4879794FD18B}" type="pres">
      <dgm:prSet presAssocID="{15E87D73-3A11-4510-8DDF-35A0FE449DF7}" presName="conn2-1" presStyleLbl="parChTrans1D4" presStyleIdx="19" presStyleCnt="40"/>
      <dgm:spPr/>
      <dgm:t>
        <a:bodyPr/>
        <a:lstStyle/>
        <a:p>
          <a:endParaRPr lang="tr-TR"/>
        </a:p>
      </dgm:t>
    </dgm:pt>
    <dgm:pt modelId="{CB263898-A0BA-4F59-B6AE-C2F2803780EA}" type="pres">
      <dgm:prSet presAssocID="{15E87D73-3A11-4510-8DDF-35A0FE449DF7}" presName="connTx" presStyleLbl="parChTrans1D4" presStyleIdx="19" presStyleCnt="40"/>
      <dgm:spPr/>
      <dgm:t>
        <a:bodyPr/>
        <a:lstStyle/>
        <a:p>
          <a:endParaRPr lang="tr-TR"/>
        </a:p>
      </dgm:t>
    </dgm:pt>
    <dgm:pt modelId="{AAEA56FB-63C1-4E41-833F-072D2916E1AD}" type="pres">
      <dgm:prSet presAssocID="{64BE5847-D36D-408E-B29A-28B31AB9F6C2}" presName="root2" presStyleCnt="0"/>
      <dgm:spPr/>
    </dgm:pt>
    <dgm:pt modelId="{61E005D0-81AA-4B7D-A6A6-163648932731}" type="pres">
      <dgm:prSet presAssocID="{64BE5847-D36D-408E-B29A-28B31AB9F6C2}" presName="LevelTwoTextNode" presStyleLbl="node4" presStyleIdx="19" presStyleCnt="40">
        <dgm:presLayoutVars>
          <dgm:chPref val="3"/>
        </dgm:presLayoutVars>
      </dgm:prSet>
      <dgm:spPr/>
      <dgm:t>
        <a:bodyPr/>
        <a:lstStyle/>
        <a:p>
          <a:endParaRPr lang="tr-TR"/>
        </a:p>
      </dgm:t>
    </dgm:pt>
    <dgm:pt modelId="{3B8D744C-887A-46BE-B08D-770C0AB9DD14}" type="pres">
      <dgm:prSet presAssocID="{64BE5847-D36D-408E-B29A-28B31AB9F6C2}" presName="level3hierChild" presStyleCnt="0"/>
      <dgm:spPr/>
    </dgm:pt>
    <dgm:pt modelId="{D91558A1-49B7-43D4-8FCE-19BD82639143}" type="pres">
      <dgm:prSet presAssocID="{9FFACC3D-DB4F-4996-9F10-63DE7345E049}" presName="conn2-1" presStyleLbl="parChTrans1D3" presStyleIdx="10" presStyleCnt="20"/>
      <dgm:spPr/>
      <dgm:t>
        <a:bodyPr/>
        <a:lstStyle/>
        <a:p>
          <a:endParaRPr lang="tr-TR"/>
        </a:p>
      </dgm:t>
    </dgm:pt>
    <dgm:pt modelId="{FDA80943-7373-44E1-B99E-5137169573C6}" type="pres">
      <dgm:prSet presAssocID="{9FFACC3D-DB4F-4996-9F10-63DE7345E049}" presName="connTx" presStyleLbl="parChTrans1D3" presStyleIdx="10" presStyleCnt="20"/>
      <dgm:spPr/>
      <dgm:t>
        <a:bodyPr/>
        <a:lstStyle/>
        <a:p>
          <a:endParaRPr lang="tr-TR"/>
        </a:p>
      </dgm:t>
    </dgm:pt>
    <dgm:pt modelId="{BF5C3E8B-0C72-4510-A827-3FF23DCBB8C5}" type="pres">
      <dgm:prSet presAssocID="{BFEF3B26-0F7A-4125-A1E9-2205C23A97CF}" presName="root2" presStyleCnt="0"/>
      <dgm:spPr/>
    </dgm:pt>
    <dgm:pt modelId="{90601E21-34B7-49AE-BAB4-F6905C517443}" type="pres">
      <dgm:prSet presAssocID="{BFEF3B26-0F7A-4125-A1E9-2205C23A97CF}" presName="LevelTwoTextNode" presStyleLbl="node3" presStyleIdx="10" presStyleCnt="20">
        <dgm:presLayoutVars>
          <dgm:chPref val="3"/>
        </dgm:presLayoutVars>
      </dgm:prSet>
      <dgm:spPr/>
      <dgm:t>
        <a:bodyPr/>
        <a:lstStyle/>
        <a:p>
          <a:endParaRPr lang="tr-TR"/>
        </a:p>
      </dgm:t>
    </dgm:pt>
    <dgm:pt modelId="{99ADE446-5A56-4312-80FB-BBBF6D4D08C8}" type="pres">
      <dgm:prSet presAssocID="{BFEF3B26-0F7A-4125-A1E9-2205C23A97CF}" presName="level3hierChild" presStyleCnt="0"/>
      <dgm:spPr/>
    </dgm:pt>
    <dgm:pt modelId="{8F7DDE93-5270-4FAD-910E-23E27E425E66}" type="pres">
      <dgm:prSet presAssocID="{E5B3273A-06CB-439E-97C4-ED5203DE1195}" presName="conn2-1" presStyleLbl="parChTrans1D4" presStyleIdx="20" presStyleCnt="40"/>
      <dgm:spPr/>
      <dgm:t>
        <a:bodyPr/>
        <a:lstStyle/>
        <a:p>
          <a:endParaRPr lang="tr-TR"/>
        </a:p>
      </dgm:t>
    </dgm:pt>
    <dgm:pt modelId="{6CE39BD3-93E5-402F-ADF3-CB3699D6D8C4}" type="pres">
      <dgm:prSet presAssocID="{E5B3273A-06CB-439E-97C4-ED5203DE1195}" presName="connTx" presStyleLbl="parChTrans1D4" presStyleIdx="20" presStyleCnt="40"/>
      <dgm:spPr/>
      <dgm:t>
        <a:bodyPr/>
        <a:lstStyle/>
        <a:p>
          <a:endParaRPr lang="tr-TR"/>
        </a:p>
      </dgm:t>
    </dgm:pt>
    <dgm:pt modelId="{70929A96-4493-435B-A6B5-BD00FF5A354D}" type="pres">
      <dgm:prSet presAssocID="{3D623E14-ECFC-4A82-A441-C2D9B04A448A}" presName="root2" presStyleCnt="0"/>
      <dgm:spPr/>
    </dgm:pt>
    <dgm:pt modelId="{43E9965C-127D-46B6-9716-9F626AF1415E}" type="pres">
      <dgm:prSet presAssocID="{3D623E14-ECFC-4A82-A441-C2D9B04A448A}" presName="LevelTwoTextNode" presStyleLbl="node4" presStyleIdx="20" presStyleCnt="40">
        <dgm:presLayoutVars>
          <dgm:chPref val="3"/>
        </dgm:presLayoutVars>
      </dgm:prSet>
      <dgm:spPr/>
      <dgm:t>
        <a:bodyPr/>
        <a:lstStyle/>
        <a:p>
          <a:endParaRPr lang="tr-TR"/>
        </a:p>
      </dgm:t>
    </dgm:pt>
    <dgm:pt modelId="{A94C72B4-CDB5-4F83-98FA-5BE7C58BF94A}" type="pres">
      <dgm:prSet presAssocID="{3D623E14-ECFC-4A82-A441-C2D9B04A448A}" presName="level3hierChild" presStyleCnt="0"/>
      <dgm:spPr/>
    </dgm:pt>
    <dgm:pt modelId="{9C6886B3-8E45-4E69-AE40-2B9B291B1C64}" type="pres">
      <dgm:prSet presAssocID="{83AAB93F-C23C-426A-A1B9-4E7FDEB40224}" presName="conn2-1" presStyleLbl="parChTrans1D4" presStyleIdx="21" presStyleCnt="40"/>
      <dgm:spPr/>
      <dgm:t>
        <a:bodyPr/>
        <a:lstStyle/>
        <a:p>
          <a:endParaRPr lang="tr-TR"/>
        </a:p>
      </dgm:t>
    </dgm:pt>
    <dgm:pt modelId="{44F777D2-1343-4D0A-B802-20E5382AE9F7}" type="pres">
      <dgm:prSet presAssocID="{83AAB93F-C23C-426A-A1B9-4E7FDEB40224}" presName="connTx" presStyleLbl="parChTrans1D4" presStyleIdx="21" presStyleCnt="40"/>
      <dgm:spPr/>
      <dgm:t>
        <a:bodyPr/>
        <a:lstStyle/>
        <a:p>
          <a:endParaRPr lang="tr-TR"/>
        </a:p>
      </dgm:t>
    </dgm:pt>
    <dgm:pt modelId="{B36D7F1C-AA96-4696-A2F8-6FC5BA6B7BF1}" type="pres">
      <dgm:prSet presAssocID="{2FFBCA3C-8440-4044-9BDC-A4E42F6E8E4E}" presName="root2" presStyleCnt="0"/>
      <dgm:spPr/>
    </dgm:pt>
    <dgm:pt modelId="{3F7CD7F3-1B6D-4803-9FF6-ABAD9CA96C03}" type="pres">
      <dgm:prSet presAssocID="{2FFBCA3C-8440-4044-9BDC-A4E42F6E8E4E}" presName="LevelTwoTextNode" presStyleLbl="node4" presStyleIdx="21" presStyleCnt="40" custScaleY="109158">
        <dgm:presLayoutVars>
          <dgm:chPref val="3"/>
        </dgm:presLayoutVars>
      </dgm:prSet>
      <dgm:spPr/>
      <dgm:t>
        <a:bodyPr/>
        <a:lstStyle/>
        <a:p>
          <a:endParaRPr lang="tr-TR"/>
        </a:p>
      </dgm:t>
    </dgm:pt>
    <dgm:pt modelId="{302F4093-9386-4DC2-9C7D-301CD7E18A80}" type="pres">
      <dgm:prSet presAssocID="{2FFBCA3C-8440-4044-9BDC-A4E42F6E8E4E}" presName="level3hierChild" presStyleCnt="0"/>
      <dgm:spPr/>
    </dgm:pt>
    <dgm:pt modelId="{4C6C10FD-8663-4E82-B801-325DED6F7A08}" type="pres">
      <dgm:prSet presAssocID="{02C7A910-5A85-4427-9EEA-370FD8E2C1A6}" presName="conn2-1" presStyleLbl="parChTrans1D3" presStyleIdx="11" presStyleCnt="20"/>
      <dgm:spPr/>
      <dgm:t>
        <a:bodyPr/>
        <a:lstStyle/>
        <a:p>
          <a:endParaRPr lang="tr-TR"/>
        </a:p>
      </dgm:t>
    </dgm:pt>
    <dgm:pt modelId="{0A22200C-44A1-4BC3-8CBC-2F793BC2AF90}" type="pres">
      <dgm:prSet presAssocID="{02C7A910-5A85-4427-9EEA-370FD8E2C1A6}" presName="connTx" presStyleLbl="parChTrans1D3" presStyleIdx="11" presStyleCnt="20"/>
      <dgm:spPr/>
      <dgm:t>
        <a:bodyPr/>
        <a:lstStyle/>
        <a:p>
          <a:endParaRPr lang="tr-TR"/>
        </a:p>
      </dgm:t>
    </dgm:pt>
    <dgm:pt modelId="{E61CB2BC-4AC2-48F2-9F24-75194FC61F27}" type="pres">
      <dgm:prSet presAssocID="{1F405A76-EC51-499E-9E2F-56C1BCCAE20B}" presName="root2" presStyleCnt="0"/>
      <dgm:spPr/>
    </dgm:pt>
    <dgm:pt modelId="{AB89F17E-67A0-43DD-B983-02687368BDCE}" type="pres">
      <dgm:prSet presAssocID="{1F405A76-EC51-499E-9E2F-56C1BCCAE20B}" presName="LevelTwoTextNode" presStyleLbl="node3" presStyleIdx="11" presStyleCnt="20">
        <dgm:presLayoutVars>
          <dgm:chPref val="3"/>
        </dgm:presLayoutVars>
      </dgm:prSet>
      <dgm:spPr/>
      <dgm:t>
        <a:bodyPr/>
        <a:lstStyle/>
        <a:p>
          <a:endParaRPr lang="tr-TR"/>
        </a:p>
      </dgm:t>
    </dgm:pt>
    <dgm:pt modelId="{D73ECE70-85A6-41AB-A92D-0706FA0CCC90}" type="pres">
      <dgm:prSet presAssocID="{1F405A76-EC51-499E-9E2F-56C1BCCAE20B}" presName="level3hierChild" presStyleCnt="0"/>
      <dgm:spPr/>
    </dgm:pt>
    <dgm:pt modelId="{AD7C60F1-3452-4B36-8392-D6D39EE18CEC}" type="pres">
      <dgm:prSet presAssocID="{17738AA3-B398-4348-83EA-8150B69F9829}" presName="conn2-1" presStyleLbl="parChTrans1D4" presStyleIdx="22" presStyleCnt="40"/>
      <dgm:spPr/>
      <dgm:t>
        <a:bodyPr/>
        <a:lstStyle/>
        <a:p>
          <a:endParaRPr lang="tr-TR"/>
        </a:p>
      </dgm:t>
    </dgm:pt>
    <dgm:pt modelId="{7E3B7631-625E-4017-9AEF-DE245698A663}" type="pres">
      <dgm:prSet presAssocID="{17738AA3-B398-4348-83EA-8150B69F9829}" presName="connTx" presStyleLbl="parChTrans1D4" presStyleIdx="22" presStyleCnt="40"/>
      <dgm:spPr/>
      <dgm:t>
        <a:bodyPr/>
        <a:lstStyle/>
        <a:p>
          <a:endParaRPr lang="tr-TR"/>
        </a:p>
      </dgm:t>
    </dgm:pt>
    <dgm:pt modelId="{F9CC1AED-6CB8-49A6-87C3-1131EA94A98C}" type="pres">
      <dgm:prSet presAssocID="{4BCB5164-71F9-4CEB-B58F-742A845652F9}" presName="root2" presStyleCnt="0"/>
      <dgm:spPr/>
    </dgm:pt>
    <dgm:pt modelId="{B0F0DEF8-4302-4824-950A-860AABED1B5A}" type="pres">
      <dgm:prSet presAssocID="{4BCB5164-71F9-4CEB-B58F-742A845652F9}" presName="LevelTwoTextNode" presStyleLbl="node4" presStyleIdx="22" presStyleCnt="40">
        <dgm:presLayoutVars>
          <dgm:chPref val="3"/>
        </dgm:presLayoutVars>
      </dgm:prSet>
      <dgm:spPr/>
      <dgm:t>
        <a:bodyPr/>
        <a:lstStyle/>
        <a:p>
          <a:endParaRPr lang="tr-TR"/>
        </a:p>
      </dgm:t>
    </dgm:pt>
    <dgm:pt modelId="{B6577B9D-34E0-4360-88C5-7B27715A7A2F}" type="pres">
      <dgm:prSet presAssocID="{4BCB5164-71F9-4CEB-B58F-742A845652F9}" presName="level3hierChild" presStyleCnt="0"/>
      <dgm:spPr/>
    </dgm:pt>
    <dgm:pt modelId="{76932B07-737F-4D69-A84C-8AF586A3B3E0}" type="pres">
      <dgm:prSet presAssocID="{39310BCA-1BDD-420D-A0F8-BEB18655D472}" presName="conn2-1" presStyleLbl="parChTrans1D4" presStyleIdx="23" presStyleCnt="40"/>
      <dgm:spPr/>
      <dgm:t>
        <a:bodyPr/>
        <a:lstStyle/>
        <a:p>
          <a:endParaRPr lang="tr-TR"/>
        </a:p>
      </dgm:t>
    </dgm:pt>
    <dgm:pt modelId="{418F37EA-533E-4B0D-81C6-13F4EFF8AF23}" type="pres">
      <dgm:prSet presAssocID="{39310BCA-1BDD-420D-A0F8-BEB18655D472}" presName="connTx" presStyleLbl="parChTrans1D4" presStyleIdx="23" presStyleCnt="40"/>
      <dgm:spPr/>
      <dgm:t>
        <a:bodyPr/>
        <a:lstStyle/>
        <a:p>
          <a:endParaRPr lang="tr-TR"/>
        </a:p>
      </dgm:t>
    </dgm:pt>
    <dgm:pt modelId="{84208127-FDB8-43F1-9115-2022C86BF273}" type="pres">
      <dgm:prSet presAssocID="{21C1170F-CF0E-438B-B21B-57529C8B997F}" presName="root2" presStyleCnt="0"/>
      <dgm:spPr/>
    </dgm:pt>
    <dgm:pt modelId="{F4893A5E-B8CC-428E-9444-4EFC9A92714B}" type="pres">
      <dgm:prSet presAssocID="{21C1170F-CF0E-438B-B21B-57529C8B997F}" presName="LevelTwoTextNode" presStyleLbl="node4" presStyleIdx="23" presStyleCnt="40" custScaleY="110121">
        <dgm:presLayoutVars>
          <dgm:chPref val="3"/>
        </dgm:presLayoutVars>
      </dgm:prSet>
      <dgm:spPr/>
      <dgm:t>
        <a:bodyPr/>
        <a:lstStyle/>
        <a:p>
          <a:endParaRPr lang="tr-TR"/>
        </a:p>
      </dgm:t>
    </dgm:pt>
    <dgm:pt modelId="{4B2B7168-9B55-4C79-8F73-8A949D9364EC}" type="pres">
      <dgm:prSet presAssocID="{21C1170F-CF0E-438B-B21B-57529C8B997F}" presName="level3hierChild" presStyleCnt="0"/>
      <dgm:spPr/>
    </dgm:pt>
    <dgm:pt modelId="{D541080E-464F-430C-A825-EB60BDD3709E}" type="pres">
      <dgm:prSet presAssocID="{1E3D6AA9-5295-4F27-AB94-3403D19441C2}" presName="conn2-1" presStyleLbl="parChTrans1D3" presStyleIdx="12" presStyleCnt="20"/>
      <dgm:spPr/>
      <dgm:t>
        <a:bodyPr/>
        <a:lstStyle/>
        <a:p>
          <a:endParaRPr lang="tr-TR"/>
        </a:p>
      </dgm:t>
    </dgm:pt>
    <dgm:pt modelId="{A03DCDC6-1987-44E8-9DC4-38A84634883E}" type="pres">
      <dgm:prSet presAssocID="{1E3D6AA9-5295-4F27-AB94-3403D19441C2}" presName="connTx" presStyleLbl="parChTrans1D3" presStyleIdx="12" presStyleCnt="20"/>
      <dgm:spPr/>
      <dgm:t>
        <a:bodyPr/>
        <a:lstStyle/>
        <a:p>
          <a:endParaRPr lang="tr-TR"/>
        </a:p>
      </dgm:t>
    </dgm:pt>
    <dgm:pt modelId="{2ACFF0CB-EDA5-4BA4-87BE-23ABE916981F}" type="pres">
      <dgm:prSet presAssocID="{E68F0B62-E6B2-4722-93B8-7F5BAAA76177}" presName="root2" presStyleCnt="0"/>
      <dgm:spPr/>
    </dgm:pt>
    <dgm:pt modelId="{A280AD72-55DE-4D5B-A481-E1EF6C094135}" type="pres">
      <dgm:prSet presAssocID="{E68F0B62-E6B2-4722-93B8-7F5BAAA76177}" presName="LevelTwoTextNode" presStyleLbl="node3" presStyleIdx="12" presStyleCnt="20">
        <dgm:presLayoutVars>
          <dgm:chPref val="3"/>
        </dgm:presLayoutVars>
      </dgm:prSet>
      <dgm:spPr/>
      <dgm:t>
        <a:bodyPr/>
        <a:lstStyle/>
        <a:p>
          <a:endParaRPr lang="tr-TR"/>
        </a:p>
      </dgm:t>
    </dgm:pt>
    <dgm:pt modelId="{1FB5861B-4790-4CD9-8A94-7775A4F06F1B}" type="pres">
      <dgm:prSet presAssocID="{E68F0B62-E6B2-4722-93B8-7F5BAAA76177}" presName="level3hierChild" presStyleCnt="0"/>
      <dgm:spPr/>
    </dgm:pt>
    <dgm:pt modelId="{F0406AC8-D29E-4AAE-8D79-81ADD1161F8E}" type="pres">
      <dgm:prSet presAssocID="{97BA47C9-8434-4376-8EEB-131E287E2FBC}" presName="conn2-1" presStyleLbl="parChTrans1D4" presStyleIdx="24" presStyleCnt="40"/>
      <dgm:spPr/>
      <dgm:t>
        <a:bodyPr/>
        <a:lstStyle/>
        <a:p>
          <a:endParaRPr lang="tr-TR"/>
        </a:p>
      </dgm:t>
    </dgm:pt>
    <dgm:pt modelId="{8CEA2F79-4D5D-4C7A-A843-5C400D09283A}" type="pres">
      <dgm:prSet presAssocID="{97BA47C9-8434-4376-8EEB-131E287E2FBC}" presName="connTx" presStyleLbl="parChTrans1D4" presStyleIdx="24" presStyleCnt="40"/>
      <dgm:spPr/>
      <dgm:t>
        <a:bodyPr/>
        <a:lstStyle/>
        <a:p>
          <a:endParaRPr lang="tr-TR"/>
        </a:p>
      </dgm:t>
    </dgm:pt>
    <dgm:pt modelId="{E522D8C3-BBAD-4B55-A929-CF63B591485D}" type="pres">
      <dgm:prSet presAssocID="{71900492-8F78-43BF-B820-D971D2520705}" presName="root2" presStyleCnt="0"/>
      <dgm:spPr/>
    </dgm:pt>
    <dgm:pt modelId="{36145A07-EC76-4666-B92F-9B415C49C1E2}" type="pres">
      <dgm:prSet presAssocID="{71900492-8F78-43BF-B820-D971D2520705}" presName="LevelTwoTextNode" presStyleLbl="node4" presStyleIdx="24" presStyleCnt="40">
        <dgm:presLayoutVars>
          <dgm:chPref val="3"/>
        </dgm:presLayoutVars>
      </dgm:prSet>
      <dgm:spPr/>
      <dgm:t>
        <a:bodyPr/>
        <a:lstStyle/>
        <a:p>
          <a:endParaRPr lang="tr-TR"/>
        </a:p>
      </dgm:t>
    </dgm:pt>
    <dgm:pt modelId="{5760D9A6-6014-47FD-937D-53AA6D7DF7DB}" type="pres">
      <dgm:prSet presAssocID="{71900492-8F78-43BF-B820-D971D2520705}" presName="level3hierChild" presStyleCnt="0"/>
      <dgm:spPr/>
    </dgm:pt>
    <dgm:pt modelId="{352831CC-EFC0-44EC-95EA-DD7C9C02E8CA}" type="pres">
      <dgm:prSet presAssocID="{A557CAF7-9B85-4639-B16C-E0AFFD5FDA97}" presName="conn2-1" presStyleLbl="parChTrans1D4" presStyleIdx="25" presStyleCnt="40"/>
      <dgm:spPr/>
      <dgm:t>
        <a:bodyPr/>
        <a:lstStyle/>
        <a:p>
          <a:endParaRPr lang="tr-TR"/>
        </a:p>
      </dgm:t>
    </dgm:pt>
    <dgm:pt modelId="{A53D951E-D18C-460A-B2CB-31031E3AAEA9}" type="pres">
      <dgm:prSet presAssocID="{A557CAF7-9B85-4639-B16C-E0AFFD5FDA97}" presName="connTx" presStyleLbl="parChTrans1D4" presStyleIdx="25" presStyleCnt="40"/>
      <dgm:spPr/>
      <dgm:t>
        <a:bodyPr/>
        <a:lstStyle/>
        <a:p>
          <a:endParaRPr lang="tr-TR"/>
        </a:p>
      </dgm:t>
    </dgm:pt>
    <dgm:pt modelId="{0D4B31EA-1071-4522-9485-5EE60974E867}" type="pres">
      <dgm:prSet presAssocID="{F59598D5-7C26-40D2-983D-CF02ECAF6E13}" presName="root2" presStyleCnt="0"/>
      <dgm:spPr/>
    </dgm:pt>
    <dgm:pt modelId="{F8F430B5-F32E-4DBF-813B-EF51949A78E1}" type="pres">
      <dgm:prSet presAssocID="{F59598D5-7C26-40D2-983D-CF02ECAF6E13}" presName="LevelTwoTextNode" presStyleLbl="node4" presStyleIdx="25" presStyleCnt="40">
        <dgm:presLayoutVars>
          <dgm:chPref val="3"/>
        </dgm:presLayoutVars>
      </dgm:prSet>
      <dgm:spPr/>
      <dgm:t>
        <a:bodyPr/>
        <a:lstStyle/>
        <a:p>
          <a:endParaRPr lang="tr-TR"/>
        </a:p>
      </dgm:t>
    </dgm:pt>
    <dgm:pt modelId="{0A1739AB-0C9B-4E73-8D0D-7F920F3E9867}" type="pres">
      <dgm:prSet presAssocID="{F59598D5-7C26-40D2-983D-CF02ECAF6E13}" presName="level3hierChild" presStyleCnt="0"/>
      <dgm:spPr/>
    </dgm:pt>
    <dgm:pt modelId="{1CA2D642-1A8D-46AB-93ED-557EF597E6C5}" type="pres">
      <dgm:prSet presAssocID="{CE574968-82F9-48FD-ACAD-4AAAB46E1743}" presName="conn2-1" presStyleLbl="parChTrans1D3" presStyleIdx="13" presStyleCnt="20"/>
      <dgm:spPr/>
      <dgm:t>
        <a:bodyPr/>
        <a:lstStyle/>
        <a:p>
          <a:endParaRPr lang="tr-TR"/>
        </a:p>
      </dgm:t>
    </dgm:pt>
    <dgm:pt modelId="{FCF17721-4238-4133-9B75-52E273B97B15}" type="pres">
      <dgm:prSet presAssocID="{CE574968-82F9-48FD-ACAD-4AAAB46E1743}" presName="connTx" presStyleLbl="parChTrans1D3" presStyleIdx="13" presStyleCnt="20"/>
      <dgm:spPr/>
      <dgm:t>
        <a:bodyPr/>
        <a:lstStyle/>
        <a:p>
          <a:endParaRPr lang="tr-TR"/>
        </a:p>
      </dgm:t>
    </dgm:pt>
    <dgm:pt modelId="{575C718B-156D-4691-BD4D-CE5ABC199184}" type="pres">
      <dgm:prSet presAssocID="{0EE89F1E-3B30-4A66-BC64-3DCE6D5FD9E2}" presName="root2" presStyleCnt="0"/>
      <dgm:spPr/>
    </dgm:pt>
    <dgm:pt modelId="{66B3FD52-0721-4251-8CE9-901425500519}" type="pres">
      <dgm:prSet presAssocID="{0EE89F1E-3B30-4A66-BC64-3DCE6D5FD9E2}" presName="LevelTwoTextNode" presStyleLbl="node3" presStyleIdx="13" presStyleCnt="20">
        <dgm:presLayoutVars>
          <dgm:chPref val="3"/>
        </dgm:presLayoutVars>
      </dgm:prSet>
      <dgm:spPr/>
      <dgm:t>
        <a:bodyPr/>
        <a:lstStyle/>
        <a:p>
          <a:endParaRPr lang="tr-TR"/>
        </a:p>
      </dgm:t>
    </dgm:pt>
    <dgm:pt modelId="{0881AD67-B610-47D4-80FD-BB7E8FBA6A83}" type="pres">
      <dgm:prSet presAssocID="{0EE89F1E-3B30-4A66-BC64-3DCE6D5FD9E2}" presName="level3hierChild" presStyleCnt="0"/>
      <dgm:spPr/>
    </dgm:pt>
    <dgm:pt modelId="{D6915B1A-F1CB-486B-88D5-C2C038B1C634}" type="pres">
      <dgm:prSet presAssocID="{C85AD525-7923-4136-B451-A601B5083785}" presName="conn2-1" presStyleLbl="parChTrans1D4" presStyleIdx="26" presStyleCnt="40"/>
      <dgm:spPr/>
      <dgm:t>
        <a:bodyPr/>
        <a:lstStyle/>
        <a:p>
          <a:endParaRPr lang="tr-TR"/>
        </a:p>
      </dgm:t>
    </dgm:pt>
    <dgm:pt modelId="{6C07E2B3-7181-4CA6-ACF0-90ED5E4ED048}" type="pres">
      <dgm:prSet presAssocID="{C85AD525-7923-4136-B451-A601B5083785}" presName="connTx" presStyleLbl="parChTrans1D4" presStyleIdx="26" presStyleCnt="40"/>
      <dgm:spPr/>
      <dgm:t>
        <a:bodyPr/>
        <a:lstStyle/>
        <a:p>
          <a:endParaRPr lang="tr-TR"/>
        </a:p>
      </dgm:t>
    </dgm:pt>
    <dgm:pt modelId="{F6400092-56A6-4E88-A82E-6F1AB652612B}" type="pres">
      <dgm:prSet presAssocID="{15689266-B377-4FCF-AA5E-74EFFD16148C}" presName="root2" presStyleCnt="0"/>
      <dgm:spPr/>
    </dgm:pt>
    <dgm:pt modelId="{A2BBBE51-9942-466E-886E-58A9FE7FFF17}" type="pres">
      <dgm:prSet presAssocID="{15689266-B377-4FCF-AA5E-74EFFD16148C}" presName="LevelTwoTextNode" presStyleLbl="node4" presStyleIdx="26" presStyleCnt="40">
        <dgm:presLayoutVars>
          <dgm:chPref val="3"/>
        </dgm:presLayoutVars>
      </dgm:prSet>
      <dgm:spPr/>
      <dgm:t>
        <a:bodyPr/>
        <a:lstStyle/>
        <a:p>
          <a:endParaRPr lang="tr-TR"/>
        </a:p>
      </dgm:t>
    </dgm:pt>
    <dgm:pt modelId="{4875B6B6-BFF3-45EE-AE90-BBFB7B23EDFC}" type="pres">
      <dgm:prSet presAssocID="{15689266-B377-4FCF-AA5E-74EFFD16148C}" presName="level3hierChild" presStyleCnt="0"/>
      <dgm:spPr/>
    </dgm:pt>
    <dgm:pt modelId="{5CE5984C-3B84-4EB9-B1AC-7301458CB094}" type="pres">
      <dgm:prSet presAssocID="{AFE215A8-CCB0-48D6-974C-3356EF0D40F2}" presName="conn2-1" presStyleLbl="parChTrans1D4" presStyleIdx="27" presStyleCnt="40"/>
      <dgm:spPr/>
      <dgm:t>
        <a:bodyPr/>
        <a:lstStyle/>
        <a:p>
          <a:endParaRPr lang="tr-TR"/>
        </a:p>
      </dgm:t>
    </dgm:pt>
    <dgm:pt modelId="{5BFA4130-400C-4FCE-859B-C89CAA7ED1E5}" type="pres">
      <dgm:prSet presAssocID="{AFE215A8-CCB0-48D6-974C-3356EF0D40F2}" presName="connTx" presStyleLbl="parChTrans1D4" presStyleIdx="27" presStyleCnt="40"/>
      <dgm:spPr/>
      <dgm:t>
        <a:bodyPr/>
        <a:lstStyle/>
        <a:p>
          <a:endParaRPr lang="tr-TR"/>
        </a:p>
      </dgm:t>
    </dgm:pt>
    <dgm:pt modelId="{2BA6AC58-39B8-4952-91F2-636701415111}" type="pres">
      <dgm:prSet presAssocID="{34C1324E-E921-4A1D-8894-FD0AAE7F3935}" presName="root2" presStyleCnt="0"/>
      <dgm:spPr/>
    </dgm:pt>
    <dgm:pt modelId="{3831EA75-2329-4FE7-AE4A-99F48B7CE663}" type="pres">
      <dgm:prSet presAssocID="{34C1324E-E921-4A1D-8894-FD0AAE7F3935}" presName="LevelTwoTextNode" presStyleLbl="node4" presStyleIdx="27" presStyleCnt="40">
        <dgm:presLayoutVars>
          <dgm:chPref val="3"/>
        </dgm:presLayoutVars>
      </dgm:prSet>
      <dgm:spPr/>
      <dgm:t>
        <a:bodyPr/>
        <a:lstStyle/>
        <a:p>
          <a:endParaRPr lang="tr-TR"/>
        </a:p>
      </dgm:t>
    </dgm:pt>
    <dgm:pt modelId="{01DF1A68-D841-4314-8FDE-03B00849BDEF}" type="pres">
      <dgm:prSet presAssocID="{34C1324E-E921-4A1D-8894-FD0AAE7F3935}" presName="level3hierChild" presStyleCnt="0"/>
      <dgm:spPr/>
    </dgm:pt>
    <dgm:pt modelId="{CCC0F0A2-3610-4C3D-9B1E-E24A69A2F98B}" type="pres">
      <dgm:prSet presAssocID="{52161A3C-F55F-4965-853D-C3F6DBCF6B5D}" presName="conn2-1" presStyleLbl="parChTrans1D3" presStyleIdx="14" presStyleCnt="20"/>
      <dgm:spPr/>
      <dgm:t>
        <a:bodyPr/>
        <a:lstStyle/>
        <a:p>
          <a:endParaRPr lang="tr-TR"/>
        </a:p>
      </dgm:t>
    </dgm:pt>
    <dgm:pt modelId="{7A9D489E-B804-4120-A60F-A431A83F8C19}" type="pres">
      <dgm:prSet presAssocID="{52161A3C-F55F-4965-853D-C3F6DBCF6B5D}" presName="connTx" presStyleLbl="parChTrans1D3" presStyleIdx="14" presStyleCnt="20"/>
      <dgm:spPr/>
      <dgm:t>
        <a:bodyPr/>
        <a:lstStyle/>
        <a:p>
          <a:endParaRPr lang="tr-TR"/>
        </a:p>
      </dgm:t>
    </dgm:pt>
    <dgm:pt modelId="{5140ED74-D396-4670-8C7C-D75DED034E0A}" type="pres">
      <dgm:prSet presAssocID="{96EE9FB7-A42D-4D8C-AF6E-9597C2CF9D4A}" presName="root2" presStyleCnt="0"/>
      <dgm:spPr/>
    </dgm:pt>
    <dgm:pt modelId="{C1624F53-453D-45D6-8173-8724751BE7C8}" type="pres">
      <dgm:prSet presAssocID="{96EE9FB7-A42D-4D8C-AF6E-9597C2CF9D4A}" presName="LevelTwoTextNode" presStyleLbl="node3" presStyleIdx="14" presStyleCnt="20">
        <dgm:presLayoutVars>
          <dgm:chPref val="3"/>
        </dgm:presLayoutVars>
      </dgm:prSet>
      <dgm:spPr/>
      <dgm:t>
        <a:bodyPr/>
        <a:lstStyle/>
        <a:p>
          <a:endParaRPr lang="tr-TR"/>
        </a:p>
      </dgm:t>
    </dgm:pt>
    <dgm:pt modelId="{4C5B24EA-A0A4-47C1-BBFC-D955B5EA1390}" type="pres">
      <dgm:prSet presAssocID="{96EE9FB7-A42D-4D8C-AF6E-9597C2CF9D4A}" presName="level3hierChild" presStyleCnt="0"/>
      <dgm:spPr/>
    </dgm:pt>
    <dgm:pt modelId="{50D3B8A6-A1D6-4363-9AEE-1552B8307ED7}" type="pres">
      <dgm:prSet presAssocID="{87488E42-02E1-46F0-8651-D6DA8FE593BE}" presName="conn2-1" presStyleLbl="parChTrans1D4" presStyleIdx="28" presStyleCnt="40"/>
      <dgm:spPr/>
      <dgm:t>
        <a:bodyPr/>
        <a:lstStyle/>
        <a:p>
          <a:endParaRPr lang="tr-TR"/>
        </a:p>
      </dgm:t>
    </dgm:pt>
    <dgm:pt modelId="{D91F3493-B334-4C61-A824-7A5620095744}" type="pres">
      <dgm:prSet presAssocID="{87488E42-02E1-46F0-8651-D6DA8FE593BE}" presName="connTx" presStyleLbl="parChTrans1D4" presStyleIdx="28" presStyleCnt="40"/>
      <dgm:spPr/>
      <dgm:t>
        <a:bodyPr/>
        <a:lstStyle/>
        <a:p>
          <a:endParaRPr lang="tr-TR"/>
        </a:p>
      </dgm:t>
    </dgm:pt>
    <dgm:pt modelId="{6CFD5E3A-DC13-4833-B715-B27303C12D1F}" type="pres">
      <dgm:prSet presAssocID="{42C93D1C-A201-4C99-B461-94124DCBD1A2}" presName="root2" presStyleCnt="0"/>
      <dgm:spPr/>
    </dgm:pt>
    <dgm:pt modelId="{8EB85AF3-5E28-4CF6-94D4-697C02B84E71}" type="pres">
      <dgm:prSet presAssocID="{42C93D1C-A201-4C99-B461-94124DCBD1A2}" presName="LevelTwoTextNode" presStyleLbl="node4" presStyleIdx="28" presStyleCnt="40">
        <dgm:presLayoutVars>
          <dgm:chPref val="3"/>
        </dgm:presLayoutVars>
      </dgm:prSet>
      <dgm:spPr/>
      <dgm:t>
        <a:bodyPr/>
        <a:lstStyle/>
        <a:p>
          <a:endParaRPr lang="tr-TR"/>
        </a:p>
      </dgm:t>
    </dgm:pt>
    <dgm:pt modelId="{48D6CF7D-3E8F-456C-B32F-D9540B7C7276}" type="pres">
      <dgm:prSet presAssocID="{42C93D1C-A201-4C99-B461-94124DCBD1A2}" presName="level3hierChild" presStyleCnt="0"/>
      <dgm:spPr/>
    </dgm:pt>
    <dgm:pt modelId="{843BD357-B5D4-4D90-AB87-71B28B779A41}" type="pres">
      <dgm:prSet presAssocID="{47F30B73-B2FF-4C6C-9685-437CD0B3D870}" presName="conn2-1" presStyleLbl="parChTrans1D4" presStyleIdx="29" presStyleCnt="40"/>
      <dgm:spPr/>
      <dgm:t>
        <a:bodyPr/>
        <a:lstStyle/>
        <a:p>
          <a:endParaRPr lang="tr-TR"/>
        </a:p>
      </dgm:t>
    </dgm:pt>
    <dgm:pt modelId="{BDBD4F54-CA0C-4565-AED8-5E052E224C75}" type="pres">
      <dgm:prSet presAssocID="{47F30B73-B2FF-4C6C-9685-437CD0B3D870}" presName="connTx" presStyleLbl="parChTrans1D4" presStyleIdx="29" presStyleCnt="40"/>
      <dgm:spPr/>
      <dgm:t>
        <a:bodyPr/>
        <a:lstStyle/>
        <a:p>
          <a:endParaRPr lang="tr-TR"/>
        </a:p>
      </dgm:t>
    </dgm:pt>
    <dgm:pt modelId="{C1166F96-B6D1-4893-9BBE-B1622DC04895}" type="pres">
      <dgm:prSet presAssocID="{84BBF6E6-E970-4A4A-8DC0-1A92A6A06EA4}" presName="root2" presStyleCnt="0"/>
      <dgm:spPr/>
    </dgm:pt>
    <dgm:pt modelId="{208A1852-6D66-405C-918E-E7DC92119DDA}" type="pres">
      <dgm:prSet presAssocID="{84BBF6E6-E970-4A4A-8DC0-1A92A6A06EA4}" presName="LevelTwoTextNode" presStyleLbl="node4" presStyleIdx="29" presStyleCnt="40">
        <dgm:presLayoutVars>
          <dgm:chPref val="3"/>
        </dgm:presLayoutVars>
      </dgm:prSet>
      <dgm:spPr/>
      <dgm:t>
        <a:bodyPr/>
        <a:lstStyle/>
        <a:p>
          <a:endParaRPr lang="tr-TR"/>
        </a:p>
      </dgm:t>
    </dgm:pt>
    <dgm:pt modelId="{39C68BAA-7932-4F38-BC49-4E6A0CB9EEA8}" type="pres">
      <dgm:prSet presAssocID="{84BBF6E6-E970-4A4A-8DC0-1A92A6A06EA4}" presName="level3hierChild" presStyleCnt="0"/>
      <dgm:spPr/>
    </dgm:pt>
    <dgm:pt modelId="{E3020812-57EE-4297-B0B8-94A437397056}" type="pres">
      <dgm:prSet presAssocID="{36BD0941-4F8F-45D8-9ACF-EBA10EB1BCFE}" presName="conn2-1" presStyleLbl="parChTrans1D2" presStyleIdx="2" presStyleCnt="4"/>
      <dgm:spPr/>
      <dgm:t>
        <a:bodyPr/>
        <a:lstStyle/>
        <a:p>
          <a:endParaRPr lang="tr-TR"/>
        </a:p>
      </dgm:t>
    </dgm:pt>
    <dgm:pt modelId="{E222A71E-ACA1-497B-97B8-FD5E6F040E1E}" type="pres">
      <dgm:prSet presAssocID="{36BD0941-4F8F-45D8-9ACF-EBA10EB1BCFE}" presName="connTx" presStyleLbl="parChTrans1D2" presStyleIdx="2" presStyleCnt="4"/>
      <dgm:spPr/>
      <dgm:t>
        <a:bodyPr/>
        <a:lstStyle/>
        <a:p>
          <a:endParaRPr lang="tr-TR"/>
        </a:p>
      </dgm:t>
    </dgm:pt>
    <dgm:pt modelId="{B4B11B51-6917-438E-8876-4FD26A88CF72}" type="pres">
      <dgm:prSet presAssocID="{540D16DD-ED37-45F3-8272-E23DF7B8A905}" presName="root2" presStyleCnt="0"/>
      <dgm:spPr/>
    </dgm:pt>
    <dgm:pt modelId="{5C3D1FF9-0F02-4F10-B04A-DBE6664AA3F8}" type="pres">
      <dgm:prSet presAssocID="{540D16DD-ED37-45F3-8272-E23DF7B8A905}" presName="LevelTwoTextNode" presStyleLbl="node2" presStyleIdx="2" presStyleCnt="4">
        <dgm:presLayoutVars>
          <dgm:chPref val="3"/>
        </dgm:presLayoutVars>
      </dgm:prSet>
      <dgm:spPr/>
      <dgm:t>
        <a:bodyPr/>
        <a:lstStyle/>
        <a:p>
          <a:endParaRPr lang="tr-TR"/>
        </a:p>
      </dgm:t>
    </dgm:pt>
    <dgm:pt modelId="{C9DCFCA4-086E-4E7C-882C-7EE53897FD58}" type="pres">
      <dgm:prSet presAssocID="{540D16DD-ED37-45F3-8272-E23DF7B8A905}" presName="level3hierChild" presStyleCnt="0"/>
      <dgm:spPr/>
    </dgm:pt>
    <dgm:pt modelId="{70F30975-EF1B-4F5E-9A55-564564422BB2}" type="pres">
      <dgm:prSet presAssocID="{08487D7B-E2EF-4611-85D4-0923003AFA5F}" presName="conn2-1" presStyleLbl="parChTrans1D3" presStyleIdx="15" presStyleCnt="20"/>
      <dgm:spPr/>
      <dgm:t>
        <a:bodyPr/>
        <a:lstStyle/>
        <a:p>
          <a:endParaRPr lang="tr-TR"/>
        </a:p>
      </dgm:t>
    </dgm:pt>
    <dgm:pt modelId="{7D98EC23-B0B1-4493-8DD0-F81E25526966}" type="pres">
      <dgm:prSet presAssocID="{08487D7B-E2EF-4611-85D4-0923003AFA5F}" presName="connTx" presStyleLbl="parChTrans1D3" presStyleIdx="15" presStyleCnt="20"/>
      <dgm:spPr/>
      <dgm:t>
        <a:bodyPr/>
        <a:lstStyle/>
        <a:p>
          <a:endParaRPr lang="tr-TR"/>
        </a:p>
      </dgm:t>
    </dgm:pt>
    <dgm:pt modelId="{08D3DCCC-7046-4E11-B130-24089EEC25EB}" type="pres">
      <dgm:prSet presAssocID="{517F6D33-B52A-43A6-B1CB-67289CEBF1F0}" presName="root2" presStyleCnt="0"/>
      <dgm:spPr/>
    </dgm:pt>
    <dgm:pt modelId="{55A7C954-11B8-4319-8CF3-CE89694252C4}" type="pres">
      <dgm:prSet presAssocID="{517F6D33-B52A-43A6-B1CB-67289CEBF1F0}" presName="LevelTwoTextNode" presStyleLbl="node3" presStyleIdx="15" presStyleCnt="20">
        <dgm:presLayoutVars>
          <dgm:chPref val="3"/>
        </dgm:presLayoutVars>
      </dgm:prSet>
      <dgm:spPr/>
      <dgm:t>
        <a:bodyPr/>
        <a:lstStyle/>
        <a:p>
          <a:endParaRPr lang="tr-TR"/>
        </a:p>
      </dgm:t>
    </dgm:pt>
    <dgm:pt modelId="{DDD6B3F7-2B56-4DF0-8445-BD27E53E4722}" type="pres">
      <dgm:prSet presAssocID="{517F6D33-B52A-43A6-B1CB-67289CEBF1F0}" presName="level3hierChild" presStyleCnt="0"/>
      <dgm:spPr/>
    </dgm:pt>
    <dgm:pt modelId="{32F8F534-EA0E-4AF1-9E8E-4D94255235D4}" type="pres">
      <dgm:prSet presAssocID="{6BF9E528-AD5A-41B7-8AE5-AC4EB9D9F03C}" presName="conn2-1" presStyleLbl="parChTrans1D4" presStyleIdx="30" presStyleCnt="40"/>
      <dgm:spPr/>
      <dgm:t>
        <a:bodyPr/>
        <a:lstStyle/>
        <a:p>
          <a:endParaRPr lang="tr-TR"/>
        </a:p>
      </dgm:t>
    </dgm:pt>
    <dgm:pt modelId="{3730C8FC-13C5-45CF-87DF-0189B856519F}" type="pres">
      <dgm:prSet presAssocID="{6BF9E528-AD5A-41B7-8AE5-AC4EB9D9F03C}" presName="connTx" presStyleLbl="parChTrans1D4" presStyleIdx="30" presStyleCnt="40"/>
      <dgm:spPr/>
      <dgm:t>
        <a:bodyPr/>
        <a:lstStyle/>
        <a:p>
          <a:endParaRPr lang="tr-TR"/>
        </a:p>
      </dgm:t>
    </dgm:pt>
    <dgm:pt modelId="{727129A9-7CA8-43C9-8004-E69B93F24CDF}" type="pres">
      <dgm:prSet presAssocID="{7E81EE1F-9973-4249-A3E6-5EA868C0F8D1}" presName="root2" presStyleCnt="0"/>
      <dgm:spPr/>
    </dgm:pt>
    <dgm:pt modelId="{661B60E0-8125-4A31-A606-FBCFE201A9CC}" type="pres">
      <dgm:prSet presAssocID="{7E81EE1F-9973-4249-A3E6-5EA868C0F8D1}" presName="LevelTwoTextNode" presStyleLbl="node4" presStyleIdx="30" presStyleCnt="40">
        <dgm:presLayoutVars>
          <dgm:chPref val="3"/>
        </dgm:presLayoutVars>
      </dgm:prSet>
      <dgm:spPr/>
      <dgm:t>
        <a:bodyPr/>
        <a:lstStyle/>
        <a:p>
          <a:endParaRPr lang="tr-TR"/>
        </a:p>
      </dgm:t>
    </dgm:pt>
    <dgm:pt modelId="{B5FCE8C3-3332-487F-88F8-E0A5730B0513}" type="pres">
      <dgm:prSet presAssocID="{7E81EE1F-9973-4249-A3E6-5EA868C0F8D1}" presName="level3hierChild" presStyleCnt="0"/>
      <dgm:spPr/>
    </dgm:pt>
    <dgm:pt modelId="{68399CDC-193C-455F-BBC9-229E7056C8D2}" type="pres">
      <dgm:prSet presAssocID="{45223CEF-2062-4EB1-8F83-B843D35DB482}" presName="conn2-1" presStyleLbl="parChTrans1D4" presStyleIdx="31" presStyleCnt="40"/>
      <dgm:spPr/>
      <dgm:t>
        <a:bodyPr/>
        <a:lstStyle/>
        <a:p>
          <a:endParaRPr lang="tr-TR"/>
        </a:p>
      </dgm:t>
    </dgm:pt>
    <dgm:pt modelId="{56F72032-84F7-4A4E-937D-DCAA83EC7BEA}" type="pres">
      <dgm:prSet presAssocID="{45223CEF-2062-4EB1-8F83-B843D35DB482}" presName="connTx" presStyleLbl="parChTrans1D4" presStyleIdx="31" presStyleCnt="40"/>
      <dgm:spPr/>
      <dgm:t>
        <a:bodyPr/>
        <a:lstStyle/>
        <a:p>
          <a:endParaRPr lang="tr-TR"/>
        </a:p>
      </dgm:t>
    </dgm:pt>
    <dgm:pt modelId="{7A2D470F-508F-450A-8910-57907E9EB854}" type="pres">
      <dgm:prSet presAssocID="{08726E0D-0FEA-47AA-82E5-DB8A27D086CF}" presName="root2" presStyleCnt="0"/>
      <dgm:spPr/>
    </dgm:pt>
    <dgm:pt modelId="{92669BC9-28C4-4425-8AD0-C8F01AAA74C3}" type="pres">
      <dgm:prSet presAssocID="{08726E0D-0FEA-47AA-82E5-DB8A27D086CF}" presName="LevelTwoTextNode" presStyleLbl="node4" presStyleIdx="31" presStyleCnt="40">
        <dgm:presLayoutVars>
          <dgm:chPref val="3"/>
        </dgm:presLayoutVars>
      </dgm:prSet>
      <dgm:spPr/>
      <dgm:t>
        <a:bodyPr/>
        <a:lstStyle/>
        <a:p>
          <a:endParaRPr lang="tr-TR"/>
        </a:p>
      </dgm:t>
    </dgm:pt>
    <dgm:pt modelId="{A08E421A-B57D-4F6A-BD61-2F702E45838E}" type="pres">
      <dgm:prSet presAssocID="{08726E0D-0FEA-47AA-82E5-DB8A27D086CF}" presName="level3hierChild" presStyleCnt="0"/>
      <dgm:spPr/>
    </dgm:pt>
    <dgm:pt modelId="{E8C42BC8-5033-461B-849D-D2D4A1F34883}" type="pres">
      <dgm:prSet presAssocID="{1B8B188A-305B-48E5-A370-1522D1329E97}" presName="conn2-1" presStyleLbl="parChTrans1D2" presStyleIdx="3" presStyleCnt="4"/>
      <dgm:spPr/>
      <dgm:t>
        <a:bodyPr/>
        <a:lstStyle/>
        <a:p>
          <a:endParaRPr lang="tr-TR"/>
        </a:p>
      </dgm:t>
    </dgm:pt>
    <dgm:pt modelId="{2DBB7DA0-94B2-4528-908C-6A63F6DF5D6F}" type="pres">
      <dgm:prSet presAssocID="{1B8B188A-305B-48E5-A370-1522D1329E97}" presName="connTx" presStyleLbl="parChTrans1D2" presStyleIdx="3" presStyleCnt="4"/>
      <dgm:spPr/>
      <dgm:t>
        <a:bodyPr/>
        <a:lstStyle/>
        <a:p>
          <a:endParaRPr lang="tr-TR"/>
        </a:p>
      </dgm:t>
    </dgm:pt>
    <dgm:pt modelId="{F69D10C8-1EC4-427A-845E-4621A72A721D}" type="pres">
      <dgm:prSet presAssocID="{9F699F1A-4911-4716-8637-2AEA27E02E0A}" presName="root2" presStyleCnt="0"/>
      <dgm:spPr/>
    </dgm:pt>
    <dgm:pt modelId="{7542D3DE-E771-402F-B15D-91D287391156}" type="pres">
      <dgm:prSet presAssocID="{9F699F1A-4911-4716-8637-2AEA27E02E0A}" presName="LevelTwoTextNode" presStyleLbl="node2" presStyleIdx="3" presStyleCnt="4">
        <dgm:presLayoutVars>
          <dgm:chPref val="3"/>
        </dgm:presLayoutVars>
      </dgm:prSet>
      <dgm:spPr/>
      <dgm:t>
        <a:bodyPr/>
        <a:lstStyle/>
        <a:p>
          <a:endParaRPr lang="tr-TR"/>
        </a:p>
      </dgm:t>
    </dgm:pt>
    <dgm:pt modelId="{FA0131A3-C12D-44EC-B478-5D818C2AB9BD}" type="pres">
      <dgm:prSet presAssocID="{9F699F1A-4911-4716-8637-2AEA27E02E0A}" presName="level3hierChild" presStyleCnt="0"/>
      <dgm:spPr/>
    </dgm:pt>
    <dgm:pt modelId="{B4A62A70-6069-43DF-B902-13923840F3FE}" type="pres">
      <dgm:prSet presAssocID="{867F8D26-E7E2-48E1-B53E-A3360DD6B285}" presName="conn2-1" presStyleLbl="parChTrans1D3" presStyleIdx="16" presStyleCnt="20"/>
      <dgm:spPr/>
      <dgm:t>
        <a:bodyPr/>
        <a:lstStyle/>
        <a:p>
          <a:endParaRPr lang="tr-TR"/>
        </a:p>
      </dgm:t>
    </dgm:pt>
    <dgm:pt modelId="{2E916F31-F83D-49ED-897B-FCCB50D4B660}" type="pres">
      <dgm:prSet presAssocID="{867F8D26-E7E2-48E1-B53E-A3360DD6B285}" presName="connTx" presStyleLbl="parChTrans1D3" presStyleIdx="16" presStyleCnt="20"/>
      <dgm:spPr/>
      <dgm:t>
        <a:bodyPr/>
        <a:lstStyle/>
        <a:p>
          <a:endParaRPr lang="tr-TR"/>
        </a:p>
      </dgm:t>
    </dgm:pt>
    <dgm:pt modelId="{FE7BB015-59AD-40DE-8537-B97D53B1B2F1}" type="pres">
      <dgm:prSet presAssocID="{38337872-502C-4CFA-9173-A48ADCDE4636}" presName="root2" presStyleCnt="0"/>
      <dgm:spPr/>
    </dgm:pt>
    <dgm:pt modelId="{95E9A9D3-6E19-4490-A062-4BEE4D8AB099}" type="pres">
      <dgm:prSet presAssocID="{38337872-502C-4CFA-9173-A48ADCDE4636}" presName="LevelTwoTextNode" presStyleLbl="node3" presStyleIdx="16" presStyleCnt="20">
        <dgm:presLayoutVars>
          <dgm:chPref val="3"/>
        </dgm:presLayoutVars>
      </dgm:prSet>
      <dgm:spPr/>
      <dgm:t>
        <a:bodyPr/>
        <a:lstStyle/>
        <a:p>
          <a:endParaRPr lang="tr-TR"/>
        </a:p>
      </dgm:t>
    </dgm:pt>
    <dgm:pt modelId="{22B3AD7D-0831-4F1D-9C2A-CA17ACADA72C}" type="pres">
      <dgm:prSet presAssocID="{38337872-502C-4CFA-9173-A48ADCDE4636}" presName="level3hierChild" presStyleCnt="0"/>
      <dgm:spPr/>
    </dgm:pt>
    <dgm:pt modelId="{BBAA5BC8-5C49-407B-8CAD-1BDC67486A0B}" type="pres">
      <dgm:prSet presAssocID="{FF4F6161-1389-40E4-8376-098657E4FF94}" presName="conn2-1" presStyleLbl="parChTrans1D4" presStyleIdx="32" presStyleCnt="40"/>
      <dgm:spPr/>
      <dgm:t>
        <a:bodyPr/>
        <a:lstStyle/>
        <a:p>
          <a:endParaRPr lang="tr-TR"/>
        </a:p>
      </dgm:t>
    </dgm:pt>
    <dgm:pt modelId="{A982A5C6-0757-48DF-8565-72F36B677523}" type="pres">
      <dgm:prSet presAssocID="{FF4F6161-1389-40E4-8376-098657E4FF94}" presName="connTx" presStyleLbl="parChTrans1D4" presStyleIdx="32" presStyleCnt="40"/>
      <dgm:spPr/>
      <dgm:t>
        <a:bodyPr/>
        <a:lstStyle/>
        <a:p>
          <a:endParaRPr lang="tr-TR"/>
        </a:p>
      </dgm:t>
    </dgm:pt>
    <dgm:pt modelId="{688A9812-0E35-4C75-B74E-43C5DB8ED86F}" type="pres">
      <dgm:prSet presAssocID="{2D87F776-BC6E-49D2-911B-FAC5D48B2864}" presName="root2" presStyleCnt="0"/>
      <dgm:spPr/>
    </dgm:pt>
    <dgm:pt modelId="{E7FBD8EC-61D5-4FB4-8B3B-6BD2F33CB743}" type="pres">
      <dgm:prSet presAssocID="{2D87F776-BC6E-49D2-911B-FAC5D48B2864}" presName="LevelTwoTextNode" presStyleLbl="node4" presStyleIdx="32" presStyleCnt="40">
        <dgm:presLayoutVars>
          <dgm:chPref val="3"/>
        </dgm:presLayoutVars>
      </dgm:prSet>
      <dgm:spPr/>
      <dgm:t>
        <a:bodyPr/>
        <a:lstStyle/>
        <a:p>
          <a:endParaRPr lang="tr-TR"/>
        </a:p>
      </dgm:t>
    </dgm:pt>
    <dgm:pt modelId="{096D0FF6-2558-46F7-A7BF-C34F60C0CD23}" type="pres">
      <dgm:prSet presAssocID="{2D87F776-BC6E-49D2-911B-FAC5D48B2864}" presName="level3hierChild" presStyleCnt="0"/>
      <dgm:spPr/>
    </dgm:pt>
    <dgm:pt modelId="{F223F8EE-087A-430B-AB33-F720ED5FD50E}" type="pres">
      <dgm:prSet presAssocID="{2B950F5E-51B4-48C7-943B-31F81F5CE45C}" presName="conn2-1" presStyleLbl="parChTrans1D4" presStyleIdx="33" presStyleCnt="40"/>
      <dgm:spPr/>
      <dgm:t>
        <a:bodyPr/>
        <a:lstStyle/>
        <a:p>
          <a:endParaRPr lang="tr-TR"/>
        </a:p>
      </dgm:t>
    </dgm:pt>
    <dgm:pt modelId="{1528D1E7-C557-4377-847E-3733C0F21DC4}" type="pres">
      <dgm:prSet presAssocID="{2B950F5E-51B4-48C7-943B-31F81F5CE45C}" presName="connTx" presStyleLbl="parChTrans1D4" presStyleIdx="33" presStyleCnt="40"/>
      <dgm:spPr/>
      <dgm:t>
        <a:bodyPr/>
        <a:lstStyle/>
        <a:p>
          <a:endParaRPr lang="tr-TR"/>
        </a:p>
      </dgm:t>
    </dgm:pt>
    <dgm:pt modelId="{D50C7F4D-AE58-4903-92AD-6027E574C32D}" type="pres">
      <dgm:prSet presAssocID="{AD7C8623-97B4-4420-939D-4E9386F2FAD5}" presName="root2" presStyleCnt="0"/>
      <dgm:spPr/>
    </dgm:pt>
    <dgm:pt modelId="{2BF5154E-17E5-44A1-B2D5-42CCE6402BEA}" type="pres">
      <dgm:prSet presAssocID="{AD7C8623-97B4-4420-939D-4E9386F2FAD5}" presName="LevelTwoTextNode" presStyleLbl="node4" presStyleIdx="33" presStyleCnt="40">
        <dgm:presLayoutVars>
          <dgm:chPref val="3"/>
        </dgm:presLayoutVars>
      </dgm:prSet>
      <dgm:spPr/>
      <dgm:t>
        <a:bodyPr/>
        <a:lstStyle/>
        <a:p>
          <a:endParaRPr lang="tr-TR"/>
        </a:p>
      </dgm:t>
    </dgm:pt>
    <dgm:pt modelId="{C56EE622-524C-4B3E-9BF0-4A479C61FE1C}" type="pres">
      <dgm:prSet presAssocID="{AD7C8623-97B4-4420-939D-4E9386F2FAD5}" presName="level3hierChild" presStyleCnt="0"/>
      <dgm:spPr/>
    </dgm:pt>
    <dgm:pt modelId="{32542D8B-A41E-4D81-AB98-F330A579BB0B}" type="pres">
      <dgm:prSet presAssocID="{C5BD45B2-2A6A-480A-A171-F9628DBFBC5C}" presName="conn2-1" presStyleLbl="parChTrans1D3" presStyleIdx="17" presStyleCnt="20"/>
      <dgm:spPr/>
      <dgm:t>
        <a:bodyPr/>
        <a:lstStyle/>
        <a:p>
          <a:endParaRPr lang="tr-TR"/>
        </a:p>
      </dgm:t>
    </dgm:pt>
    <dgm:pt modelId="{B01D9F59-8666-479A-8EBE-DA470A6A186E}" type="pres">
      <dgm:prSet presAssocID="{C5BD45B2-2A6A-480A-A171-F9628DBFBC5C}" presName="connTx" presStyleLbl="parChTrans1D3" presStyleIdx="17" presStyleCnt="20"/>
      <dgm:spPr/>
      <dgm:t>
        <a:bodyPr/>
        <a:lstStyle/>
        <a:p>
          <a:endParaRPr lang="tr-TR"/>
        </a:p>
      </dgm:t>
    </dgm:pt>
    <dgm:pt modelId="{25E8C258-0EDE-47C5-B166-F22CAA1F8568}" type="pres">
      <dgm:prSet presAssocID="{901B2E02-FE0A-4D58-BBF4-5D15BF0B44EE}" presName="root2" presStyleCnt="0"/>
      <dgm:spPr/>
    </dgm:pt>
    <dgm:pt modelId="{7147AAD7-139B-4E1F-9B40-8E07B263D042}" type="pres">
      <dgm:prSet presAssocID="{901B2E02-FE0A-4D58-BBF4-5D15BF0B44EE}" presName="LevelTwoTextNode" presStyleLbl="node3" presStyleIdx="17" presStyleCnt="20">
        <dgm:presLayoutVars>
          <dgm:chPref val="3"/>
        </dgm:presLayoutVars>
      </dgm:prSet>
      <dgm:spPr/>
      <dgm:t>
        <a:bodyPr/>
        <a:lstStyle/>
        <a:p>
          <a:endParaRPr lang="tr-TR"/>
        </a:p>
      </dgm:t>
    </dgm:pt>
    <dgm:pt modelId="{5F6C8AFC-FBAC-43AD-8ABB-3352E1264293}" type="pres">
      <dgm:prSet presAssocID="{901B2E02-FE0A-4D58-BBF4-5D15BF0B44EE}" presName="level3hierChild" presStyleCnt="0"/>
      <dgm:spPr/>
    </dgm:pt>
    <dgm:pt modelId="{2DD3CFEA-F274-4620-B26E-4A298ADC0ADE}" type="pres">
      <dgm:prSet presAssocID="{FD84E37D-A64D-46EE-AF24-AD8F16AA8757}" presName="conn2-1" presStyleLbl="parChTrans1D4" presStyleIdx="34" presStyleCnt="40"/>
      <dgm:spPr/>
      <dgm:t>
        <a:bodyPr/>
        <a:lstStyle/>
        <a:p>
          <a:endParaRPr lang="tr-TR"/>
        </a:p>
      </dgm:t>
    </dgm:pt>
    <dgm:pt modelId="{7CA37AA2-DE4B-4C00-9A51-A75CD04C2251}" type="pres">
      <dgm:prSet presAssocID="{FD84E37D-A64D-46EE-AF24-AD8F16AA8757}" presName="connTx" presStyleLbl="parChTrans1D4" presStyleIdx="34" presStyleCnt="40"/>
      <dgm:spPr/>
      <dgm:t>
        <a:bodyPr/>
        <a:lstStyle/>
        <a:p>
          <a:endParaRPr lang="tr-TR"/>
        </a:p>
      </dgm:t>
    </dgm:pt>
    <dgm:pt modelId="{7A79B7A0-53F3-403E-8273-7AA51178EA11}" type="pres">
      <dgm:prSet presAssocID="{EB576F88-1A5C-46B3-96CA-2AD2A5BED03B}" presName="root2" presStyleCnt="0"/>
      <dgm:spPr/>
    </dgm:pt>
    <dgm:pt modelId="{316E0E9E-3CC6-4331-9A49-9C3336E0FCAE}" type="pres">
      <dgm:prSet presAssocID="{EB576F88-1A5C-46B3-96CA-2AD2A5BED03B}" presName="LevelTwoTextNode" presStyleLbl="node4" presStyleIdx="34" presStyleCnt="40">
        <dgm:presLayoutVars>
          <dgm:chPref val="3"/>
        </dgm:presLayoutVars>
      </dgm:prSet>
      <dgm:spPr/>
      <dgm:t>
        <a:bodyPr/>
        <a:lstStyle/>
        <a:p>
          <a:endParaRPr lang="tr-TR"/>
        </a:p>
      </dgm:t>
    </dgm:pt>
    <dgm:pt modelId="{351C45A7-EFAB-4486-8095-5C019B700A2B}" type="pres">
      <dgm:prSet presAssocID="{EB576F88-1A5C-46B3-96CA-2AD2A5BED03B}" presName="level3hierChild" presStyleCnt="0"/>
      <dgm:spPr/>
    </dgm:pt>
    <dgm:pt modelId="{276BA9D9-AE6E-4B9A-816E-A434090084A9}" type="pres">
      <dgm:prSet presAssocID="{DA3F6818-6911-46AC-926E-3C07CD120FD7}" presName="conn2-1" presStyleLbl="parChTrans1D4" presStyleIdx="35" presStyleCnt="40"/>
      <dgm:spPr/>
      <dgm:t>
        <a:bodyPr/>
        <a:lstStyle/>
        <a:p>
          <a:endParaRPr lang="tr-TR"/>
        </a:p>
      </dgm:t>
    </dgm:pt>
    <dgm:pt modelId="{2C0D09E9-D54C-4BFE-B246-EACCEAE570D8}" type="pres">
      <dgm:prSet presAssocID="{DA3F6818-6911-46AC-926E-3C07CD120FD7}" presName="connTx" presStyleLbl="parChTrans1D4" presStyleIdx="35" presStyleCnt="40"/>
      <dgm:spPr/>
      <dgm:t>
        <a:bodyPr/>
        <a:lstStyle/>
        <a:p>
          <a:endParaRPr lang="tr-TR"/>
        </a:p>
      </dgm:t>
    </dgm:pt>
    <dgm:pt modelId="{3C3BB408-AC89-474C-A09E-FC4E490AF206}" type="pres">
      <dgm:prSet presAssocID="{38531912-F5EA-4143-81FA-2789BEE7CBBF}" presName="root2" presStyleCnt="0"/>
      <dgm:spPr/>
    </dgm:pt>
    <dgm:pt modelId="{4BA1C3C5-0B89-4FEE-9847-FCDBBC1D5E21}" type="pres">
      <dgm:prSet presAssocID="{38531912-F5EA-4143-81FA-2789BEE7CBBF}" presName="LevelTwoTextNode" presStyleLbl="node4" presStyleIdx="35" presStyleCnt="40">
        <dgm:presLayoutVars>
          <dgm:chPref val="3"/>
        </dgm:presLayoutVars>
      </dgm:prSet>
      <dgm:spPr/>
      <dgm:t>
        <a:bodyPr/>
        <a:lstStyle/>
        <a:p>
          <a:endParaRPr lang="tr-TR"/>
        </a:p>
      </dgm:t>
    </dgm:pt>
    <dgm:pt modelId="{A0143E9A-5268-4962-87F2-4ABDC524DF99}" type="pres">
      <dgm:prSet presAssocID="{38531912-F5EA-4143-81FA-2789BEE7CBBF}" presName="level3hierChild" presStyleCnt="0"/>
      <dgm:spPr/>
    </dgm:pt>
    <dgm:pt modelId="{92A0E2D3-263F-4E97-8B34-0CFFF98747F1}" type="pres">
      <dgm:prSet presAssocID="{D3BCE600-2582-45E7-A1B0-20AF84397E4D}" presName="conn2-1" presStyleLbl="parChTrans1D3" presStyleIdx="18" presStyleCnt="20"/>
      <dgm:spPr/>
      <dgm:t>
        <a:bodyPr/>
        <a:lstStyle/>
        <a:p>
          <a:endParaRPr lang="tr-TR"/>
        </a:p>
      </dgm:t>
    </dgm:pt>
    <dgm:pt modelId="{A297F241-017C-4816-A446-2183FD784E62}" type="pres">
      <dgm:prSet presAssocID="{D3BCE600-2582-45E7-A1B0-20AF84397E4D}" presName="connTx" presStyleLbl="parChTrans1D3" presStyleIdx="18" presStyleCnt="20"/>
      <dgm:spPr/>
      <dgm:t>
        <a:bodyPr/>
        <a:lstStyle/>
        <a:p>
          <a:endParaRPr lang="tr-TR"/>
        </a:p>
      </dgm:t>
    </dgm:pt>
    <dgm:pt modelId="{693E5B2D-7838-4EA3-804C-6E1AF2D718CB}" type="pres">
      <dgm:prSet presAssocID="{7CC8B279-6DD9-4345-AE66-B52173D0A921}" presName="root2" presStyleCnt="0"/>
      <dgm:spPr/>
    </dgm:pt>
    <dgm:pt modelId="{FC371A65-CBC6-4B52-95FA-42C06ACBC0CD}" type="pres">
      <dgm:prSet presAssocID="{7CC8B279-6DD9-4345-AE66-B52173D0A921}" presName="LevelTwoTextNode" presStyleLbl="node3" presStyleIdx="18" presStyleCnt="20">
        <dgm:presLayoutVars>
          <dgm:chPref val="3"/>
        </dgm:presLayoutVars>
      </dgm:prSet>
      <dgm:spPr/>
      <dgm:t>
        <a:bodyPr/>
        <a:lstStyle/>
        <a:p>
          <a:endParaRPr lang="tr-TR"/>
        </a:p>
      </dgm:t>
    </dgm:pt>
    <dgm:pt modelId="{C0A45119-3121-4EF8-89B8-D6260C0870AF}" type="pres">
      <dgm:prSet presAssocID="{7CC8B279-6DD9-4345-AE66-B52173D0A921}" presName="level3hierChild" presStyleCnt="0"/>
      <dgm:spPr/>
    </dgm:pt>
    <dgm:pt modelId="{C86A3BD4-DC20-40A0-A7C0-367E5B015EF9}" type="pres">
      <dgm:prSet presAssocID="{3441090D-8CB3-4E3E-9809-290D80088F41}" presName="conn2-1" presStyleLbl="parChTrans1D4" presStyleIdx="36" presStyleCnt="40"/>
      <dgm:spPr/>
      <dgm:t>
        <a:bodyPr/>
        <a:lstStyle/>
        <a:p>
          <a:endParaRPr lang="tr-TR"/>
        </a:p>
      </dgm:t>
    </dgm:pt>
    <dgm:pt modelId="{B9724876-C393-460B-90C5-86E009E45F3F}" type="pres">
      <dgm:prSet presAssocID="{3441090D-8CB3-4E3E-9809-290D80088F41}" presName="connTx" presStyleLbl="parChTrans1D4" presStyleIdx="36" presStyleCnt="40"/>
      <dgm:spPr/>
      <dgm:t>
        <a:bodyPr/>
        <a:lstStyle/>
        <a:p>
          <a:endParaRPr lang="tr-TR"/>
        </a:p>
      </dgm:t>
    </dgm:pt>
    <dgm:pt modelId="{D7F78CA3-EDB6-4008-B029-40B4B420966D}" type="pres">
      <dgm:prSet presAssocID="{CDD65FD9-9FB5-41A5-9D7F-A6DED294DE60}" presName="root2" presStyleCnt="0"/>
      <dgm:spPr/>
    </dgm:pt>
    <dgm:pt modelId="{F7CF70C9-8B53-42D2-8949-0AF2F54B7AA4}" type="pres">
      <dgm:prSet presAssocID="{CDD65FD9-9FB5-41A5-9D7F-A6DED294DE60}" presName="LevelTwoTextNode" presStyleLbl="node4" presStyleIdx="36" presStyleCnt="40">
        <dgm:presLayoutVars>
          <dgm:chPref val="3"/>
        </dgm:presLayoutVars>
      </dgm:prSet>
      <dgm:spPr/>
      <dgm:t>
        <a:bodyPr/>
        <a:lstStyle/>
        <a:p>
          <a:endParaRPr lang="tr-TR"/>
        </a:p>
      </dgm:t>
    </dgm:pt>
    <dgm:pt modelId="{8F9A4936-E9C9-4739-8A55-ACCA3375D875}" type="pres">
      <dgm:prSet presAssocID="{CDD65FD9-9FB5-41A5-9D7F-A6DED294DE60}" presName="level3hierChild" presStyleCnt="0"/>
      <dgm:spPr/>
    </dgm:pt>
    <dgm:pt modelId="{FF9C8F6A-CDE3-40B0-BC9B-4F0500F97325}" type="pres">
      <dgm:prSet presAssocID="{220B0D7D-A114-46CB-AC62-0DD7B69CB2A5}" presName="conn2-1" presStyleLbl="parChTrans1D4" presStyleIdx="37" presStyleCnt="40"/>
      <dgm:spPr/>
      <dgm:t>
        <a:bodyPr/>
        <a:lstStyle/>
        <a:p>
          <a:endParaRPr lang="tr-TR"/>
        </a:p>
      </dgm:t>
    </dgm:pt>
    <dgm:pt modelId="{87262BC4-E4FE-48AC-A2D1-368A022353EF}" type="pres">
      <dgm:prSet presAssocID="{220B0D7D-A114-46CB-AC62-0DD7B69CB2A5}" presName="connTx" presStyleLbl="parChTrans1D4" presStyleIdx="37" presStyleCnt="40"/>
      <dgm:spPr/>
      <dgm:t>
        <a:bodyPr/>
        <a:lstStyle/>
        <a:p>
          <a:endParaRPr lang="tr-TR"/>
        </a:p>
      </dgm:t>
    </dgm:pt>
    <dgm:pt modelId="{346E70F1-E76B-43EA-A9CA-66175A854EAA}" type="pres">
      <dgm:prSet presAssocID="{1D7D96D7-5DAD-4C32-8D2A-279F08D0C03E}" presName="root2" presStyleCnt="0"/>
      <dgm:spPr/>
    </dgm:pt>
    <dgm:pt modelId="{B588CAA6-A8F0-4FF5-8DBB-0FBA5FD3458D}" type="pres">
      <dgm:prSet presAssocID="{1D7D96D7-5DAD-4C32-8D2A-279F08D0C03E}" presName="LevelTwoTextNode" presStyleLbl="node4" presStyleIdx="37" presStyleCnt="40">
        <dgm:presLayoutVars>
          <dgm:chPref val="3"/>
        </dgm:presLayoutVars>
      </dgm:prSet>
      <dgm:spPr/>
      <dgm:t>
        <a:bodyPr/>
        <a:lstStyle/>
        <a:p>
          <a:endParaRPr lang="tr-TR"/>
        </a:p>
      </dgm:t>
    </dgm:pt>
    <dgm:pt modelId="{6DF44C63-D906-4067-839C-7020FDAD46B1}" type="pres">
      <dgm:prSet presAssocID="{1D7D96D7-5DAD-4C32-8D2A-279F08D0C03E}" presName="level3hierChild" presStyleCnt="0"/>
      <dgm:spPr/>
    </dgm:pt>
    <dgm:pt modelId="{BCF5313C-FF4B-4779-A312-BAD5A16043A6}" type="pres">
      <dgm:prSet presAssocID="{994DCF6C-0652-400F-B074-F887F1F54BFE}" presName="conn2-1" presStyleLbl="parChTrans1D3" presStyleIdx="19" presStyleCnt="20"/>
      <dgm:spPr/>
      <dgm:t>
        <a:bodyPr/>
        <a:lstStyle/>
        <a:p>
          <a:endParaRPr lang="tr-TR"/>
        </a:p>
      </dgm:t>
    </dgm:pt>
    <dgm:pt modelId="{5BA2ECA1-58F4-4C52-98C2-5544AE061AC0}" type="pres">
      <dgm:prSet presAssocID="{994DCF6C-0652-400F-B074-F887F1F54BFE}" presName="connTx" presStyleLbl="parChTrans1D3" presStyleIdx="19" presStyleCnt="20"/>
      <dgm:spPr/>
      <dgm:t>
        <a:bodyPr/>
        <a:lstStyle/>
        <a:p>
          <a:endParaRPr lang="tr-TR"/>
        </a:p>
      </dgm:t>
    </dgm:pt>
    <dgm:pt modelId="{1602A67F-8D37-42D5-BFDD-AAB15587A132}" type="pres">
      <dgm:prSet presAssocID="{2A188877-0D43-44C5-A2DA-FFAAE6536725}" presName="root2" presStyleCnt="0"/>
      <dgm:spPr/>
    </dgm:pt>
    <dgm:pt modelId="{2678FE06-35B7-4C3A-AA0C-5FBE6190E0A4}" type="pres">
      <dgm:prSet presAssocID="{2A188877-0D43-44C5-A2DA-FFAAE6536725}" presName="LevelTwoTextNode" presStyleLbl="node3" presStyleIdx="19" presStyleCnt="20">
        <dgm:presLayoutVars>
          <dgm:chPref val="3"/>
        </dgm:presLayoutVars>
      </dgm:prSet>
      <dgm:spPr/>
      <dgm:t>
        <a:bodyPr/>
        <a:lstStyle/>
        <a:p>
          <a:endParaRPr lang="tr-TR"/>
        </a:p>
      </dgm:t>
    </dgm:pt>
    <dgm:pt modelId="{CC589DA4-ACD2-46D5-8AB9-044059EC1797}" type="pres">
      <dgm:prSet presAssocID="{2A188877-0D43-44C5-A2DA-FFAAE6536725}" presName="level3hierChild" presStyleCnt="0"/>
      <dgm:spPr/>
    </dgm:pt>
    <dgm:pt modelId="{2C62D02D-DCB8-4495-945A-9A5AFF05C9F2}" type="pres">
      <dgm:prSet presAssocID="{74D9FC78-1CDE-442B-92BD-2299F094F4A5}" presName="conn2-1" presStyleLbl="parChTrans1D4" presStyleIdx="38" presStyleCnt="40"/>
      <dgm:spPr/>
      <dgm:t>
        <a:bodyPr/>
        <a:lstStyle/>
        <a:p>
          <a:endParaRPr lang="tr-TR"/>
        </a:p>
      </dgm:t>
    </dgm:pt>
    <dgm:pt modelId="{D9EFB936-2FA5-4647-9256-49CED53499A1}" type="pres">
      <dgm:prSet presAssocID="{74D9FC78-1CDE-442B-92BD-2299F094F4A5}" presName="connTx" presStyleLbl="parChTrans1D4" presStyleIdx="38" presStyleCnt="40"/>
      <dgm:spPr/>
      <dgm:t>
        <a:bodyPr/>
        <a:lstStyle/>
        <a:p>
          <a:endParaRPr lang="tr-TR"/>
        </a:p>
      </dgm:t>
    </dgm:pt>
    <dgm:pt modelId="{5673F69F-8A73-49C1-B7D3-1688D505807F}" type="pres">
      <dgm:prSet presAssocID="{DC09289B-F9FD-4D91-B24D-40D858C8C423}" presName="root2" presStyleCnt="0"/>
      <dgm:spPr/>
    </dgm:pt>
    <dgm:pt modelId="{B666CBAD-C35E-4D9F-81D4-F8EA03DD2092}" type="pres">
      <dgm:prSet presAssocID="{DC09289B-F9FD-4D91-B24D-40D858C8C423}" presName="LevelTwoTextNode" presStyleLbl="node4" presStyleIdx="38" presStyleCnt="40">
        <dgm:presLayoutVars>
          <dgm:chPref val="3"/>
        </dgm:presLayoutVars>
      </dgm:prSet>
      <dgm:spPr/>
      <dgm:t>
        <a:bodyPr/>
        <a:lstStyle/>
        <a:p>
          <a:endParaRPr lang="tr-TR"/>
        </a:p>
      </dgm:t>
    </dgm:pt>
    <dgm:pt modelId="{61CC6CC6-F35B-4B5E-9B83-957E46E21B16}" type="pres">
      <dgm:prSet presAssocID="{DC09289B-F9FD-4D91-B24D-40D858C8C423}" presName="level3hierChild" presStyleCnt="0"/>
      <dgm:spPr/>
    </dgm:pt>
    <dgm:pt modelId="{98FE3800-6DCB-469A-8DD5-0CF7DE25D9C5}" type="pres">
      <dgm:prSet presAssocID="{D7878AE5-0C82-4BD8-A95E-4883326AFE2C}" presName="conn2-1" presStyleLbl="parChTrans1D4" presStyleIdx="39" presStyleCnt="40"/>
      <dgm:spPr/>
      <dgm:t>
        <a:bodyPr/>
        <a:lstStyle/>
        <a:p>
          <a:endParaRPr lang="tr-TR"/>
        </a:p>
      </dgm:t>
    </dgm:pt>
    <dgm:pt modelId="{53514691-92FF-4C7A-90CE-30211DAE4850}" type="pres">
      <dgm:prSet presAssocID="{D7878AE5-0C82-4BD8-A95E-4883326AFE2C}" presName="connTx" presStyleLbl="parChTrans1D4" presStyleIdx="39" presStyleCnt="40"/>
      <dgm:spPr/>
      <dgm:t>
        <a:bodyPr/>
        <a:lstStyle/>
        <a:p>
          <a:endParaRPr lang="tr-TR"/>
        </a:p>
      </dgm:t>
    </dgm:pt>
    <dgm:pt modelId="{CCC44E76-3A32-4243-9953-021A27834333}" type="pres">
      <dgm:prSet presAssocID="{D1ECD0C6-316C-4A7F-A281-E7A9151FF96C}" presName="root2" presStyleCnt="0"/>
      <dgm:spPr/>
    </dgm:pt>
    <dgm:pt modelId="{6B99ED9D-692A-40C5-AA57-765282D2B6D2}" type="pres">
      <dgm:prSet presAssocID="{D1ECD0C6-316C-4A7F-A281-E7A9151FF96C}" presName="LevelTwoTextNode" presStyleLbl="node4" presStyleIdx="39" presStyleCnt="40">
        <dgm:presLayoutVars>
          <dgm:chPref val="3"/>
        </dgm:presLayoutVars>
      </dgm:prSet>
      <dgm:spPr/>
      <dgm:t>
        <a:bodyPr/>
        <a:lstStyle/>
        <a:p>
          <a:endParaRPr lang="tr-TR"/>
        </a:p>
      </dgm:t>
    </dgm:pt>
    <dgm:pt modelId="{9EEF5AF4-61F5-4503-8271-617E8A628A76}" type="pres">
      <dgm:prSet presAssocID="{D1ECD0C6-316C-4A7F-A281-E7A9151FF96C}" presName="level3hierChild" presStyleCnt="0"/>
      <dgm:spPr/>
    </dgm:pt>
  </dgm:ptLst>
  <dgm:cxnLst>
    <dgm:cxn modelId="{2E0F26C3-3CBC-4558-BB60-3B32FFC9EF35}" type="presOf" srcId="{867F8D26-E7E2-48E1-B53E-A3360DD6B285}" destId="{2E916F31-F83D-49ED-897B-FCCB50D4B660}" srcOrd="1" destOrd="0" presId="urn:microsoft.com/office/officeart/2008/layout/HorizontalMultiLevelHierarchy"/>
    <dgm:cxn modelId="{694D166D-D916-4EEC-B017-F6EA8E4C3B40}" type="presOf" srcId="{08487D7B-E2EF-4611-85D4-0923003AFA5F}" destId="{7D98EC23-B0B1-4493-8DD0-F81E25526966}" srcOrd="1" destOrd="0" presId="urn:microsoft.com/office/officeart/2008/layout/HorizontalMultiLevelHierarchy"/>
    <dgm:cxn modelId="{6FE0AADC-C75C-4F64-BE36-B31E4A46BA39}" type="presOf" srcId="{994DCF6C-0652-400F-B074-F887F1F54BFE}" destId="{BCF5313C-FF4B-4779-A312-BAD5A16043A6}" srcOrd="0" destOrd="0" presId="urn:microsoft.com/office/officeart/2008/layout/HorizontalMultiLevelHierarchy"/>
    <dgm:cxn modelId="{B56A0B7B-060F-45A2-8FCC-8B0D211694FC}" type="presOf" srcId="{136DC1BE-DB24-4CB2-B4B7-967DEF1CFA13}" destId="{D12DB4DE-F04F-47EB-9739-9761631873B0}" srcOrd="0" destOrd="0" presId="urn:microsoft.com/office/officeart/2008/layout/HorizontalMultiLevelHierarchy"/>
    <dgm:cxn modelId="{16BFC50E-6CB3-44C4-A55C-57F2CCAA1078}" type="presOf" srcId="{D26A97B4-C6FB-4DE2-AD2F-7B710101D897}" destId="{40C7B35F-8729-4494-9A50-1372BA232253}" srcOrd="0" destOrd="0" presId="urn:microsoft.com/office/officeart/2008/layout/HorizontalMultiLevelHierarchy"/>
    <dgm:cxn modelId="{E967ACC9-53CA-4436-8B0A-5569D18637F5}" type="presOf" srcId="{AD7C8623-97B4-4420-939D-4E9386F2FAD5}" destId="{2BF5154E-17E5-44A1-B2D5-42CCE6402BEA}" srcOrd="0" destOrd="0" presId="urn:microsoft.com/office/officeart/2008/layout/HorizontalMultiLevelHierarchy"/>
    <dgm:cxn modelId="{30845CE2-959C-4FBD-9EB3-E1E10C03FEB0}" type="presOf" srcId="{42455D27-BD43-418A-BAB1-F26BBDE76644}" destId="{90F715E2-935A-474E-8786-472417A2C40D}" srcOrd="1" destOrd="0" presId="urn:microsoft.com/office/officeart/2008/layout/HorizontalMultiLevelHierarchy"/>
    <dgm:cxn modelId="{45070887-B036-4D0B-A8A6-F9D0A500C67E}" srcId="{3D623E14-ECFC-4A82-A441-C2D9B04A448A}" destId="{2FFBCA3C-8440-4044-9BDC-A4E42F6E8E4E}" srcOrd="0" destOrd="0" parTransId="{83AAB93F-C23C-426A-A1B9-4E7FDEB40224}" sibTransId="{CAC974E9-3277-455E-8D8D-8B222FEF84BA}"/>
    <dgm:cxn modelId="{ADF82218-AA10-4B1A-A95C-F55796904F25}" type="presOf" srcId="{1B8B188A-305B-48E5-A370-1522D1329E97}" destId="{2DBB7DA0-94B2-4528-908C-6A63F6DF5D6F}" srcOrd="1" destOrd="0" presId="urn:microsoft.com/office/officeart/2008/layout/HorizontalMultiLevelHierarchy"/>
    <dgm:cxn modelId="{7B8C9A60-1BD2-4F1E-8D84-AB6ACC5701BA}" type="presOf" srcId="{2D87F776-BC6E-49D2-911B-FAC5D48B2864}" destId="{E7FBD8EC-61D5-4FB4-8B3B-6BD2F33CB743}" srcOrd="0" destOrd="0" presId="urn:microsoft.com/office/officeart/2008/layout/HorizontalMultiLevelHierarchy"/>
    <dgm:cxn modelId="{290A6FDC-E089-49B1-87CA-08DB204E82AC}" type="presOf" srcId="{521F6C02-0EF5-447D-8AA2-BF88EAA60CD9}" destId="{C7BEC84B-CDF3-4162-BB1F-5D365C869DB9}" srcOrd="1" destOrd="0" presId="urn:microsoft.com/office/officeart/2008/layout/HorizontalMultiLevelHierarchy"/>
    <dgm:cxn modelId="{201C7F80-95B9-4BD5-898D-1479A2F219D1}" srcId="{7CC8B279-6DD9-4345-AE66-B52173D0A921}" destId="{CDD65FD9-9FB5-41A5-9D7F-A6DED294DE60}" srcOrd="0" destOrd="0" parTransId="{3441090D-8CB3-4E3E-9809-290D80088F41}" sibTransId="{6445497B-5982-444B-ACFD-C95913337501}"/>
    <dgm:cxn modelId="{19BC33C9-A9CE-494F-9634-A57B1A8D07BD}" type="presOf" srcId="{E5B3273A-06CB-439E-97C4-ED5203DE1195}" destId="{8F7DDE93-5270-4FAD-910E-23E27E425E66}" srcOrd="0" destOrd="0" presId="urn:microsoft.com/office/officeart/2008/layout/HorizontalMultiLevelHierarchy"/>
    <dgm:cxn modelId="{7DE7CD27-ABEC-417E-860B-309D56B85386}" srcId="{489E2CE2-4B6F-4B31-B447-D0964ADFBC78}" destId="{81B4B6D7-EC4A-4691-B2D0-9ABB36475C2F}" srcOrd="0" destOrd="0" parTransId="{E58416E6-A754-4BAD-8939-A1077AB0A382}" sibTransId="{7A80786B-B25E-45A1-A831-82A87CA79AD7}"/>
    <dgm:cxn modelId="{00FD4EB2-A72D-4419-B723-0AB951B2AB51}" srcId="{9AD15565-4375-4071-A104-8E7726B7D3A4}" destId="{73123E37-8F15-477D-B4CC-3C301953762F}" srcOrd="0" destOrd="0" parTransId="{584A37A1-BD9B-4DC8-A9F1-701526CBF521}" sibTransId="{A237BF16-2B1E-4A17-9700-A389E18C0C05}"/>
    <dgm:cxn modelId="{05F89C14-B813-48EB-B4EA-BB648098DD7A}" type="presOf" srcId="{86BB5A29-CF54-481B-825E-CA5994A02CA2}" destId="{50C22362-265A-4A1A-82C9-08B11EDC413C}" srcOrd="0" destOrd="0" presId="urn:microsoft.com/office/officeart/2008/layout/HorizontalMultiLevelHierarchy"/>
    <dgm:cxn modelId="{A7D620BB-6297-49B5-B47A-B5F849037E9D}" type="presOf" srcId="{38A60FE5-22F9-4AE6-ADC0-39AB60F197BE}" destId="{0F2DF93F-5402-4C5C-A1CA-91D2842AB1F7}" srcOrd="0" destOrd="0" presId="urn:microsoft.com/office/officeart/2008/layout/HorizontalMultiLevelHierarchy"/>
    <dgm:cxn modelId="{B998E489-EA89-428B-913A-E8E09201F0D4}" type="presOf" srcId="{96EE9FB7-A42D-4D8C-AF6E-9597C2CF9D4A}" destId="{C1624F53-453D-45D6-8173-8724751BE7C8}" srcOrd="0" destOrd="0" presId="urn:microsoft.com/office/officeart/2008/layout/HorizontalMultiLevelHierarchy"/>
    <dgm:cxn modelId="{7E4B5771-AAE5-462D-A934-0FADE366E89F}" srcId="{9F699F1A-4911-4716-8637-2AEA27E02E0A}" destId="{901B2E02-FE0A-4D58-BBF4-5D15BF0B44EE}" srcOrd="1" destOrd="0" parTransId="{C5BD45B2-2A6A-480A-A171-F9628DBFBC5C}" sibTransId="{CAC608F9-CE32-43E3-94FB-A30037981F44}"/>
    <dgm:cxn modelId="{9F7F79A1-BF90-42E9-BB28-E986F6665639}" type="presOf" srcId="{3441090D-8CB3-4E3E-9809-290D80088F41}" destId="{B9724876-C393-460B-90C5-86E009E45F3F}" srcOrd="1" destOrd="0" presId="urn:microsoft.com/office/officeart/2008/layout/HorizontalMultiLevelHierarchy"/>
    <dgm:cxn modelId="{11611F8D-3EAC-4060-BBCE-FB0135453E78}" type="presOf" srcId="{6BF9E528-AD5A-41B7-8AE5-AC4EB9D9F03C}" destId="{32F8F534-EA0E-4AF1-9E8E-4D94255235D4}" srcOrd="0" destOrd="0" presId="urn:microsoft.com/office/officeart/2008/layout/HorizontalMultiLevelHierarchy"/>
    <dgm:cxn modelId="{195C1173-F8BF-497E-9FCF-347DD803E722}" type="presOf" srcId="{0F848211-B1CF-4529-840E-6EE2C04ECEC9}" destId="{C01EACF9-18F2-4814-A81F-45276BEB3918}" srcOrd="1" destOrd="0" presId="urn:microsoft.com/office/officeart/2008/layout/HorizontalMultiLevelHierarchy"/>
    <dgm:cxn modelId="{4DE353BE-800A-475F-AD1B-A94A4F66CA18}" type="presOf" srcId="{136DC1BE-DB24-4CB2-B4B7-967DEF1CFA13}" destId="{B5A0F415-C457-48AA-A84B-3B40025BD8CD}" srcOrd="1" destOrd="0" presId="urn:microsoft.com/office/officeart/2008/layout/HorizontalMultiLevelHierarchy"/>
    <dgm:cxn modelId="{F3E311A7-E9BB-4AFB-8516-E958CED1295A}" type="presOf" srcId="{220B0D7D-A114-46CB-AC62-0DD7B69CB2A5}" destId="{87262BC4-E4FE-48AC-A2D1-368A022353EF}" srcOrd="1" destOrd="0" presId="urn:microsoft.com/office/officeart/2008/layout/HorizontalMultiLevelHierarchy"/>
    <dgm:cxn modelId="{CE7FEE29-F4E4-4172-8F4E-CC4E0C9FF6F7}" type="presOf" srcId="{FE67A6BD-DA54-4553-85B0-22E1C79A93F1}" destId="{A27509F5-2727-4E73-A420-DBAABE59440C}" srcOrd="1" destOrd="0" presId="urn:microsoft.com/office/officeart/2008/layout/HorizontalMultiLevelHierarchy"/>
    <dgm:cxn modelId="{9B60C73F-56C1-40CB-A438-845DD45569E6}" type="presOf" srcId="{E0437A5E-3F3D-4DEA-B57D-0A884976CD6E}" destId="{292B74B9-7D68-49FE-AFED-90594929F121}" srcOrd="1" destOrd="0" presId="urn:microsoft.com/office/officeart/2008/layout/HorizontalMultiLevelHierarchy"/>
    <dgm:cxn modelId="{ECFD637C-E66A-4534-A989-93B106F961CA}" type="presOf" srcId="{132308BB-1A09-4D2B-A22E-38AAE5928CE1}" destId="{59D5DBFE-6DEC-4A63-9551-BE13875C0597}" srcOrd="0" destOrd="0" presId="urn:microsoft.com/office/officeart/2008/layout/HorizontalMultiLevelHierarchy"/>
    <dgm:cxn modelId="{639EC2C8-121D-4016-A93E-7C2F2A9D39B3}" type="presOf" srcId="{B64C4306-6E25-4938-85A6-1235A4F83493}" destId="{13876B7E-B421-4AC1-A230-BBAF7D75D00C}" srcOrd="0" destOrd="0" presId="urn:microsoft.com/office/officeart/2008/layout/HorizontalMultiLevelHierarchy"/>
    <dgm:cxn modelId="{A62ED4E1-81D9-44F0-BAAE-E7BE6090664E}" type="presOf" srcId="{36BD0941-4F8F-45D8-9ACF-EBA10EB1BCFE}" destId="{E3020812-57EE-4297-B0B8-94A437397056}" srcOrd="0" destOrd="0" presId="urn:microsoft.com/office/officeart/2008/layout/HorizontalMultiLevelHierarchy"/>
    <dgm:cxn modelId="{658BAB34-F218-41F9-88BE-6A51A4532FF9}" type="presOf" srcId="{23D6A3CA-05AB-4B53-8CF4-2D1232675FC1}" destId="{04B2DED0-5F14-4D64-82FE-F841A48E66F1}" srcOrd="0" destOrd="0" presId="urn:microsoft.com/office/officeart/2008/layout/HorizontalMultiLevelHierarchy"/>
    <dgm:cxn modelId="{88F0D024-6A36-4371-8E43-7DEAE9DA9D7F}" type="presOf" srcId="{2A188877-0D43-44C5-A2DA-FFAAE6536725}" destId="{2678FE06-35B7-4C3A-AA0C-5FBE6190E0A4}" srcOrd="0" destOrd="0" presId="urn:microsoft.com/office/officeart/2008/layout/HorizontalMultiLevelHierarchy"/>
    <dgm:cxn modelId="{DECB3774-8CEE-4A86-A56F-A80A0FFD0869}" srcId="{EB576F88-1A5C-46B3-96CA-2AD2A5BED03B}" destId="{38531912-F5EA-4143-81FA-2789BEE7CBBF}" srcOrd="0" destOrd="0" parTransId="{DA3F6818-6911-46AC-926E-3C07CD120FD7}" sibTransId="{913832AE-77DB-4208-BF28-BD56F1B20379}"/>
    <dgm:cxn modelId="{10EBCDD2-7AE8-4E51-9FA2-53787746771A}" type="presOf" srcId="{83AAB93F-C23C-426A-A1B9-4E7FDEB40224}" destId="{44F777D2-1343-4D0A-B802-20E5382AE9F7}" srcOrd="1" destOrd="0" presId="urn:microsoft.com/office/officeart/2008/layout/HorizontalMultiLevelHierarchy"/>
    <dgm:cxn modelId="{9E55A260-08AE-4C37-89F2-A8D595006F65}" type="presOf" srcId="{867F8D26-E7E2-48E1-B53E-A3360DD6B285}" destId="{B4A62A70-6069-43DF-B902-13923840F3FE}" srcOrd="0" destOrd="0" presId="urn:microsoft.com/office/officeart/2008/layout/HorizontalMultiLevelHierarchy"/>
    <dgm:cxn modelId="{C95811D2-8EF1-4BDE-9483-168DCDFC7551}" type="presOf" srcId="{74D9FC78-1CDE-442B-92BD-2299F094F4A5}" destId="{2C62D02D-DCB8-4495-945A-9A5AFF05C9F2}" srcOrd="0" destOrd="0" presId="urn:microsoft.com/office/officeart/2008/layout/HorizontalMultiLevelHierarchy"/>
    <dgm:cxn modelId="{E555FDE5-9803-42FB-8ED7-8B95CD86BA73}" srcId="{F59C910E-CF1B-4E0D-A198-27C822DE7968}" destId="{C382E4D8-09DE-4CE6-B0AB-53F04ACD638E}" srcOrd="0" destOrd="0" parTransId="{136DC1BE-DB24-4CB2-B4B7-967DEF1CFA13}" sibTransId="{BDBE8305-6462-4A80-8999-6D277FFED8D1}"/>
    <dgm:cxn modelId="{517DDE3D-1B12-4EAA-ADE5-DB77F10116EB}" srcId="{BFEF3B26-0F7A-4125-A1E9-2205C23A97CF}" destId="{3D623E14-ECFC-4A82-A441-C2D9B04A448A}" srcOrd="0" destOrd="0" parTransId="{E5B3273A-06CB-439E-97C4-ED5203DE1195}" sibTransId="{BD8B0806-8C76-4760-B1F8-EECD776E252E}"/>
    <dgm:cxn modelId="{01E98A6C-9C15-43F2-979E-08431501DADF}" type="presOf" srcId="{029BB281-40B6-49B8-A8E3-5A69C0ECF2BD}" destId="{9C9FE5E8-BCEB-436B-BF37-D81E3E1BB529}" srcOrd="1" destOrd="0" presId="urn:microsoft.com/office/officeart/2008/layout/HorizontalMultiLevelHierarchy"/>
    <dgm:cxn modelId="{1A225245-52B9-448F-AFC4-30E8A4E7F79F}" type="presOf" srcId="{D9479672-9DCF-4BD8-9A03-D8505AD81350}" destId="{3A2B4EEF-B0EC-4AB4-94DE-78F942C12D6F}" srcOrd="0" destOrd="0" presId="urn:microsoft.com/office/officeart/2008/layout/HorizontalMultiLevelHierarchy"/>
    <dgm:cxn modelId="{69884D61-F864-49C2-8167-2E9EA17D88D6}" type="presOf" srcId="{42C93D1C-A201-4C99-B461-94124DCBD1A2}" destId="{8EB85AF3-5E28-4CF6-94D4-697C02B84E71}" srcOrd="0" destOrd="0" presId="urn:microsoft.com/office/officeart/2008/layout/HorizontalMultiLevelHierarchy"/>
    <dgm:cxn modelId="{D0EF449D-2265-47A8-BFDD-B82A31247136}" type="presOf" srcId="{9FFACC3D-DB4F-4996-9F10-63DE7345E049}" destId="{D91558A1-49B7-43D4-8FCE-19BD82639143}" srcOrd="0" destOrd="0" presId="urn:microsoft.com/office/officeart/2008/layout/HorizontalMultiLevelHierarchy"/>
    <dgm:cxn modelId="{EA0F5E31-9E97-41A6-AD98-5D07D8ADC67B}" srcId="{0EE89F1E-3B30-4A66-BC64-3DCE6D5FD9E2}" destId="{15689266-B377-4FCF-AA5E-74EFFD16148C}" srcOrd="0" destOrd="0" parTransId="{C85AD525-7923-4136-B451-A601B5083785}" sibTransId="{E3974BF2-55BD-4240-A0CD-983AC4DD7808}"/>
    <dgm:cxn modelId="{288FF332-C000-43C6-B9B5-A7D433AA8C91}" type="presOf" srcId="{DA3F6818-6911-46AC-926E-3C07CD120FD7}" destId="{276BA9D9-AE6E-4B9A-816E-A434090084A9}" srcOrd="0" destOrd="0" presId="urn:microsoft.com/office/officeart/2008/layout/HorizontalMultiLevelHierarchy"/>
    <dgm:cxn modelId="{6B1589A4-2263-42A0-97AB-B3BED10D7054}" type="presOf" srcId="{71900492-8F78-43BF-B820-D971D2520705}" destId="{36145A07-EC76-4666-B92F-9B415C49C1E2}" srcOrd="0" destOrd="0" presId="urn:microsoft.com/office/officeart/2008/layout/HorizontalMultiLevelHierarchy"/>
    <dgm:cxn modelId="{221831F9-104A-40CD-907A-EDC3BBCBACDE}" type="presOf" srcId="{A680FA5B-D14D-457C-93B4-6F706ECCACE8}" destId="{5C52B460-EE0B-4021-9D19-28B1D7B83880}" srcOrd="0" destOrd="0" presId="urn:microsoft.com/office/officeart/2008/layout/HorizontalMultiLevelHierarchy"/>
    <dgm:cxn modelId="{A5AAB64D-16B4-4F51-979A-37140004A8C4}" type="presOf" srcId="{A389B0E6-F054-4E7F-ABF4-5B07B95D8E3A}" destId="{A25B718F-BE77-4AFF-8B05-DFCE7C7BB339}" srcOrd="0" destOrd="0" presId="urn:microsoft.com/office/officeart/2008/layout/HorizontalMultiLevelHierarchy"/>
    <dgm:cxn modelId="{346F792D-C97B-4E91-AFD2-12FB8045BB59}" type="presOf" srcId="{6BF9E528-AD5A-41B7-8AE5-AC4EB9D9F03C}" destId="{3730C8FC-13C5-45CF-87DF-0189B856519F}" srcOrd="1" destOrd="0" presId="urn:microsoft.com/office/officeart/2008/layout/HorizontalMultiLevelHierarchy"/>
    <dgm:cxn modelId="{C2DEEAAA-4E9F-423B-9149-85A344368158}" type="presOf" srcId="{97BA47C9-8434-4376-8EEB-131E287E2FBC}" destId="{F0406AC8-D29E-4AAE-8D79-81ADD1161F8E}" srcOrd="0" destOrd="0" presId="urn:microsoft.com/office/officeart/2008/layout/HorizontalMultiLevelHierarchy"/>
    <dgm:cxn modelId="{AA3FAD72-2B81-418B-B1DF-F6FF6FEA3B6C}" srcId="{24618D79-F035-4BB8-B305-D1610A5FE6C3}" destId="{1F405A76-EC51-499E-9E2F-56C1BCCAE20B}" srcOrd="7" destOrd="0" parTransId="{02C7A910-5A85-4427-9EEA-370FD8E2C1A6}" sibTransId="{1D901354-7F11-4349-B4B5-FAF9F7DA4A5E}"/>
    <dgm:cxn modelId="{295912BB-696E-4431-B8B9-ADEBD931F832}" type="presOf" srcId="{36BD0941-4F8F-45D8-9ACF-EBA10EB1BCFE}" destId="{E222A71E-ACA1-497B-97B8-FD5E6F040E1E}" srcOrd="1" destOrd="0" presId="urn:microsoft.com/office/officeart/2008/layout/HorizontalMultiLevelHierarchy"/>
    <dgm:cxn modelId="{203E7A66-73F2-4DB4-A80F-84F0F7E4548C}" type="presOf" srcId="{A2077BE8-6918-4015-920F-438E6CA2DAB0}" destId="{4B7173B8-6666-494E-A914-A6FB9971A60C}" srcOrd="0" destOrd="0" presId="urn:microsoft.com/office/officeart/2008/layout/HorizontalMultiLevelHierarchy"/>
    <dgm:cxn modelId="{31F72C6E-CA24-46D5-B05C-2B1C484EEAA4}" srcId="{F59C910E-CF1B-4E0D-A198-27C822DE7968}" destId="{540D16DD-ED37-45F3-8272-E23DF7B8A905}" srcOrd="2" destOrd="0" parTransId="{36BD0941-4F8F-45D8-9ACF-EBA10EB1BCFE}" sibTransId="{321ED184-52DA-4F55-B780-80B152A164F0}"/>
    <dgm:cxn modelId="{5F97C13E-3D70-444D-8B03-AD8E04436C02}" type="presOf" srcId="{C85AD525-7923-4136-B451-A601B5083785}" destId="{6C07E2B3-7181-4CA6-ACF0-90ED5E4ED048}" srcOrd="1" destOrd="0" presId="urn:microsoft.com/office/officeart/2008/layout/HorizontalMultiLevelHierarchy"/>
    <dgm:cxn modelId="{E8912701-D3D9-4A34-A2E7-4397F195B9A3}" type="presOf" srcId="{87488E42-02E1-46F0-8651-D6DA8FE593BE}" destId="{D91F3493-B334-4C61-A824-7A5620095744}" srcOrd="1" destOrd="0" presId="urn:microsoft.com/office/officeart/2008/layout/HorizontalMultiLevelHierarchy"/>
    <dgm:cxn modelId="{89259B18-2D0C-44F6-A12E-6A936A1F9C6F}" type="presOf" srcId="{C8343AF8-DBB5-4835-ACF6-10889C750EE1}" destId="{878AD58B-BAFF-42DB-A27B-333DAFA8FFF3}" srcOrd="1" destOrd="0" presId="urn:microsoft.com/office/officeart/2008/layout/HorizontalMultiLevelHierarchy"/>
    <dgm:cxn modelId="{069A00CE-77FE-4281-90A9-6727F0A1087F}" type="presOf" srcId="{2B950F5E-51B4-48C7-943B-31F81F5CE45C}" destId="{F223F8EE-087A-430B-AB33-F720ED5FD50E}" srcOrd="0" destOrd="0" presId="urn:microsoft.com/office/officeart/2008/layout/HorizontalMultiLevelHierarchy"/>
    <dgm:cxn modelId="{A7898687-04E1-495B-916A-ED281B011308}" srcId="{C382E4D8-09DE-4CE6-B0AB-53F04ACD638E}" destId="{9AD15565-4375-4071-A104-8E7726B7D3A4}" srcOrd="3" destOrd="0" parTransId="{83566EBA-9868-4401-9717-42A88751A13F}" sibTransId="{49F88494-5F71-410B-9D45-EC15B24EB1FD}"/>
    <dgm:cxn modelId="{E88A60F6-8081-4E19-AB8F-67268F4A2DAF}" srcId="{DC09289B-F9FD-4D91-B24D-40D858C8C423}" destId="{D1ECD0C6-316C-4A7F-A281-E7A9151FF96C}" srcOrd="0" destOrd="0" parTransId="{D7878AE5-0C82-4BD8-A95E-4883326AFE2C}" sibTransId="{20379793-29EB-4D6A-84A9-162B5FE141AA}"/>
    <dgm:cxn modelId="{5C94A57A-01E8-4C30-A89A-A75E36F0C15E}" srcId="{DC73B517-DB3C-4876-B923-4A814E58C4A9}" destId="{C5D47A28-887E-43F2-90FB-A5C10387C407}" srcOrd="0" destOrd="0" parTransId="{B1890FF4-C5C2-4575-87B0-1F19B9970771}" sibTransId="{DA8ED5B1-C567-4CB0-A666-9F38C9B0825A}"/>
    <dgm:cxn modelId="{53852479-45F7-4290-819B-0E27CDC2D6EF}" type="presOf" srcId="{FF4F6161-1389-40E4-8376-098657E4FF94}" destId="{BBAA5BC8-5C49-407B-8CAD-1BDC67486A0B}" srcOrd="0" destOrd="0" presId="urn:microsoft.com/office/officeart/2008/layout/HorizontalMultiLevelHierarchy"/>
    <dgm:cxn modelId="{880A5ED9-A633-4DA5-9DF5-FDA1A6D0A6D3}" type="presOf" srcId="{9AD15565-4375-4071-A104-8E7726B7D3A4}" destId="{11658841-F139-469A-AD0F-B9BDA680A110}" srcOrd="0" destOrd="0" presId="urn:microsoft.com/office/officeart/2008/layout/HorizontalMultiLevelHierarchy"/>
    <dgm:cxn modelId="{A5579418-DE72-462E-A824-7CF78031D257}" srcId="{29B9FBED-1029-4232-B342-78790A649FD9}" destId="{EAC6FB2E-510A-4AFA-BC51-5527E1DD27D6}" srcOrd="0" destOrd="0" parTransId="{632040CC-B13E-46E3-A662-4E4AFF8FCD92}" sibTransId="{3C270AF3-75AA-4334-BB3A-25D8B350E8CE}"/>
    <dgm:cxn modelId="{40210A39-D477-4AD2-84D1-B04EF4AAD941}" srcId="{23D6A3CA-05AB-4B53-8CF4-2D1232675FC1}" destId="{29B9FBED-1029-4232-B342-78790A649FD9}" srcOrd="0" destOrd="0" parTransId="{937ACF26-5F68-46E5-9524-4652F6F51317}" sibTransId="{2CC6EDAB-DF76-47F5-8939-A8BE7978A9BB}"/>
    <dgm:cxn modelId="{49ECAA9C-F804-4565-88A1-CA6B360FE9BF}" type="presOf" srcId="{0660EDB2-E8DF-4F5E-9728-E62C92EEA43B}" destId="{669BA50A-B068-463F-BAB6-2209819B6D8F}" srcOrd="0" destOrd="0" presId="urn:microsoft.com/office/officeart/2008/layout/HorizontalMultiLevelHierarchy"/>
    <dgm:cxn modelId="{321A7D87-2F8C-41F9-BA90-8B4A435B42E2}" srcId="{71900492-8F78-43BF-B820-D971D2520705}" destId="{F59598D5-7C26-40D2-983D-CF02ECAF6E13}" srcOrd="0" destOrd="0" parTransId="{A557CAF7-9B85-4639-B16C-E0AFFD5FDA97}" sibTransId="{8FD99F6F-1783-4120-A070-23B9505CA878}"/>
    <dgm:cxn modelId="{81CE444D-A667-4FBE-81EA-7EAC94223A2A}" type="presOf" srcId="{41F04DDC-7410-4083-8DA9-4B82E158F015}" destId="{F581275C-932D-4292-85D6-7095B39211AF}" srcOrd="0" destOrd="0" presId="urn:microsoft.com/office/officeart/2008/layout/HorizontalMultiLevelHierarchy"/>
    <dgm:cxn modelId="{E73864BE-4DB9-4350-B76D-13BF17EE4F2D}" srcId="{DDF680E4-752D-4638-9CF9-F371DB821C24}" destId="{AAB6BC87-0319-4591-999F-933A88AFF148}" srcOrd="0" destOrd="0" parTransId="{B64C4306-6E25-4938-85A6-1235A4F83493}" sibTransId="{2D16CAC5-F453-41FF-9078-1D8A8CBA585D}"/>
    <dgm:cxn modelId="{BE9121D8-C1D6-4314-B1C3-5D49A6E199CC}" type="presOf" srcId="{C5BD45B2-2A6A-480A-A171-F9628DBFBC5C}" destId="{32542D8B-A41E-4D81-AB98-F330A579BB0B}" srcOrd="0" destOrd="0" presId="urn:microsoft.com/office/officeart/2008/layout/HorizontalMultiLevelHierarchy"/>
    <dgm:cxn modelId="{60223C5C-A3CF-4D14-AB5B-5EBCBFB20660}" type="presOf" srcId="{38531912-F5EA-4143-81FA-2789BEE7CBBF}" destId="{4BA1C3C5-0B89-4FEE-9847-FCDBBC1D5E21}" srcOrd="0" destOrd="0" presId="urn:microsoft.com/office/officeart/2008/layout/HorizontalMultiLevelHierarchy"/>
    <dgm:cxn modelId="{16DD3D3D-801C-46A5-9BF1-6AA186AE225A}" type="presOf" srcId="{FF4F6161-1389-40E4-8376-098657E4FF94}" destId="{A982A5C6-0757-48DF-8565-72F36B677523}" srcOrd="1" destOrd="0" presId="urn:microsoft.com/office/officeart/2008/layout/HorizontalMultiLevelHierarchy"/>
    <dgm:cxn modelId="{10C2AA00-939E-4339-A5F4-3F682DE9BFBB}" srcId="{517F6D33-B52A-43A6-B1CB-67289CEBF1F0}" destId="{7E81EE1F-9973-4249-A3E6-5EA868C0F8D1}" srcOrd="0" destOrd="0" parTransId="{6BF9E528-AD5A-41B7-8AE5-AC4EB9D9F03C}" sibTransId="{7996077B-1D77-45AF-8C7F-1236F83647C8}"/>
    <dgm:cxn modelId="{E721659E-552E-463F-95FD-6C049D3C471E}" type="presOf" srcId="{CE574968-82F9-48FD-ACAD-4AAAB46E1743}" destId="{1CA2D642-1A8D-46AB-93ED-557EF597E6C5}" srcOrd="0" destOrd="0" presId="urn:microsoft.com/office/officeart/2008/layout/HorizontalMultiLevelHierarchy"/>
    <dgm:cxn modelId="{407823B3-6F87-4845-8547-41800AA49BF4}" type="presOf" srcId="{29B9FBED-1029-4232-B342-78790A649FD9}" destId="{A40A8244-0A2E-476D-BAEB-3331EC76EEE4}" srcOrd="0" destOrd="0" presId="urn:microsoft.com/office/officeart/2008/layout/HorizontalMultiLevelHierarchy"/>
    <dgm:cxn modelId="{3DA34ACD-E874-4375-B165-FEE64372C98F}" type="presOf" srcId="{38337872-502C-4CFA-9173-A48ADCDE4636}" destId="{95E9A9D3-6E19-4490-A062-4BEE4D8AB099}" srcOrd="0" destOrd="0" presId="urn:microsoft.com/office/officeart/2008/layout/HorizontalMultiLevelHierarchy"/>
    <dgm:cxn modelId="{305CA28F-6D63-4731-B44F-0846539EA855}" type="presOf" srcId="{08487D7B-E2EF-4611-85D4-0923003AFA5F}" destId="{70F30975-EF1B-4F5E-9A55-564564422BB2}" srcOrd="0" destOrd="0" presId="urn:microsoft.com/office/officeart/2008/layout/HorizontalMultiLevelHierarchy"/>
    <dgm:cxn modelId="{96EA9B81-A1AD-4142-A7E4-E5C93E662824}" type="presOf" srcId="{8CB009A7-1E6C-4510-B533-C5BBC2E36621}" destId="{3AF8C1BB-4AE6-4C5D-A1CA-162847526BE6}" srcOrd="0" destOrd="0" presId="urn:microsoft.com/office/officeart/2008/layout/HorizontalMultiLevelHierarchy"/>
    <dgm:cxn modelId="{94651CCF-E913-49EB-8503-BC558373C311}" type="presOf" srcId="{D7878AE5-0C82-4BD8-A95E-4883326AFE2C}" destId="{98FE3800-6DCB-469A-8DD5-0CF7DE25D9C5}" srcOrd="0" destOrd="0" presId="urn:microsoft.com/office/officeart/2008/layout/HorizontalMultiLevelHierarchy"/>
    <dgm:cxn modelId="{531A03DF-EAD4-4AD1-AE0B-6F45E5DBCCB4}" srcId="{540D16DD-ED37-45F3-8272-E23DF7B8A905}" destId="{517F6D33-B52A-43A6-B1CB-67289CEBF1F0}" srcOrd="0" destOrd="0" parTransId="{08487D7B-E2EF-4611-85D4-0923003AFA5F}" sibTransId="{B8968D37-3043-449B-B892-18325D014CB5}"/>
    <dgm:cxn modelId="{A6ECD125-993E-4A8F-98F5-50853757ADDF}" type="presOf" srcId="{CF3E06F7-8C14-4762-B073-113134721BB1}" destId="{96CB173D-60D3-4F4F-8279-C26D1D39C56C}" srcOrd="1" destOrd="0" presId="urn:microsoft.com/office/officeart/2008/layout/HorizontalMultiLevelHierarchy"/>
    <dgm:cxn modelId="{1B59B985-39C1-4CD2-8EE6-E4871CB2938A}" type="presOf" srcId="{3441090D-8CB3-4E3E-9809-290D80088F41}" destId="{C86A3BD4-DC20-40A0-A7C0-367E5B015EF9}" srcOrd="0" destOrd="0" presId="urn:microsoft.com/office/officeart/2008/layout/HorizontalMultiLevelHierarchy"/>
    <dgm:cxn modelId="{D68472E0-1555-4813-9955-E7BAA4400187}" type="presOf" srcId="{2FFBCA3C-8440-4044-9BDC-A4E42F6E8E4E}" destId="{3F7CD7F3-1B6D-4803-9FF6-ABAD9CA96C03}" srcOrd="0" destOrd="0" presId="urn:microsoft.com/office/officeart/2008/layout/HorizontalMultiLevelHierarchy"/>
    <dgm:cxn modelId="{05C6F878-C2F0-435F-A1D0-5C66103926D5}" srcId="{24618D79-F035-4BB8-B305-D1610A5FE6C3}" destId="{E7C2E55C-182A-4120-8974-F593AAB6ED6A}" srcOrd="0" destOrd="0" parTransId="{C8343AF8-DBB5-4835-ACF6-10889C750EE1}" sibTransId="{F17ADAE2-9542-4AEC-A1EF-B4CF5104480D}"/>
    <dgm:cxn modelId="{E59272A1-3C89-4474-B265-66866C52B6B8}" type="presOf" srcId="{73123E37-8F15-477D-B4CC-3C301953762F}" destId="{E2589FED-21CC-4051-8C0F-9D01E41E5088}" srcOrd="0" destOrd="0" presId="urn:microsoft.com/office/officeart/2008/layout/HorizontalMultiLevelHierarchy"/>
    <dgm:cxn modelId="{7CC1296F-9B7A-460D-B9EE-43F66FA1D0D7}" srcId="{96EE9FB7-A42D-4D8C-AF6E-9597C2CF9D4A}" destId="{42C93D1C-A201-4C99-B461-94124DCBD1A2}" srcOrd="0" destOrd="0" parTransId="{87488E42-02E1-46F0-8651-D6DA8FE593BE}" sibTransId="{C2F735BB-2C96-48B9-A42F-EE53E72C0D6F}"/>
    <dgm:cxn modelId="{130D6598-CA46-4249-ACCA-B942DB7CA1A0}" type="presOf" srcId="{FD84E37D-A64D-46EE-AF24-AD8F16AA8757}" destId="{2DD3CFEA-F274-4620-B26E-4A298ADC0ADE}" srcOrd="0" destOrd="0" presId="urn:microsoft.com/office/officeart/2008/layout/HorizontalMultiLevelHierarchy"/>
    <dgm:cxn modelId="{AEE12EDA-366F-4E4F-A945-CF860587DC59}" srcId="{24618D79-F035-4BB8-B305-D1610A5FE6C3}" destId="{DDF680E4-752D-4638-9CF9-F371DB821C24}" srcOrd="4" destOrd="0" parTransId="{E0437A5E-3F3D-4DEA-B57D-0A884976CD6E}" sibTransId="{6C81E13E-E404-440B-AACC-17BD7B6C44BE}"/>
    <dgm:cxn modelId="{B1B62D1F-B678-4A11-8336-6F72F7711AF1}" type="presOf" srcId="{937ACF26-5F68-46E5-9524-4652F6F51317}" destId="{3B8CB037-B07F-4B93-A57E-C37523B34EAF}" srcOrd="0" destOrd="0" presId="urn:microsoft.com/office/officeart/2008/layout/HorizontalMultiLevelHierarchy"/>
    <dgm:cxn modelId="{7522C6C4-3B81-41EB-AD80-2FD7348CDBC3}" type="presOf" srcId="{2B950F5E-51B4-48C7-943B-31F81F5CE45C}" destId="{1528D1E7-C557-4377-847E-3733C0F21DC4}" srcOrd="1" destOrd="0" presId="urn:microsoft.com/office/officeart/2008/layout/HorizontalMultiLevelHierarchy"/>
    <dgm:cxn modelId="{98AA279A-D619-4781-B2E8-5A29E8E28F63}" srcId="{901B2E02-FE0A-4D58-BBF4-5D15BF0B44EE}" destId="{EB576F88-1A5C-46B3-96CA-2AD2A5BED03B}" srcOrd="0" destOrd="0" parTransId="{FD84E37D-A64D-46EE-AF24-AD8F16AA8757}" sibTransId="{D8973878-F560-42C3-8C8B-A709D5EF9C37}"/>
    <dgm:cxn modelId="{C961C3CB-DF2A-4C27-A5A2-A9D252D0388E}" type="presOf" srcId="{4E36F1F4-F396-44E1-92BF-034903BF45C2}" destId="{56A49512-E9A8-49E2-A3D1-1AB2524CC38D}" srcOrd="0" destOrd="0" presId="urn:microsoft.com/office/officeart/2008/layout/HorizontalMultiLevelHierarchy"/>
    <dgm:cxn modelId="{EFEBB776-7152-46F0-B357-2B630FA0D535}" type="presOf" srcId="{47F30B73-B2FF-4C6C-9685-437CD0B3D870}" destId="{843BD357-B5D4-4D90-AB87-71B28B779A41}" srcOrd="0" destOrd="0" presId="urn:microsoft.com/office/officeart/2008/layout/HorizontalMultiLevelHierarchy"/>
    <dgm:cxn modelId="{A044FD43-3747-45B3-82D8-786D40C71F4A}" type="presOf" srcId="{C5D47A28-887E-43F2-90FB-A5C10387C407}" destId="{F149A8E6-FA17-4175-90E9-AD70E1A600C6}" srcOrd="0" destOrd="0" presId="urn:microsoft.com/office/officeart/2008/layout/HorizontalMultiLevelHierarchy"/>
    <dgm:cxn modelId="{70636AD4-0713-4E3F-AB3E-D90F9AC012D3}" type="presOf" srcId="{74D9FC78-1CDE-442B-92BD-2299F094F4A5}" destId="{D9EFB936-2FA5-4647-9256-49CED53499A1}" srcOrd="1" destOrd="0" presId="urn:microsoft.com/office/officeart/2008/layout/HorizontalMultiLevelHierarchy"/>
    <dgm:cxn modelId="{3B147240-8A16-4C4D-AECA-79CB7B62D5D7}" type="presOf" srcId="{1E3D6AA9-5295-4F27-AB94-3403D19441C2}" destId="{D541080E-464F-430C-A825-EB60BDD3709E}" srcOrd="0" destOrd="0" presId="urn:microsoft.com/office/officeart/2008/layout/HorizontalMultiLevelHierarchy"/>
    <dgm:cxn modelId="{EB36ECF4-FD44-4774-884C-2B07EF452707}" type="presOf" srcId="{C382E4D8-09DE-4CE6-B0AB-53F04ACD638E}" destId="{0F9BA81E-5286-42E2-8127-EDE86A6066AD}" srcOrd="0" destOrd="0" presId="urn:microsoft.com/office/officeart/2008/layout/HorizontalMultiLevelHierarchy"/>
    <dgm:cxn modelId="{807CAF2C-B86F-4DC2-96A8-6048FA62815E}" type="presOf" srcId="{C8343AF8-DBB5-4835-ACF6-10889C750EE1}" destId="{D5280511-7B87-4BF9-813C-D963D0EA31BC}" srcOrd="0" destOrd="0" presId="urn:microsoft.com/office/officeart/2008/layout/HorizontalMultiLevelHierarchy"/>
    <dgm:cxn modelId="{5D9FC21D-70BA-4895-94BF-10A004A03DB9}" type="presOf" srcId="{275D7A4C-ED4F-4FDC-997E-8183A65FD0B2}" destId="{5CE52317-9F87-42D9-9E01-24AE89764934}" srcOrd="0" destOrd="0" presId="urn:microsoft.com/office/officeart/2008/layout/HorizontalMultiLevelHierarchy"/>
    <dgm:cxn modelId="{3D0F3198-4AF1-4F6E-B32B-23DC5056FDEF}" srcId="{9F699F1A-4911-4716-8637-2AEA27E02E0A}" destId="{2A188877-0D43-44C5-A2DA-FFAAE6536725}" srcOrd="3" destOrd="0" parTransId="{994DCF6C-0652-400F-B074-F887F1F54BFE}" sibTransId="{57AA394C-513D-4B2F-B517-E9ADC9BF4B1B}"/>
    <dgm:cxn modelId="{61AD2659-BBA2-44AD-B6CA-B651B34EE718}" srcId="{CDD65FD9-9FB5-41A5-9D7F-A6DED294DE60}" destId="{1D7D96D7-5DAD-4C32-8D2A-279F08D0C03E}" srcOrd="0" destOrd="0" parTransId="{220B0D7D-A114-46CB-AC62-0DD7B69CB2A5}" sibTransId="{881C88A6-37AB-4C3B-A16E-BCF2454E4F57}"/>
    <dgm:cxn modelId="{A886B683-C6BF-42A6-A1D7-11EDC656D3DA}" type="presOf" srcId="{1D7D96D7-5DAD-4C32-8D2A-279F08D0C03E}" destId="{B588CAA6-A8F0-4FF5-8DBB-0FBA5FD3458D}" srcOrd="0" destOrd="0" presId="urn:microsoft.com/office/officeart/2008/layout/HorizontalMultiLevelHierarchy"/>
    <dgm:cxn modelId="{9F5BB65E-E74C-4D52-866A-10B8B0A71F77}" type="presOf" srcId="{F59C910E-CF1B-4E0D-A198-27C822DE7968}" destId="{01613C5A-8C42-4D04-9DC3-74B54DCA5405}" srcOrd="0" destOrd="0" presId="urn:microsoft.com/office/officeart/2008/layout/HorizontalMultiLevelHierarchy"/>
    <dgm:cxn modelId="{CA1EB3D9-8616-404A-9052-3501E4B12C9A}" type="presOf" srcId="{0F848211-B1CF-4529-840E-6EE2C04ECEC9}" destId="{86856A6C-BE46-41CC-BFE6-7CE5791C0B55}" srcOrd="0" destOrd="0" presId="urn:microsoft.com/office/officeart/2008/layout/HorizontalMultiLevelHierarchy"/>
    <dgm:cxn modelId="{46A7D0F3-6EAF-4A62-AD40-696E0F7A6C18}" srcId="{24618D79-F035-4BB8-B305-D1610A5FE6C3}" destId="{41F04DDC-7410-4083-8DA9-4B82E158F015}" srcOrd="5" destOrd="0" parTransId="{68343382-04AA-4B32-A804-97A9036AAE95}" sibTransId="{45690D47-4412-4ECA-A306-55CD1BE6635D}"/>
    <dgm:cxn modelId="{BC71E414-C735-4C77-B7A6-14F8416CEA64}" type="presOf" srcId="{52161A3C-F55F-4965-853D-C3F6DBCF6B5D}" destId="{CCC0F0A2-3610-4C3D-9B1E-E24A69A2F98B}" srcOrd="0" destOrd="0" presId="urn:microsoft.com/office/officeart/2008/layout/HorizontalMultiLevelHierarchy"/>
    <dgm:cxn modelId="{6A931647-50D8-46F6-894B-50F5E7267E23}" type="presOf" srcId="{45223CEF-2062-4EB1-8F83-B843D35DB482}" destId="{68399CDC-193C-455F-BBC9-229E7056C8D2}" srcOrd="0" destOrd="0" presId="urn:microsoft.com/office/officeart/2008/layout/HorizontalMultiLevelHierarchy"/>
    <dgm:cxn modelId="{A0F56CE7-BEAE-4B66-BF8D-F9DFA756354B}" srcId="{4BCB5164-71F9-4CEB-B58F-742A845652F9}" destId="{21C1170F-CF0E-438B-B21B-57529C8B997F}" srcOrd="0" destOrd="0" parTransId="{39310BCA-1BDD-420D-A0F8-BEB18655D472}" sibTransId="{55C8A624-3ACC-4B11-B45F-CAD9CBE612F7}"/>
    <dgm:cxn modelId="{9F1C7FA0-4A13-4C01-A915-9A812C0C0D48}" type="presOf" srcId="{4D02D88C-1F09-487E-A29F-3248FA243383}" destId="{4414A265-92B5-453F-809A-FB204BAA967F}" srcOrd="0" destOrd="0" presId="urn:microsoft.com/office/officeart/2008/layout/HorizontalMultiLevelHierarchy"/>
    <dgm:cxn modelId="{3BDF8714-291F-4F37-8DFD-1A5B512098DD}" srcId="{24618D79-F035-4BB8-B305-D1610A5FE6C3}" destId="{0EE89F1E-3B30-4A66-BC64-3DCE6D5FD9E2}" srcOrd="9" destOrd="0" parTransId="{CE574968-82F9-48FD-ACAD-4AAAB46E1743}" sibTransId="{BDB730E8-9BD0-4EBE-A5B9-A9A913EDE411}"/>
    <dgm:cxn modelId="{4C3E0432-DD70-403A-A120-2C46D9593F05}" type="presOf" srcId="{EAC6FB2E-510A-4AFA-BC51-5527E1DD27D6}" destId="{793650E1-809F-4CAD-B06F-6C55824D4759}" srcOrd="0" destOrd="0" presId="urn:microsoft.com/office/officeart/2008/layout/HorizontalMultiLevelHierarchy"/>
    <dgm:cxn modelId="{21DFEA89-81A5-4448-8A0C-F88F8462B050}" type="presOf" srcId="{02C7A910-5A85-4427-9EEA-370FD8E2C1A6}" destId="{4C6C10FD-8663-4E82-B801-325DED6F7A08}" srcOrd="0" destOrd="0" presId="urn:microsoft.com/office/officeart/2008/layout/HorizontalMultiLevelHierarchy"/>
    <dgm:cxn modelId="{15B04FA2-1130-4EB4-A47E-D807644AE818}" type="presOf" srcId="{AAB6BC87-0319-4591-999F-933A88AFF148}" destId="{8060FA56-7B7C-45B2-A2AC-8FECD02F607A}" srcOrd="0" destOrd="0" presId="urn:microsoft.com/office/officeart/2008/layout/HorizontalMultiLevelHierarchy"/>
    <dgm:cxn modelId="{06BF5D89-0195-4C03-B34B-6634B6FA7572}" srcId="{E7C2E55C-182A-4120-8974-F593AAB6ED6A}" destId="{C1474F6A-2D9F-45AD-A289-4B24A60FEB7C}" srcOrd="0" destOrd="0" parTransId="{E22685A5-47B2-47AF-8A75-BE6CEA00EBC1}" sibTransId="{D6EB2D95-4ABD-4E7E-956E-D6CFC1CF0045}"/>
    <dgm:cxn modelId="{F7CB976B-0DDA-4EBE-AF79-4E042E22FE63}" type="presOf" srcId="{E5B3273A-06CB-439E-97C4-ED5203DE1195}" destId="{6CE39BD3-93E5-402F-ADF3-CB3699D6D8C4}" srcOrd="1" destOrd="0" presId="urn:microsoft.com/office/officeart/2008/layout/HorizontalMultiLevelHierarchy"/>
    <dgm:cxn modelId="{F4D2B5DE-6918-4139-8D35-B2FBA7151D16}" srcId="{AAB6BC87-0319-4591-999F-933A88AFF148}" destId="{A389B0E6-F054-4E7F-ABF4-5B07B95D8E3A}" srcOrd="0" destOrd="0" parTransId="{029BB281-40B6-49B8-A8E3-5A69C0ECF2BD}" sibTransId="{30F4257F-ED7C-415F-A469-12C0CEDC4866}"/>
    <dgm:cxn modelId="{D39BCDE5-B220-41E1-B993-846D7E1B2ABE}" srcId="{24618D79-F035-4BB8-B305-D1610A5FE6C3}" destId="{BFEF3B26-0F7A-4125-A1E9-2205C23A97CF}" srcOrd="6" destOrd="0" parTransId="{9FFACC3D-DB4F-4996-9F10-63DE7345E049}" sibTransId="{B994F31C-D193-4215-97C9-CA89CEAB7210}"/>
    <dgm:cxn modelId="{A6428960-C203-44D4-918E-6B499F16F60C}" type="presOf" srcId="{4BCB5164-71F9-4CEB-B58F-742A845652F9}" destId="{B0F0DEF8-4302-4824-950A-860AABED1B5A}" srcOrd="0" destOrd="0" presId="urn:microsoft.com/office/officeart/2008/layout/HorizontalMultiLevelHierarchy"/>
    <dgm:cxn modelId="{4F20FED0-D10C-4A99-B76B-4131B606AF0A}" srcId="{2D87F776-BC6E-49D2-911B-FAC5D48B2864}" destId="{AD7C8623-97B4-4420-939D-4E9386F2FAD5}" srcOrd="0" destOrd="0" parTransId="{2B950F5E-51B4-48C7-943B-31F81F5CE45C}" sibTransId="{D63415AB-912F-4214-B878-61BA6C44CA86}"/>
    <dgm:cxn modelId="{8873EBBB-D902-491F-BAA1-F6C18C016C90}" type="presOf" srcId="{4A8F6ED3-B003-4D89-8778-34893E1F9014}" destId="{FAC48A1E-4547-4CA7-8415-AC31A508CF4E}" srcOrd="0" destOrd="0" presId="urn:microsoft.com/office/officeart/2008/layout/HorizontalMultiLevelHierarchy"/>
    <dgm:cxn modelId="{F57B27FA-B636-4D34-B362-C89BF13405CA}" type="presOf" srcId="{84BBF6E6-E970-4A4A-8DC0-1A92A6A06EA4}" destId="{208A1852-6D66-405C-918E-E7DC92119DDA}" srcOrd="0" destOrd="0" presId="urn:microsoft.com/office/officeart/2008/layout/HorizontalMultiLevelHierarchy"/>
    <dgm:cxn modelId="{5C09FFB5-F544-4150-AE9C-34883E8C1E5F}" type="presOf" srcId="{45223CEF-2062-4EB1-8F83-B843D35DB482}" destId="{56F72032-84F7-4A4E-937D-DCAA83EC7BEA}" srcOrd="1" destOrd="0" presId="urn:microsoft.com/office/officeart/2008/layout/HorizontalMultiLevelHierarchy"/>
    <dgm:cxn modelId="{45FE918D-5958-4BF2-AD18-5F47AB091992}" type="presOf" srcId="{C85AD525-7923-4136-B451-A601B5083785}" destId="{D6915B1A-F1CB-486B-88D5-C2C038B1C634}" srcOrd="0" destOrd="0" presId="urn:microsoft.com/office/officeart/2008/layout/HorizontalMultiLevelHierarchy"/>
    <dgm:cxn modelId="{78ED612F-3D50-42BF-BD34-2901A8D2FE54}" type="presOf" srcId="{15E87D73-3A11-4510-8DDF-35A0FE449DF7}" destId="{CB263898-A0BA-4F59-B6AE-C2F2803780EA}" srcOrd="1" destOrd="0" presId="urn:microsoft.com/office/officeart/2008/layout/HorizontalMultiLevelHierarchy"/>
    <dgm:cxn modelId="{8C71BF0C-CFBA-41A8-A576-BBE8E7244FBD}" type="presOf" srcId="{521F6C02-0EF5-447D-8AA2-BF88EAA60CD9}" destId="{2824880A-A433-466A-A39E-D9619B33FF1A}" srcOrd="0" destOrd="0" presId="urn:microsoft.com/office/officeart/2008/layout/HorizontalMultiLevelHierarchy"/>
    <dgm:cxn modelId="{BC374FA0-72AF-4E37-BEC0-65B60739B640}" type="presOf" srcId="{029BB281-40B6-49B8-A8E3-5A69C0ECF2BD}" destId="{FFC28B2E-A81E-414C-AD15-38D8459C3051}" srcOrd="0" destOrd="0" presId="urn:microsoft.com/office/officeart/2008/layout/HorizontalMultiLevelHierarchy"/>
    <dgm:cxn modelId="{761AEDB1-2AA7-4156-883A-3BEB5ECD5CC4}" type="presOf" srcId="{994DCF6C-0652-400F-B074-F887F1F54BFE}" destId="{5BA2ECA1-58F4-4C52-98C2-5544AE061AC0}" srcOrd="1" destOrd="0" presId="urn:microsoft.com/office/officeart/2008/layout/HorizontalMultiLevelHierarchy"/>
    <dgm:cxn modelId="{B1B742A8-66F6-417C-AC82-80A20809F06F}" type="presOf" srcId="{FE67A6BD-DA54-4553-85B0-22E1C79A93F1}" destId="{F80D805D-4EDF-4992-A506-FFB0E7BBE521}" srcOrd="0" destOrd="0" presId="urn:microsoft.com/office/officeart/2008/layout/HorizontalMultiLevelHierarchy"/>
    <dgm:cxn modelId="{CABBB4A9-B74D-4D61-8725-1E846393319D}" type="presOf" srcId="{D3BCE600-2582-45E7-A1B0-20AF84397E4D}" destId="{A297F241-017C-4816-A446-2183FD784E62}" srcOrd="1" destOrd="0" presId="urn:microsoft.com/office/officeart/2008/layout/HorizontalMultiLevelHierarchy"/>
    <dgm:cxn modelId="{ACADBDEE-A3F9-4A28-80C9-EFC3472BAC7E}" type="presOf" srcId="{15689266-B377-4FCF-AA5E-74EFFD16148C}" destId="{A2BBBE51-9942-466E-886E-58A9FE7FFF17}" srcOrd="0" destOrd="0" presId="urn:microsoft.com/office/officeart/2008/layout/HorizontalMultiLevelHierarchy"/>
    <dgm:cxn modelId="{FDDE6278-FEA7-47D6-B8CD-0B1AAD926EC6}" type="presOf" srcId="{C5BD45B2-2A6A-480A-A171-F9628DBFBC5C}" destId="{B01D9F59-8666-479A-8EBE-DA470A6A186E}" srcOrd="1" destOrd="0" presId="urn:microsoft.com/office/officeart/2008/layout/HorizontalMultiLevelHierarchy"/>
    <dgm:cxn modelId="{4DF5451D-F561-462E-AA6C-09A814C406BF}" type="presOf" srcId="{584A37A1-BD9B-4DC8-A9F1-701526CBF521}" destId="{C606EC89-6CCE-438D-9D01-20352260F316}" srcOrd="1" destOrd="0" presId="urn:microsoft.com/office/officeart/2008/layout/HorizontalMultiLevelHierarchy"/>
    <dgm:cxn modelId="{BCB0EC8E-7030-4B4A-910C-A8EABF451270}" srcId="{C1871AEA-D0C9-4073-B4EC-7D3FA5C2DB52}" destId="{F59C910E-CF1B-4E0D-A198-27C822DE7968}" srcOrd="0" destOrd="0" parTransId="{95D352E7-C475-49F8-ADC5-4F5153B0AAE4}" sibTransId="{3BED03BA-6C63-483F-A03B-114397EB1736}"/>
    <dgm:cxn modelId="{736FFA28-0FA8-473B-960A-C19DD0540542}" type="presOf" srcId="{68343382-04AA-4B32-A804-97A9036AAE95}" destId="{6C6B06A4-8615-4706-80D7-CB2DE5022B27}" srcOrd="0" destOrd="0" presId="urn:microsoft.com/office/officeart/2008/layout/HorizontalMultiLevelHierarchy"/>
    <dgm:cxn modelId="{EAAF0048-A672-4E95-8816-E13269E5E985}" type="presOf" srcId="{86BB5A29-CF54-481B-825E-CA5994A02CA2}" destId="{42D8C04A-0CC8-46ED-8AE5-D963BC025863}" srcOrd="1" destOrd="0" presId="urn:microsoft.com/office/officeart/2008/layout/HorizontalMultiLevelHierarchy"/>
    <dgm:cxn modelId="{1C9CA518-30E1-480D-8C3B-A3E58342A1E9}" type="presOf" srcId="{0C3D20BE-4922-42E8-A27A-DB91BDFC7A1A}" destId="{F691B2BB-C0BD-4A2D-AB9B-63C8365C48A2}" srcOrd="0" destOrd="0" presId="urn:microsoft.com/office/officeart/2008/layout/HorizontalMultiLevelHierarchy"/>
    <dgm:cxn modelId="{22E5689E-6E42-40D6-B809-565B243D6CC7}" srcId="{41F04DDC-7410-4083-8DA9-4B82E158F015}" destId="{6ECA790B-7959-4670-801F-804FADD17762}" srcOrd="0" destOrd="0" parTransId="{63A8862C-D6B5-44EC-80E5-4A363D20930D}" sibTransId="{DBDE6148-79C7-4E28-B22B-9A638E680344}"/>
    <dgm:cxn modelId="{7480F91A-76B6-4F29-9EBD-4CD805D0B05D}" type="presOf" srcId="{E68F0B62-E6B2-4722-93B8-7F5BAAA76177}" destId="{A280AD72-55DE-4D5B-A481-E1EF6C094135}" srcOrd="0" destOrd="0" presId="urn:microsoft.com/office/officeart/2008/layout/HorizontalMultiLevelHierarchy"/>
    <dgm:cxn modelId="{527F40F4-5D7A-4D0E-BAF6-544A54189CCC}" type="presOf" srcId="{937ACF26-5F68-46E5-9524-4652F6F51317}" destId="{03727494-5CFF-4D68-BCB8-719BE787822B}" srcOrd="1" destOrd="0" presId="urn:microsoft.com/office/officeart/2008/layout/HorizontalMultiLevelHierarchy"/>
    <dgm:cxn modelId="{F51A320D-08EB-42AC-AB7D-857BE037E751}" type="presOf" srcId="{E22685A5-47B2-47AF-8A75-BE6CEA00EBC1}" destId="{76D2DBAA-EA2F-48FA-BD1B-6D42CCB9DD53}" srcOrd="1" destOrd="0" presId="urn:microsoft.com/office/officeart/2008/layout/HorizontalMultiLevelHierarchy"/>
    <dgm:cxn modelId="{5BFC25F3-8B8B-4D2E-ABF7-7BEC54C6C2B0}" srcId="{C382E4D8-09DE-4CE6-B0AB-53F04ACD638E}" destId="{E158F1E1-5D06-4342-99F2-84F76D046356}" srcOrd="2" destOrd="0" parTransId="{D26A97B4-C6FB-4DE2-AD2F-7B710101D897}" sibTransId="{9CFB3163-CD33-4673-93B3-9F91CD2E7691}"/>
    <dgm:cxn modelId="{9D387E86-F53C-43C4-A057-5F61587AE9A7}" type="presOf" srcId="{E158F1E1-5D06-4342-99F2-84F76D046356}" destId="{8868DE2B-245E-4D99-9B71-80B41D23F6EB}" srcOrd="0" destOrd="0" presId="urn:microsoft.com/office/officeart/2008/layout/HorizontalMultiLevelHierarchy"/>
    <dgm:cxn modelId="{541C4005-F72A-4CE4-AA8D-6AB7A92BE64C}" type="presOf" srcId="{CDD65FD9-9FB5-41A5-9D7F-A6DED294DE60}" destId="{F7CF70C9-8B53-42D2-8949-0AF2F54B7AA4}" srcOrd="0" destOrd="0" presId="urn:microsoft.com/office/officeart/2008/layout/HorizontalMultiLevelHierarchy"/>
    <dgm:cxn modelId="{2A2690FB-EB66-4905-AA15-F7835D229974}" type="presOf" srcId="{24618D79-F035-4BB8-B305-D1610A5FE6C3}" destId="{20DE3FB5-7519-415C-BF69-45A5696657D4}" srcOrd="0" destOrd="0" presId="urn:microsoft.com/office/officeart/2008/layout/HorizontalMultiLevelHierarchy"/>
    <dgm:cxn modelId="{EC5EAD64-8ECC-4E1F-8C46-88E636C8968B}" type="presOf" srcId="{E8DD1B72-3B70-475D-ACA6-51C99EB16659}" destId="{D6B15678-88AD-40F7-A5E5-D1706554EDC6}" srcOrd="0" destOrd="0" presId="urn:microsoft.com/office/officeart/2008/layout/HorizontalMultiLevelHierarchy"/>
    <dgm:cxn modelId="{BC802EA9-5DF4-42EA-B640-B6D78FAA5611}" type="presOf" srcId="{F59598D5-7C26-40D2-983D-CF02ECAF6E13}" destId="{F8F430B5-F32E-4DBF-813B-EF51949A78E1}" srcOrd="0" destOrd="0" presId="urn:microsoft.com/office/officeart/2008/layout/HorizontalMultiLevelHierarchy"/>
    <dgm:cxn modelId="{500699EF-245D-43CF-A30C-23252EBA67A7}" type="presOf" srcId="{08726E0D-0FEA-47AA-82E5-DB8A27D086CF}" destId="{92669BC9-28C4-4425-8AD0-C8F01AAA74C3}" srcOrd="0" destOrd="0" presId="urn:microsoft.com/office/officeart/2008/layout/HorizontalMultiLevelHierarchy"/>
    <dgm:cxn modelId="{B1B044C0-59C6-4918-A01B-51F8AACD0C76}" srcId="{24618D79-F035-4BB8-B305-D1610A5FE6C3}" destId="{132308BB-1A09-4D2B-A22E-38AAE5928CE1}" srcOrd="2" destOrd="0" parTransId="{F26AE951-01B0-46EB-8012-51A2CC0183FA}" sibTransId="{C30B4835-E871-4639-9979-0763E5388F3C}"/>
    <dgm:cxn modelId="{7DDF837B-AB41-426C-97F1-64354CDD596D}" type="presOf" srcId="{4E36F1F4-F396-44E1-92BF-034903BF45C2}" destId="{AAB2EB85-A0F9-4820-BF21-65B9A813867D}" srcOrd="1" destOrd="0" presId="urn:microsoft.com/office/officeart/2008/layout/HorizontalMultiLevelHierarchy"/>
    <dgm:cxn modelId="{F52C5411-87FD-453E-A2A9-2FE1AEA27A02}" type="presOf" srcId="{7E81EE1F-9973-4249-A3E6-5EA868C0F8D1}" destId="{661B60E0-8125-4A31-A606-FBCFE201A9CC}" srcOrd="0" destOrd="0" presId="urn:microsoft.com/office/officeart/2008/layout/HorizontalMultiLevelHierarchy"/>
    <dgm:cxn modelId="{4C8C8B22-BD4B-437E-B157-A5CEC7D940C9}" srcId="{C382E4D8-09DE-4CE6-B0AB-53F04ACD638E}" destId="{BA04BD51-81F6-45E9-81DE-6ACBB16895E2}" srcOrd="1" destOrd="0" parTransId="{4D02D88C-1F09-487E-A29F-3248FA243383}" sibTransId="{0F2828E1-154B-47BE-BB8A-8F6C702CC7ED}"/>
    <dgm:cxn modelId="{26AF73AA-570F-4E7F-889D-F3B1E0795108}" srcId="{F59C910E-CF1B-4E0D-A198-27C822DE7968}" destId="{24618D79-F035-4BB8-B305-D1610A5FE6C3}" srcOrd="1" destOrd="0" parTransId="{42455D27-BD43-418A-BAB1-F26BBDE76644}" sibTransId="{C8695F99-7E44-4922-8ABD-B4CAA116D885}"/>
    <dgm:cxn modelId="{AC916E6D-AD68-4EE5-8431-992251CC0DED}" type="presOf" srcId="{04C383B2-8B6A-4C54-A07B-4DE99DF8CBA6}" destId="{6FA0B694-9536-4502-BDE6-F5E129D42F2E}" srcOrd="0" destOrd="0" presId="urn:microsoft.com/office/officeart/2008/layout/HorizontalMultiLevelHierarchy"/>
    <dgm:cxn modelId="{F67A0570-43BC-4AFA-8B13-738150B23969}" srcId="{24618D79-F035-4BB8-B305-D1610A5FE6C3}" destId="{E68F0B62-E6B2-4722-93B8-7F5BAAA76177}" srcOrd="8" destOrd="0" parTransId="{1E3D6AA9-5295-4F27-AB94-3403D19441C2}" sibTransId="{73C79E29-8911-42BD-8B6C-580EBF43A3C0}"/>
    <dgm:cxn modelId="{65681419-C1F7-4D5C-992C-CF0D62708B7D}" srcId="{24618D79-F035-4BB8-B305-D1610A5FE6C3}" destId="{8CB009A7-1E6C-4510-B533-C5BBC2E36621}" srcOrd="3" destOrd="0" parTransId="{4E36F1F4-F396-44E1-92BF-034903BF45C2}" sibTransId="{727FDA9D-A7F8-49AD-9937-C0851666EF59}"/>
    <dgm:cxn modelId="{3CB3B82E-A466-4FDC-82F9-2C544718C166}" type="presOf" srcId="{489E2CE2-4B6F-4B31-B447-D0964ADFBC78}" destId="{EBBFE2C7-F733-47CD-9C4E-3E849478D4F4}" srcOrd="0" destOrd="0" presId="urn:microsoft.com/office/officeart/2008/layout/HorizontalMultiLevelHierarchy"/>
    <dgm:cxn modelId="{C10C2C48-AAED-4E7A-9A9B-5E36556B0CB7}" type="presOf" srcId="{F26AE951-01B0-46EB-8012-51A2CC0183FA}" destId="{CF4ADB6E-9453-4D94-B13B-E1D81B8B2956}" srcOrd="0" destOrd="0" presId="urn:microsoft.com/office/officeart/2008/layout/HorizontalMultiLevelHierarchy"/>
    <dgm:cxn modelId="{9F17C527-ADD9-4A54-9F3B-0014E618611A}" type="presOf" srcId="{F4C4C23C-19FA-44D2-8DFC-EB6F51A5A99C}" destId="{A69EC09E-A177-4EBD-8101-80BEF4D26A1C}" srcOrd="1" destOrd="0" presId="urn:microsoft.com/office/officeart/2008/layout/HorizontalMultiLevelHierarchy"/>
    <dgm:cxn modelId="{463977A8-6807-45D9-BFE3-6286AC3CA8A2}" type="presOf" srcId="{E58416E6-A754-4BAD-8939-A1077AB0A382}" destId="{74569068-F7DC-444B-970E-6BEBC5F41660}" srcOrd="0" destOrd="0" presId="urn:microsoft.com/office/officeart/2008/layout/HorizontalMultiLevelHierarchy"/>
    <dgm:cxn modelId="{545EFDE9-DFB7-4763-A32D-EAA09DF680D3}" type="presOf" srcId="{04C383B2-8B6A-4C54-A07B-4DE99DF8CBA6}" destId="{AAD87DAC-FAAD-427E-9737-CF0B410D7CCA}" srcOrd="1" destOrd="0" presId="urn:microsoft.com/office/officeart/2008/layout/HorizontalMultiLevelHierarchy"/>
    <dgm:cxn modelId="{68F48FA2-204E-437E-AD56-414E429EF6C8}" type="presOf" srcId="{C1871AEA-D0C9-4073-B4EC-7D3FA5C2DB52}" destId="{23E986E1-11F2-4266-B8C7-690196A8C68D}" srcOrd="0" destOrd="0" presId="urn:microsoft.com/office/officeart/2008/layout/HorizontalMultiLevelHierarchy"/>
    <dgm:cxn modelId="{D790F90E-87A9-4297-A155-8FFC1A9C50F4}" type="presOf" srcId="{63A8862C-D6B5-44EC-80E5-4A363D20930D}" destId="{B392C080-0966-457B-B609-861E60297131}" srcOrd="0" destOrd="0" presId="urn:microsoft.com/office/officeart/2008/layout/HorizontalMultiLevelHierarchy"/>
    <dgm:cxn modelId="{BABE822C-0AF1-4CF2-A2ED-A759B44FFB72}" type="presOf" srcId="{47F30B73-B2FF-4C6C-9685-437CD0B3D870}" destId="{BDBD4F54-CA0C-4565-AED8-5E052E224C75}" srcOrd="1" destOrd="0" presId="urn:microsoft.com/office/officeart/2008/layout/HorizontalMultiLevelHierarchy"/>
    <dgm:cxn modelId="{7423EA98-F477-4BB8-B254-5B7ABC501F3C}" type="presOf" srcId="{02C7A910-5A85-4427-9EEA-370FD8E2C1A6}" destId="{0A22200C-44A1-4BC3-8CBC-2F793BC2AF90}" srcOrd="1" destOrd="0" presId="urn:microsoft.com/office/officeart/2008/layout/HorizontalMultiLevelHierarchy"/>
    <dgm:cxn modelId="{67635F9E-F0E2-489F-BB98-1CC87BAC6561}" srcId="{C113491C-9760-4F4D-B5AB-CF04066DB5FA}" destId="{A2077BE8-6918-4015-920F-438E6CA2DAB0}" srcOrd="0" destOrd="0" parTransId="{FE67A6BD-DA54-4553-85B0-22E1C79A93F1}" sibTransId="{41022F0F-DD6B-4446-9CC7-5977BAF15AC3}"/>
    <dgm:cxn modelId="{9E4F1F41-2D47-4702-9077-96D8495E824E}" type="presOf" srcId="{0EE89F1E-3B30-4A66-BC64-3DCE6D5FD9E2}" destId="{66B3FD52-0721-4251-8CE9-901425500519}" srcOrd="0" destOrd="0" presId="urn:microsoft.com/office/officeart/2008/layout/HorizontalMultiLevelHierarchy"/>
    <dgm:cxn modelId="{E61A0997-D9A1-4E01-A347-E27A52D4A1D9}" type="presOf" srcId="{1B8B188A-305B-48E5-A370-1522D1329E97}" destId="{E8C42BC8-5033-461B-849D-D2D4A1F34883}" srcOrd="0" destOrd="0" presId="urn:microsoft.com/office/officeart/2008/layout/HorizontalMultiLevelHierarchy"/>
    <dgm:cxn modelId="{8D6A8E44-363A-49F5-94E6-9C89DF640616}" srcId="{9F699F1A-4911-4716-8637-2AEA27E02E0A}" destId="{38337872-502C-4CFA-9173-A48ADCDE4636}" srcOrd="0" destOrd="0" parTransId="{867F8D26-E7E2-48E1-B53E-A3360DD6B285}" sibTransId="{1A33694D-2EA3-4E38-B6B0-968AE78123CD}"/>
    <dgm:cxn modelId="{4BAD5646-3519-412B-9AF4-C51459E98429}" type="presOf" srcId="{B1890FF4-C5C2-4575-87B0-1F19B9970771}" destId="{6A401CE8-9D9E-4BC6-B2EB-1715B789FF44}" srcOrd="0" destOrd="0" presId="urn:microsoft.com/office/officeart/2008/layout/HorizontalMultiLevelHierarchy"/>
    <dgm:cxn modelId="{09D00018-43D3-411A-B911-8B6B9F29CF9F}" srcId="{E68F0B62-E6B2-4722-93B8-7F5BAAA76177}" destId="{71900492-8F78-43BF-B820-D971D2520705}" srcOrd="0" destOrd="0" parTransId="{97BA47C9-8434-4376-8EEB-131E287E2FBC}" sibTransId="{A39DE3A8-73D5-4742-A455-3D89D2D2DACB}"/>
    <dgm:cxn modelId="{81390DB8-A503-4720-8392-1A6B19866516}" type="presOf" srcId="{D9479672-9DCF-4BD8-9A03-D8505AD81350}" destId="{CA329361-C08A-45F2-AB54-B80D508C56E7}" srcOrd="1" destOrd="0" presId="urn:microsoft.com/office/officeart/2008/layout/HorizontalMultiLevelHierarchy"/>
    <dgm:cxn modelId="{0659A09B-8691-49B9-A692-1E7DB729D906}" srcId="{C1474F6A-2D9F-45AD-A289-4B24A60FEB7C}" destId="{DA7F9056-3124-49BB-A764-713747592862}" srcOrd="0" destOrd="0" parTransId="{86BB5A29-CF54-481B-825E-CA5994A02CA2}" sibTransId="{35FA8EA8-9876-4306-8E19-8547A9F322CC}"/>
    <dgm:cxn modelId="{165858A5-052C-4983-9BCB-40E017ECCD7C}" type="presOf" srcId="{275D7A4C-ED4F-4FDC-997E-8183A65FD0B2}" destId="{FA37E5DA-9CC1-47F3-BC08-3038BF375F62}" srcOrd="1" destOrd="0" presId="urn:microsoft.com/office/officeart/2008/layout/HorizontalMultiLevelHierarchy"/>
    <dgm:cxn modelId="{036179DD-28A6-4F9A-BE9A-3447496A93CB}" srcId="{C382E4D8-09DE-4CE6-B0AB-53F04ACD638E}" destId="{23D6A3CA-05AB-4B53-8CF4-2D1232675FC1}" srcOrd="0" destOrd="0" parTransId="{0660EDB2-E8DF-4F5E-9728-E62C92EEA43B}" sibTransId="{6090AD2B-1C83-4A11-92AF-971B53F32203}"/>
    <dgm:cxn modelId="{846E69A8-280C-46FA-97A6-52A9AA64E7FA}" type="presOf" srcId="{CF3E06F7-8C14-4762-B073-113134721BB1}" destId="{14D1678A-142F-412A-BB3E-870FAFB4D610}" srcOrd="0" destOrd="0" presId="urn:microsoft.com/office/officeart/2008/layout/HorizontalMultiLevelHierarchy"/>
    <dgm:cxn modelId="{20B24EDF-2317-4942-9700-9411754ADF5B}" type="presOf" srcId="{83AAB93F-C23C-426A-A1B9-4E7FDEB40224}" destId="{9C6886B3-8E45-4E69-AE40-2B9B291B1C64}" srcOrd="0" destOrd="0" presId="urn:microsoft.com/office/officeart/2008/layout/HorizontalMultiLevelHierarchy"/>
    <dgm:cxn modelId="{B88C3EEC-6A47-4877-B483-CC05E2185AEF}" srcId="{F59C910E-CF1B-4E0D-A198-27C822DE7968}" destId="{9F699F1A-4911-4716-8637-2AEA27E02E0A}" srcOrd="3" destOrd="0" parTransId="{1B8B188A-305B-48E5-A370-1522D1329E97}" sibTransId="{C3967883-1BC6-4663-95CD-258D556E7F5F}"/>
    <dgm:cxn modelId="{66593051-8925-490F-8730-12F5DFCCDB7F}" type="presOf" srcId="{A557CAF7-9B85-4639-B16C-E0AFFD5FDA97}" destId="{A53D951E-D18C-460A-B2CB-31031E3AAEA9}" srcOrd="1" destOrd="0" presId="urn:microsoft.com/office/officeart/2008/layout/HorizontalMultiLevelHierarchy"/>
    <dgm:cxn modelId="{427A90D4-2866-4728-841D-41A778AC9E07}" type="presOf" srcId="{D7878AE5-0C82-4BD8-A95E-4883326AFE2C}" destId="{53514691-92FF-4C7A-90CE-30211DAE4850}" srcOrd="1" destOrd="0" presId="urn:microsoft.com/office/officeart/2008/layout/HorizontalMultiLevelHierarchy"/>
    <dgm:cxn modelId="{842CB188-E013-4C65-B377-DF7B192368CF}" type="presOf" srcId="{4A8F6ED3-B003-4D89-8778-34893E1F9014}" destId="{A561EAC8-C47B-491C-BC18-A5E55321AE7D}" srcOrd="1" destOrd="0" presId="urn:microsoft.com/office/officeart/2008/layout/HorizontalMultiLevelHierarchy"/>
    <dgm:cxn modelId="{3C30D75C-2610-4F4E-A0B1-F91261BF1822}" srcId="{0C3D20BE-4922-42E8-A27A-DB91BDFC7A1A}" destId="{A680FA5B-D14D-457C-93B4-6F706ECCACE8}" srcOrd="0" destOrd="0" parTransId="{275D7A4C-ED4F-4FDC-997E-8183A65FD0B2}" sibTransId="{BC1E1CAE-D05F-47E3-86C3-21F5EAF939C5}"/>
    <dgm:cxn modelId="{CCFDA8DD-A44A-4EDF-80B5-311BF1D4EB26}" srcId="{38A60FE5-22F9-4AE6-ADC0-39AB60F197BE}" destId="{77D6ADE1-8D06-4BD6-83C8-60A3E152DEAF}" srcOrd="0" destOrd="0" parTransId="{4A8F6ED3-B003-4D89-8778-34893E1F9014}" sibTransId="{F69808B7-222B-4A24-8B37-1094E3897B4B}"/>
    <dgm:cxn modelId="{C1185F38-F74F-4A6B-AC44-F17B66A66879}" srcId="{6ECA790B-7959-4670-801F-804FADD17762}" destId="{64BE5847-D36D-408E-B29A-28B31AB9F6C2}" srcOrd="0" destOrd="0" parTransId="{15E87D73-3A11-4510-8DDF-35A0FE449DF7}" sibTransId="{4BE7D553-66DB-4A49-BE1A-4CC15C713588}"/>
    <dgm:cxn modelId="{17B21117-497B-4ECA-A95F-F684D8326D5C}" type="presOf" srcId="{83566EBA-9868-4401-9717-42A88751A13F}" destId="{50C04875-AE8C-4A7E-903B-78D3D949D81B}" srcOrd="1" destOrd="0" presId="urn:microsoft.com/office/officeart/2008/layout/HorizontalMultiLevelHierarchy"/>
    <dgm:cxn modelId="{A0CE290F-9D23-4B33-BE24-3BD42A6CD60C}" type="presOf" srcId="{BFEF3B26-0F7A-4125-A1E9-2205C23A97CF}" destId="{90601E21-34B7-49AE-BAB4-F6905C517443}" srcOrd="0" destOrd="0" presId="urn:microsoft.com/office/officeart/2008/layout/HorizontalMultiLevelHierarchy"/>
    <dgm:cxn modelId="{3E9C5605-9236-46F1-99DD-AFAC24CE16B2}" type="presOf" srcId="{17738AA3-B398-4348-83EA-8150B69F9829}" destId="{AD7C60F1-3452-4B36-8392-D6D39EE18CEC}" srcOrd="0" destOrd="0" presId="urn:microsoft.com/office/officeart/2008/layout/HorizontalMultiLevelHierarchy"/>
    <dgm:cxn modelId="{EEB371CF-8796-4167-BA3F-77DAB0DFF03B}" type="presOf" srcId="{6ECA790B-7959-4670-801F-804FADD17762}" destId="{805D3116-9416-4D82-A761-B05ED0B25BA3}" srcOrd="0" destOrd="0" presId="urn:microsoft.com/office/officeart/2008/layout/HorizontalMultiLevelHierarchy"/>
    <dgm:cxn modelId="{3DA304A5-095B-45BD-B6D0-BC017B2DA69C}" type="presOf" srcId="{9F699F1A-4911-4716-8637-2AEA27E02E0A}" destId="{7542D3DE-E771-402F-B15D-91D287391156}" srcOrd="0" destOrd="0" presId="urn:microsoft.com/office/officeart/2008/layout/HorizontalMultiLevelHierarchy"/>
    <dgm:cxn modelId="{D593F3EB-4BCF-4F6A-971E-333E494102EF}" srcId="{42C93D1C-A201-4C99-B461-94124DCBD1A2}" destId="{84BBF6E6-E970-4A4A-8DC0-1A92A6A06EA4}" srcOrd="0" destOrd="0" parTransId="{47F30B73-B2FF-4C6C-9685-437CD0B3D870}" sibTransId="{E5B14F34-84AC-4FD2-864C-B6D803AB04E7}"/>
    <dgm:cxn modelId="{6B71EBFB-82A2-4D39-8272-B122D454DA30}" type="presOf" srcId="{1E3D6AA9-5295-4F27-AB94-3403D19441C2}" destId="{A03DCDC6-1987-44E8-9DC4-38A84634883E}" srcOrd="1" destOrd="0" presId="urn:microsoft.com/office/officeart/2008/layout/HorizontalMultiLevelHierarchy"/>
    <dgm:cxn modelId="{A3A34059-11BE-4313-A208-FEE1F0214B04}" type="presOf" srcId="{1F405A76-EC51-499E-9E2F-56C1BCCAE20B}" destId="{AB89F17E-67A0-43DD-B983-02687368BDCE}" srcOrd="0" destOrd="0" presId="urn:microsoft.com/office/officeart/2008/layout/HorizontalMultiLevelHierarchy"/>
    <dgm:cxn modelId="{4D7B9024-65C4-4E79-B97F-F1CF6A897ECC}" srcId="{15689266-B377-4FCF-AA5E-74EFFD16148C}" destId="{34C1324E-E921-4A1D-8894-FD0AAE7F3935}" srcOrd="0" destOrd="0" parTransId="{AFE215A8-CCB0-48D6-974C-3356EF0D40F2}" sibTransId="{79F27A05-5EBF-4551-8F01-FB81C644891D}"/>
    <dgm:cxn modelId="{F7A398DB-BA50-4F81-9DE8-DA6F89943514}" srcId="{24618D79-F035-4BB8-B305-D1610A5FE6C3}" destId="{96EE9FB7-A42D-4D8C-AF6E-9597C2CF9D4A}" srcOrd="10" destOrd="0" parTransId="{52161A3C-F55F-4965-853D-C3F6DBCF6B5D}" sibTransId="{429A7459-1493-4F9E-8AF2-4D7D840EA049}"/>
    <dgm:cxn modelId="{4020B1A0-9B16-4B00-8C08-32B92F7CABA3}" srcId="{7E81EE1F-9973-4249-A3E6-5EA868C0F8D1}" destId="{08726E0D-0FEA-47AA-82E5-DB8A27D086CF}" srcOrd="0" destOrd="0" parTransId="{45223CEF-2062-4EB1-8F83-B843D35DB482}" sibTransId="{75F900D1-B8D6-417B-915E-C17110073AF6}"/>
    <dgm:cxn modelId="{FEB15639-4E27-4AF7-9D93-02AC06ECF637}" type="presOf" srcId="{901B2E02-FE0A-4D58-BBF4-5D15BF0B44EE}" destId="{7147AAD7-139B-4E1F-9B40-8E07B263D042}" srcOrd="0" destOrd="0" presId="urn:microsoft.com/office/officeart/2008/layout/HorizontalMultiLevelHierarchy"/>
    <dgm:cxn modelId="{5C0BD095-33AE-4557-8518-BB9044330520}" type="presOf" srcId="{CDE53598-72DB-406C-8B00-2065F4798047}" destId="{97FC4611-9B35-4D2D-B460-6CF243A772DF}" srcOrd="0" destOrd="0" presId="urn:microsoft.com/office/officeart/2008/layout/HorizontalMultiLevelHierarchy"/>
    <dgm:cxn modelId="{50D9D528-CC8C-4E4F-B554-3F6F3BFAF455}" type="presOf" srcId="{DC09289B-F9FD-4D91-B24D-40D858C8C423}" destId="{B666CBAD-C35E-4D9F-81D4-F8EA03DD2092}" srcOrd="0" destOrd="0" presId="urn:microsoft.com/office/officeart/2008/layout/HorizontalMultiLevelHierarchy"/>
    <dgm:cxn modelId="{4EEE5909-84CE-4EF7-90B6-88A77A0C5D36}" srcId="{BA04BD51-81F6-45E9-81DE-6ACBB16895E2}" destId="{C113491C-9760-4F4D-B5AB-CF04066DB5FA}" srcOrd="0" destOrd="0" parTransId="{D9479672-9DCF-4BD8-9A03-D8505AD81350}" sibTransId="{2DBAB5D9-224D-4C35-A308-FA86AC2F77A3}"/>
    <dgm:cxn modelId="{8ABDBEA7-C551-4D9D-8DF6-006F26678373}" type="presOf" srcId="{F26AE951-01B0-46EB-8012-51A2CC0183FA}" destId="{CBA06A68-9CC0-494B-A59D-B9A94FD7E171}" srcOrd="1" destOrd="0" presId="urn:microsoft.com/office/officeart/2008/layout/HorizontalMultiLevelHierarchy"/>
    <dgm:cxn modelId="{E9CF1444-02F1-4875-BF22-3211BE713A41}" type="presOf" srcId="{64BE5847-D36D-408E-B29A-28B31AB9F6C2}" destId="{61E005D0-81AA-4B7D-A6A6-163648932731}" srcOrd="0" destOrd="0" presId="urn:microsoft.com/office/officeart/2008/layout/HorizontalMultiLevelHierarchy"/>
    <dgm:cxn modelId="{3FBD9AB1-D566-4D19-9721-E14AF774C9D0}" type="presOf" srcId="{E58416E6-A754-4BAD-8939-A1077AB0A382}" destId="{57136AF9-7B73-4C1C-BFA8-98211BA3DDED}" srcOrd="1" destOrd="0" presId="urn:microsoft.com/office/officeart/2008/layout/HorizontalMultiLevelHierarchy"/>
    <dgm:cxn modelId="{9555A4D7-BBBF-49E2-9C73-B66E7C2AA081}" srcId="{38337872-502C-4CFA-9173-A48ADCDE4636}" destId="{2D87F776-BC6E-49D2-911B-FAC5D48B2864}" srcOrd="0" destOrd="0" parTransId="{FF4F6161-1389-40E4-8376-098657E4FF94}" sibTransId="{72CBE1C3-175C-4949-929C-881DC240D833}"/>
    <dgm:cxn modelId="{C851909F-F194-4966-96AF-73442AFD2E0D}" srcId="{73123E37-8F15-477D-B4CC-3C301953762F}" destId="{E8DD1B72-3B70-475D-ACA6-51C99EB16659}" srcOrd="0" destOrd="0" parTransId="{9072E0C9-ADCF-4E1E-A6E4-43802366C1E3}" sibTransId="{99DA98EC-4885-4DB5-AC52-76F3A8217553}"/>
    <dgm:cxn modelId="{FF63FF8F-4420-412A-9F83-2B1BDA3B6EF8}" type="presOf" srcId="{B64C4306-6E25-4938-85A6-1235A4F83493}" destId="{87A3B42E-BC4B-4EC9-9E0F-3CC18540120B}" srcOrd="1" destOrd="0" presId="urn:microsoft.com/office/officeart/2008/layout/HorizontalMultiLevelHierarchy"/>
    <dgm:cxn modelId="{F348C9A8-D3B2-4147-BF5A-5082B7E44750}" type="presOf" srcId="{632040CC-B13E-46E3-A662-4E4AFF8FCD92}" destId="{EB690FE3-3E9D-4F05-9D4B-13061A51A959}" srcOrd="0" destOrd="0" presId="urn:microsoft.com/office/officeart/2008/layout/HorizontalMultiLevelHierarchy"/>
    <dgm:cxn modelId="{D1AE929F-829F-447B-A27D-CA31FAF93320}" type="presOf" srcId="{34C1324E-E921-4A1D-8894-FD0AAE7F3935}" destId="{3831EA75-2329-4FE7-AE4A-99F48B7CE663}" srcOrd="0" destOrd="0" presId="urn:microsoft.com/office/officeart/2008/layout/HorizontalMultiLevelHierarchy"/>
    <dgm:cxn modelId="{AC051E27-66B7-4F65-A9FC-552BE66C7788}" type="presOf" srcId="{97BA47C9-8434-4376-8EEB-131E287E2FBC}" destId="{8CEA2F79-4D5D-4C7A-A843-5C400D09283A}" srcOrd="1" destOrd="0" presId="urn:microsoft.com/office/officeart/2008/layout/HorizontalMultiLevelHierarchy"/>
    <dgm:cxn modelId="{2691C808-CDD8-4EF3-8325-18682F91A649}" srcId="{24618D79-F035-4BB8-B305-D1610A5FE6C3}" destId="{DC73B517-DB3C-4876-B923-4A814E58C4A9}" srcOrd="1" destOrd="0" parTransId="{0F848211-B1CF-4529-840E-6EE2C04ECEC9}" sibTransId="{62EFCCFC-0E90-4220-9990-F9E0A1AABE1C}"/>
    <dgm:cxn modelId="{CA8E30A5-BE5C-4919-8EBE-119FFFE07FA5}" type="presOf" srcId="{F4C4C23C-19FA-44D2-8DFC-EB6F51A5A99C}" destId="{0EE1E586-A353-478D-AB80-A25DC6B29E64}" srcOrd="0" destOrd="0" presId="urn:microsoft.com/office/officeart/2008/layout/HorizontalMultiLevelHierarchy"/>
    <dgm:cxn modelId="{757DD880-81DF-4F0F-BB6E-2AB4CA138153}" type="presOf" srcId="{517F6D33-B52A-43A6-B1CB-67289CEBF1F0}" destId="{55A7C954-11B8-4319-8CF3-CE89694252C4}" srcOrd="0" destOrd="0" presId="urn:microsoft.com/office/officeart/2008/layout/HorizontalMultiLevelHierarchy"/>
    <dgm:cxn modelId="{D73EE30C-5BE6-45AF-9F57-DC517006F24D}" type="presOf" srcId="{39310BCA-1BDD-420D-A0F8-BEB18655D472}" destId="{418F37EA-533E-4B0D-81C6-13F4EFF8AF23}" srcOrd="1" destOrd="0" presId="urn:microsoft.com/office/officeart/2008/layout/HorizontalMultiLevelHierarchy"/>
    <dgm:cxn modelId="{94CD798D-3205-4956-8DEC-59080CF7BC2A}" type="presOf" srcId="{3D623E14-ECFC-4A82-A441-C2D9B04A448A}" destId="{43E9965C-127D-46B6-9716-9F626AF1415E}" srcOrd="0" destOrd="0" presId="urn:microsoft.com/office/officeart/2008/layout/HorizontalMultiLevelHierarchy"/>
    <dgm:cxn modelId="{8642E0D5-6F71-42B8-A87E-02B4E56376B5}" type="presOf" srcId="{B1890FF4-C5C2-4575-87B0-1F19B9970771}" destId="{5094DB59-B482-41AD-9F7E-211A629F8A40}" srcOrd="1" destOrd="0" presId="urn:microsoft.com/office/officeart/2008/layout/HorizontalMultiLevelHierarchy"/>
    <dgm:cxn modelId="{8DD2E6C2-BA58-4A0F-A36C-99978822E55D}" type="presOf" srcId="{9072E0C9-ADCF-4E1E-A6E4-43802366C1E3}" destId="{C2AD5846-0C71-42D8-B32C-B5FE9AF57EEB}" srcOrd="1" destOrd="0" presId="urn:microsoft.com/office/officeart/2008/layout/HorizontalMultiLevelHierarchy"/>
    <dgm:cxn modelId="{39F2EAB9-01B0-49BA-AC1A-4F920EE656E3}" type="presOf" srcId="{39310BCA-1BDD-420D-A0F8-BEB18655D472}" destId="{76932B07-737F-4D69-A84C-8AF586A3B3E0}" srcOrd="0" destOrd="0" presId="urn:microsoft.com/office/officeart/2008/layout/HorizontalMultiLevelHierarchy"/>
    <dgm:cxn modelId="{63439BE6-081A-4423-9C4A-47CDC7896A66}" type="presOf" srcId="{EB576F88-1A5C-46B3-96CA-2AD2A5BED03B}" destId="{316E0E9E-3CC6-4331-9A49-9C3336E0FCAE}" srcOrd="0" destOrd="0" presId="urn:microsoft.com/office/officeart/2008/layout/HorizontalMultiLevelHierarchy"/>
    <dgm:cxn modelId="{91D363D8-98A9-4CAA-8693-9FBB5539DB7C}" type="presOf" srcId="{220B0D7D-A114-46CB-AC62-0DD7B69CB2A5}" destId="{FF9C8F6A-CDE3-40B0-BC9B-4F0500F97325}" srcOrd="0" destOrd="0" presId="urn:microsoft.com/office/officeart/2008/layout/HorizontalMultiLevelHierarchy"/>
    <dgm:cxn modelId="{4393F793-5BD0-4CDA-9A3F-25D32DE5B781}" type="presOf" srcId="{E22685A5-47B2-47AF-8A75-BE6CEA00EBC1}" destId="{D21F4514-DCDC-4A68-BF8E-1A1E9D3E5C04}" srcOrd="0" destOrd="0" presId="urn:microsoft.com/office/officeart/2008/layout/HorizontalMultiLevelHierarchy"/>
    <dgm:cxn modelId="{A47B589D-BB40-4CC1-81F9-2966C7DE04B8}" type="presOf" srcId="{52161A3C-F55F-4965-853D-C3F6DBCF6B5D}" destId="{7A9D489E-B804-4120-A60F-A431A83F8C19}" srcOrd="1" destOrd="0" presId="urn:microsoft.com/office/officeart/2008/layout/HorizontalMultiLevelHierarchy"/>
    <dgm:cxn modelId="{23CD414F-0755-483B-9F6D-4095860AC99D}" type="presOf" srcId="{42455D27-BD43-418A-BAB1-F26BBDE76644}" destId="{829F5F9B-FFD2-418E-A904-A722199CB7AF}" srcOrd="0" destOrd="0" presId="urn:microsoft.com/office/officeart/2008/layout/HorizontalMultiLevelHierarchy"/>
    <dgm:cxn modelId="{8D759072-D882-43EF-A389-D22617BBA2EA}" type="presOf" srcId="{C113491C-9760-4F4D-B5AB-CF04066DB5FA}" destId="{A00C41FE-A43D-43EB-A3E6-0B7BA3558E48}" srcOrd="0" destOrd="0" presId="urn:microsoft.com/office/officeart/2008/layout/HorizontalMultiLevelHierarchy"/>
    <dgm:cxn modelId="{D156DAB4-F9A1-4D70-8943-8056EF310562}" type="presOf" srcId="{21C1170F-CF0E-438B-B21B-57529C8B997F}" destId="{F4893A5E-B8CC-428E-9444-4EFC9A92714B}" srcOrd="0" destOrd="0" presId="urn:microsoft.com/office/officeart/2008/layout/HorizontalMultiLevelHierarchy"/>
    <dgm:cxn modelId="{0F3B684E-D6ED-4092-9C44-0D176358E976}" type="presOf" srcId="{D3BCE600-2582-45E7-A1B0-20AF84397E4D}" destId="{92A0E2D3-263F-4E97-8B34-0CFFF98747F1}" srcOrd="0" destOrd="0" presId="urn:microsoft.com/office/officeart/2008/layout/HorizontalMultiLevelHierarchy"/>
    <dgm:cxn modelId="{8DF509DD-1322-427F-AA30-1BD46EDB7738}" type="presOf" srcId="{DA3F6818-6911-46AC-926E-3C07CD120FD7}" destId="{2C0D09E9-D54C-4BFE-B246-EACCEAE570D8}" srcOrd="1" destOrd="0" presId="urn:microsoft.com/office/officeart/2008/layout/HorizontalMultiLevelHierarchy"/>
    <dgm:cxn modelId="{2FC68616-2AA5-4033-97AA-39486CF4502B}" type="presOf" srcId="{87488E42-02E1-46F0-8651-D6DA8FE593BE}" destId="{50D3B8A6-A1D6-4363-9AEE-1552B8307ED7}" srcOrd="0" destOrd="0" presId="urn:microsoft.com/office/officeart/2008/layout/HorizontalMultiLevelHierarchy"/>
    <dgm:cxn modelId="{4EE658D0-0F63-4FE4-AD3A-2886F5A616CD}" type="presOf" srcId="{D1ECD0C6-316C-4A7F-A281-E7A9151FF96C}" destId="{6B99ED9D-692A-40C5-AA57-765282D2B6D2}" srcOrd="0" destOrd="0" presId="urn:microsoft.com/office/officeart/2008/layout/HorizontalMultiLevelHierarchy"/>
    <dgm:cxn modelId="{1C95223C-B481-4441-B068-B36A5F94A48E}" type="presOf" srcId="{FD84E37D-A64D-46EE-AF24-AD8F16AA8757}" destId="{7CA37AA2-DE4B-4C00-9A51-A75CD04C2251}" srcOrd="1" destOrd="0" presId="urn:microsoft.com/office/officeart/2008/layout/HorizontalMultiLevelHierarchy"/>
    <dgm:cxn modelId="{EBABC6FB-70E6-4896-8A86-6DC55F5EA3A2}" type="presOf" srcId="{540D16DD-ED37-45F3-8272-E23DF7B8A905}" destId="{5C3D1FF9-0F02-4F10-B04A-DBE6664AA3F8}" srcOrd="0" destOrd="0" presId="urn:microsoft.com/office/officeart/2008/layout/HorizontalMultiLevelHierarchy"/>
    <dgm:cxn modelId="{174E55A5-D4D3-456F-8021-72AC88D4F840}" type="presOf" srcId="{AFE215A8-CCB0-48D6-974C-3356EF0D40F2}" destId="{5BFA4130-400C-4FCE-859B-C89CAA7ED1E5}" srcOrd="1" destOrd="0" presId="urn:microsoft.com/office/officeart/2008/layout/HorizontalMultiLevelHierarchy"/>
    <dgm:cxn modelId="{A584D084-B722-4CEE-92D3-63B973E59679}" type="presOf" srcId="{0660EDB2-E8DF-4F5E-9728-E62C92EEA43B}" destId="{BE071881-643D-4FEF-A7D5-0A7A15DEF9A6}" srcOrd="1" destOrd="0" presId="urn:microsoft.com/office/officeart/2008/layout/HorizontalMultiLevelHierarchy"/>
    <dgm:cxn modelId="{3989CBB4-BABE-47F5-ACDE-C71D06443231}" srcId="{1F405A76-EC51-499E-9E2F-56C1BCCAE20B}" destId="{4BCB5164-71F9-4CEB-B58F-742A845652F9}" srcOrd="0" destOrd="0" parTransId="{17738AA3-B398-4348-83EA-8150B69F9829}" sibTransId="{AA81DBFA-BE86-4451-9828-D25201BFC9BB}"/>
    <dgm:cxn modelId="{98436F6E-5580-4F82-A25E-F40E5E0E4C5F}" type="presOf" srcId="{17738AA3-B398-4348-83EA-8150B69F9829}" destId="{7E3B7631-625E-4017-9AEF-DE245698A663}" srcOrd="1" destOrd="0" presId="urn:microsoft.com/office/officeart/2008/layout/HorizontalMultiLevelHierarchy"/>
    <dgm:cxn modelId="{E136BEA7-4720-4707-87E3-A8B1C33C5C6E}" type="presOf" srcId="{CE574968-82F9-48FD-ACAD-4AAAB46E1743}" destId="{FCF17721-4238-4133-9B75-52E273B97B15}" srcOrd="1" destOrd="0" presId="urn:microsoft.com/office/officeart/2008/layout/HorizontalMultiLevelHierarchy"/>
    <dgm:cxn modelId="{1313BA49-2236-4AFA-BCC6-D97E7F8C83D9}" type="presOf" srcId="{AFE215A8-CCB0-48D6-974C-3356EF0D40F2}" destId="{5CE5984C-3B84-4EB9-B1AC-7301458CB094}" srcOrd="0" destOrd="0" presId="urn:microsoft.com/office/officeart/2008/layout/HorizontalMultiLevelHierarchy"/>
    <dgm:cxn modelId="{91D2E464-0EA3-4AB1-B911-EABEF514FB4A}" type="presOf" srcId="{63A8862C-D6B5-44EC-80E5-4A363D20930D}" destId="{9EEAEE08-E3BA-4A00-BBD5-83E66A075F35}" srcOrd="1" destOrd="0" presId="urn:microsoft.com/office/officeart/2008/layout/HorizontalMultiLevelHierarchy"/>
    <dgm:cxn modelId="{E728F81E-ED4C-49D0-8E71-C029A7D96138}" type="presOf" srcId="{9072E0C9-ADCF-4E1E-A6E4-43802366C1E3}" destId="{ACB70A87-B890-4C81-90D4-E47158146894}" srcOrd="0" destOrd="0" presId="urn:microsoft.com/office/officeart/2008/layout/HorizontalMultiLevelHierarchy"/>
    <dgm:cxn modelId="{57820A30-7946-45BB-BAE9-603CE9ABA3E9}" type="presOf" srcId="{68343382-04AA-4B32-A804-97A9036AAE95}" destId="{34809B87-CAF7-4ADF-AAE5-51877CDEAC83}" srcOrd="1" destOrd="0" presId="urn:microsoft.com/office/officeart/2008/layout/HorizontalMultiLevelHierarchy"/>
    <dgm:cxn modelId="{D40BBAEF-504E-4442-8B79-DCC4AE019E06}" type="presOf" srcId="{83566EBA-9868-4401-9717-42A88751A13F}" destId="{4618CF7B-EDB0-4C95-8687-DC91600695D3}" srcOrd="0" destOrd="0" presId="urn:microsoft.com/office/officeart/2008/layout/HorizontalMultiLevelHierarchy"/>
    <dgm:cxn modelId="{F270E3EA-2416-40DF-86F5-2756B533C84F}" type="presOf" srcId="{DA7F9056-3124-49BB-A764-713747592862}" destId="{5CDF0496-0645-40DB-BC7B-EFD292C780D8}" srcOrd="0" destOrd="0" presId="urn:microsoft.com/office/officeart/2008/layout/HorizontalMultiLevelHierarchy"/>
    <dgm:cxn modelId="{015560AA-83B6-43DF-BCA6-C8D3B939143F}" type="presOf" srcId="{E0437A5E-3F3D-4DEA-B57D-0A884976CD6E}" destId="{4E3D2611-24B7-4D17-B9B9-4FB08FE95291}" srcOrd="0" destOrd="0" presId="urn:microsoft.com/office/officeart/2008/layout/HorizontalMultiLevelHierarchy"/>
    <dgm:cxn modelId="{67F27DA7-7B5C-45F9-B563-83B1001EDDBE}" srcId="{132308BB-1A09-4D2B-A22E-38AAE5928CE1}" destId="{489E2CE2-4B6F-4B31-B447-D0964ADFBC78}" srcOrd="0" destOrd="0" parTransId="{04C383B2-8B6A-4C54-A07B-4DE99DF8CBA6}" sibTransId="{0AE03431-74CA-4F7A-811D-CBC5E2C02123}"/>
    <dgm:cxn modelId="{86024DA0-6CD0-45B3-B323-A39F9624570D}" type="presOf" srcId="{81B4B6D7-EC4A-4691-B2D0-9ABB36475C2F}" destId="{3CA83826-3CE2-4526-891D-CAD9A408BFE4}" srcOrd="0" destOrd="0" presId="urn:microsoft.com/office/officeart/2008/layout/HorizontalMultiLevelHierarchy"/>
    <dgm:cxn modelId="{49799AF4-911E-4977-BD74-9D7E040D2B31}" type="presOf" srcId="{D26A97B4-C6FB-4DE2-AD2F-7B710101D897}" destId="{7696AEAB-CA5A-46A6-9B8C-2DDC2FA2C217}" srcOrd="1" destOrd="0" presId="urn:microsoft.com/office/officeart/2008/layout/HorizontalMultiLevelHierarchy"/>
    <dgm:cxn modelId="{357D9EF6-2015-4A3C-B63F-60ED8F43C1A3}" type="presOf" srcId="{DC73B517-DB3C-4876-B923-4A814E58C4A9}" destId="{1527EBAC-1A49-404A-B3B8-654E48C6590D}" srcOrd="0" destOrd="0" presId="urn:microsoft.com/office/officeart/2008/layout/HorizontalMultiLevelHierarchy"/>
    <dgm:cxn modelId="{820FC07B-B4D3-45A7-A1C5-8126DD00CEC4}" type="presOf" srcId="{BA04BD51-81F6-45E9-81DE-6ACBB16895E2}" destId="{A3B67AAA-E3AA-4BD6-8603-946CE70EC04A}" srcOrd="0" destOrd="0" presId="urn:microsoft.com/office/officeart/2008/layout/HorizontalMultiLevelHierarchy"/>
    <dgm:cxn modelId="{617E4CB6-49D2-4AA3-BD48-ACFC7A087A9D}" type="presOf" srcId="{4D02D88C-1F09-487E-A29F-3248FA243383}" destId="{020D4D18-C975-4BC1-9C97-659B3D5F92C3}" srcOrd="1" destOrd="0" presId="urn:microsoft.com/office/officeart/2008/layout/HorizontalMultiLevelHierarchy"/>
    <dgm:cxn modelId="{A763AD53-CBD6-4A0D-A382-B97F5C2D9687}" type="presOf" srcId="{E7C2E55C-182A-4120-8974-F593AAB6ED6A}" destId="{E8E356BB-E9D2-465F-9739-C7D45EDC4B95}" srcOrd="0" destOrd="0" presId="urn:microsoft.com/office/officeart/2008/layout/HorizontalMultiLevelHierarchy"/>
    <dgm:cxn modelId="{FB56B4C9-5D7F-4C3C-A549-28EF9D59D2D7}" type="presOf" srcId="{7CC8B279-6DD9-4345-AE66-B52173D0A921}" destId="{FC371A65-CBC6-4B52-95FA-42C06ACBC0CD}" srcOrd="0" destOrd="0" presId="urn:microsoft.com/office/officeart/2008/layout/HorizontalMultiLevelHierarchy"/>
    <dgm:cxn modelId="{F08F44D5-99FA-4BF0-A241-8714205F19BA}" type="presOf" srcId="{9FFACC3D-DB4F-4996-9F10-63DE7345E049}" destId="{FDA80943-7373-44E1-B99E-5137169573C6}" srcOrd="1" destOrd="0" presId="urn:microsoft.com/office/officeart/2008/layout/HorizontalMultiLevelHierarchy"/>
    <dgm:cxn modelId="{B4DC1927-48B6-4128-83D4-3B1A46822FA5}" srcId="{2A188877-0D43-44C5-A2DA-FFAAE6536725}" destId="{DC09289B-F9FD-4D91-B24D-40D858C8C423}" srcOrd="0" destOrd="0" parTransId="{74D9FC78-1CDE-442B-92BD-2299F094F4A5}" sibTransId="{ECA0CD41-4DDE-4114-AF78-DF3020906287}"/>
    <dgm:cxn modelId="{EB36C986-16BE-432B-A90B-A60C5083A311}" type="presOf" srcId="{A557CAF7-9B85-4639-B16C-E0AFFD5FDA97}" destId="{352831CC-EFC0-44EC-95EA-DD7C9C02E8CA}" srcOrd="0" destOrd="0" presId="urn:microsoft.com/office/officeart/2008/layout/HorizontalMultiLevelHierarchy"/>
    <dgm:cxn modelId="{C44122A5-8519-4C36-948A-A1971B9870F2}" type="presOf" srcId="{DDF680E4-752D-4638-9CF9-F371DB821C24}" destId="{81FE9B52-D75F-4AF2-9726-F72C02095378}" srcOrd="0" destOrd="0" presId="urn:microsoft.com/office/officeart/2008/layout/HorizontalMultiLevelHierarchy"/>
    <dgm:cxn modelId="{0B0EF51F-0D92-48DF-A115-01959210C280}" type="presOf" srcId="{632040CC-B13E-46E3-A662-4E4AFF8FCD92}" destId="{D2155BEB-B2F4-4DA4-ACAE-A05BF49B3938}" srcOrd="1" destOrd="0" presId="urn:microsoft.com/office/officeart/2008/layout/HorizontalMultiLevelHierarchy"/>
    <dgm:cxn modelId="{E095C151-34A7-40FD-8A65-FF21FEC7A26D}" type="presOf" srcId="{15E87D73-3A11-4510-8DDF-35A0FE449DF7}" destId="{B87D6B41-637A-48FB-A529-4879794FD18B}" srcOrd="0" destOrd="0" presId="urn:microsoft.com/office/officeart/2008/layout/HorizontalMultiLevelHierarchy"/>
    <dgm:cxn modelId="{6F30511B-1D6B-49C0-B918-7A40D85E9AD1}" srcId="{C5D47A28-887E-43F2-90FB-A5C10387C407}" destId="{CDE53598-72DB-406C-8B00-2065F4798047}" srcOrd="0" destOrd="0" parTransId="{F4C4C23C-19FA-44D2-8DFC-EB6F51A5A99C}" sibTransId="{D57943F7-7DBB-41C1-8E75-E166A525627C}"/>
    <dgm:cxn modelId="{BFD5499C-E634-4110-B4CA-30B5A1D8FA5C}" type="presOf" srcId="{C1474F6A-2D9F-45AD-A289-4B24A60FEB7C}" destId="{A42E4908-D90F-445B-A4C4-9C86EDFA7989}" srcOrd="0" destOrd="0" presId="urn:microsoft.com/office/officeart/2008/layout/HorizontalMultiLevelHierarchy"/>
    <dgm:cxn modelId="{C830A27B-1055-4F26-A3E9-917B7469FCA7}" srcId="{9F699F1A-4911-4716-8637-2AEA27E02E0A}" destId="{7CC8B279-6DD9-4345-AE66-B52173D0A921}" srcOrd="2" destOrd="0" parTransId="{D3BCE600-2582-45E7-A1B0-20AF84397E4D}" sibTransId="{A2A80C73-73C3-4A58-ADC3-7BB4CB34CA90}"/>
    <dgm:cxn modelId="{87CA6C92-A17E-4342-BE5C-1C20AE344A68}" type="presOf" srcId="{584A37A1-BD9B-4DC8-A9F1-701526CBF521}" destId="{E115F1D6-6154-4991-B55F-EDAE4B7F2EC1}" srcOrd="0" destOrd="0" presId="urn:microsoft.com/office/officeart/2008/layout/HorizontalMultiLevelHierarchy"/>
    <dgm:cxn modelId="{6D60D6E0-AB91-4A65-8205-41F246D0186B}" srcId="{E158F1E1-5D06-4342-99F2-84F76D046356}" destId="{38A60FE5-22F9-4AE6-ADC0-39AB60F197BE}" srcOrd="0" destOrd="0" parTransId="{521F6C02-0EF5-447D-8AA2-BF88EAA60CD9}" sibTransId="{DAC97D4B-93BA-47EE-A6E8-C3EA409E2A4E}"/>
    <dgm:cxn modelId="{A2D2EEA2-89D1-4DF5-BAF5-4CB1A22F7215}" type="presOf" srcId="{77D6ADE1-8D06-4BD6-83C8-60A3E152DEAF}" destId="{6A00195E-E8FA-46D9-B8BB-E9926B5BD52B}" srcOrd="0" destOrd="0" presId="urn:microsoft.com/office/officeart/2008/layout/HorizontalMultiLevelHierarchy"/>
    <dgm:cxn modelId="{D2AFE206-9D0E-40C4-9DA2-3052DC6DE7EF}" srcId="{8CB009A7-1E6C-4510-B533-C5BBC2E36621}" destId="{0C3D20BE-4922-42E8-A27A-DB91BDFC7A1A}" srcOrd="0" destOrd="0" parTransId="{CF3E06F7-8C14-4762-B073-113134721BB1}" sibTransId="{AE7EF367-AAC7-4C28-8B1A-2A1D588FFFF7}"/>
    <dgm:cxn modelId="{0A680FD1-01C0-4A66-94F2-7C7DF1635B71}" type="presParOf" srcId="{23E986E1-11F2-4266-B8C7-690196A8C68D}" destId="{85541544-3E93-42DF-B5AB-7351F527C96E}" srcOrd="0" destOrd="0" presId="urn:microsoft.com/office/officeart/2008/layout/HorizontalMultiLevelHierarchy"/>
    <dgm:cxn modelId="{08857813-12E8-45EA-9B6C-95AE86EE478C}" type="presParOf" srcId="{85541544-3E93-42DF-B5AB-7351F527C96E}" destId="{01613C5A-8C42-4D04-9DC3-74B54DCA5405}" srcOrd="0" destOrd="0" presId="urn:microsoft.com/office/officeart/2008/layout/HorizontalMultiLevelHierarchy"/>
    <dgm:cxn modelId="{6F124AB3-1E98-4114-A342-AE48D93D0751}" type="presParOf" srcId="{85541544-3E93-42DF-B5AB-7351F527C96E}" destId="{02EC30D3-A70D-4B7F-A808-0EA600F00206}" srcOrd="1" destOrd="0" presId="urn:microsoft.com/office/officeart/2008/layout/HorizontalMultiLevelHierarchy"/>
    <dgm:cxn modelId="{2065F6D5-8A88-487C-80BA-968F503D8627}" type="presParOf" srcId="{02EC30D3-A70D-4B7F-A808-0EA600F00206}" destId="{D12DB4DE-F04F-47EB-9739-9761631873B0}" srcOrd="0" destOrd="0" presId="urn:microsoft.com/office/officeart/2008/layout/HorizontalMultiLevelHierarchy"/>
    <dgm:cxn modelId="{022B4393-B1C0-44EF-879F-7AE39BAA914F}" type="presParOf" srcId="{D12DB4DE-F04F-47EB-9739-9761631873B0}" destId="{B5A0F415-C457-48AA-A84B-3B40025BD8CD}" srcOrd="0" destOrd="0" presId="urn:microsoft.com/office/officeart/2008/layout/HorizontalMultiLevelHierarchy"/>
    <dgm:cxn modelId="{BADB6F34-4258-4DD7-AA16-9DE166CEFD58}" type="presParOf" srcId="{02EC30D3-A70D-4B7F-A808-0EA600F00206}" destId="{220A85E0-E41C-4F57-8B48-9963D39FCF4D}" srcOrd="1" destOrd="0" presId="urn:microsoft.com/office/officeart/2008/layout/HorizontalMultiLevelHierarchy"/>
    <dgm:cxn modelId="{A8DF2C2F-DE15-4A4A-B2EF-DF371207810E}" type="presParOf" srcId="{220A85E0-E41C-4F57-8B48-9963D39FCF4D}" destId="{0F9BA81E-5286-42E2-8127-EDE86A6066AD}" srcOrd="0" destOrd="0" presId="urn:microsoft.com/office/officeart/2008/layout/HorizontalMultiLevelHierarchy"/>
    <dgm:cxn modelId="{FBCDAEA5-D382-461D-82F3-36741122C66D}" type="presParOf" srcId="{220A85E0-E41C-4F57-8B48-9963D39FCF4D}" destId="{C8729CA1-71CB-47ED-A123-C700EB727026}" srcOrd="1" destOrd="0" presId="urn:microsoft.com/office/officeart/2008/layout/HorizontalMultiLevelHierarchy"/>
    <dgm:cxn modelId="{FB614A3E-569F-44D1-8577-4F8BC4579704}" type="presParOf" srcId="{C8729CA1-71CB-47ED-A123-C700EB727026}" destId="{669BA50A-B068-463F-BAB6-2209819B6D8F}" srcOrd="0" destOrd="0" presId="urn:microsoft.com/office/officeart/2008/layout/HorizontalMultiLevelHierarchy"/>
    <dgm:cxn modelId="{4C1EE8E5-5336-498E-8786-DB0B601B7E9B}" type="presParOf" srcId="{669BA50A-B068-463F-BAB6-2209819B6D8F}" destId="{BE071881-643D-4FEF-A7D5-0A7A15DEF9A6}" srcOrd="0" destOrd="0" presId="urn:microsoft.com/office/officeart/2008/layout/HorizontalMultiLevelHierarchy"/>
    <dgm:cxn modelId="{1EB699C1-3E4A-483B-B095-C0E74592C340}" type="presParOf" srcId="{C8729CA1-71CB-47ED-A123-C700EB727026}" destId="{632C85E4-E05A-4549-B258-1D97B1B9F3AC}" srcOrd="1" destOrd="0" presId="urn:microsoft.com/office/officeart/2008/layout/HorizontalMultiLevelHierarchy"/>
    <dgm:cxn modelId="{BB37D74D-6090-46E4-B7DB-43F9834E5A73}" type="presParOf" srcId="{632C85E4-E05A-4549-B258-1D97B1B9F3AC}" destId="{04B2DED0-5F14-4D64-82FE-F841A48E66F1}" srcOrd="0" destOrd="0" presId="urn:microsoft.com/office/officeart/2008/layout/HorizontalMultiLevelHierarchy"/>
    <dgm:cxn modelId="{7A37EBB2-5C62-46A7-A52A-C1AC08A5733D}" type="presParOf" srcId="{632C85E4-E05A-4549-B258-1D97B1B9F3AC}" destId="{FBA8E70F-B20B-44DE-8078-341153DDA17F}" srcOrd="1" destOrd="0" presId="urn:microsoft.com/office/officeart/2008/layout/HorizontalMultiLevelHierarchy"/>
    <dgm:cxn modelId="{79F4EA1D-D036-401B-90ED-FC3BD5184009}" type="presParOf" srcId="{FBA8E70F-B20B-44DE-8078-341153DDA17F}" destId="{3B8CB037-B07F-4B93-A57E-C37523B34EAF}" srcOrd="0" destOrd="0" presId="urn:microsoft.com/office/officeart/2008/layout/HorizontalMultiLevelHierarchy"/>
    <dgm:cxn modelId="{2BD7B271-E250-4057-B620-2F667E97A700}" type="presParOf" srcId="{3B8CB037-B07F-4B93-A57E-C37523B34EAF}" destId="{03727494-5CFF-4D68-BCB8-719BE787822B}" srcOrd="0" destOrd="0" presId="urn:microsoft.com/office/officeart/2008/layout/HorizontalMultiLevelHierarchy"/>
    <dgm:cxn modelId="{F5D063DC-7626-4576-AF47-7F9C596FD6DE}" type="presParOf" srcId="{FBA8E70F-B20B-44DE-8078-341153DDA17F}" destId="{B67EF309-A4D7-4AB8-8832-8A880301FBE8}" srcOrd="1" destOrd="0" presId="urn:microsoft.com/office/officeart/2008/layout/HorizontalMultiLevelHierarchy"/>
    <dgm:cxn modelId="{450C9D92-9306-45EA-A6B7-5F04B3F7F71D}" type="presParOf" srcId="{B67EF309-A4D7-4AB8-8832-8A880301FBE8}" destId="{A40A8244-0A2E-476D-BAEB-3331EC76EEE4}" srcOrd="0" destOrd="0" presId="urn:microsoft.com/office/officeart/2008/layout/HorizontalMultiLevelHierarchy"/>
    <dgm:cxn modelId="{96B26F3C-54DA-49DB-8C72-DE0A49357E32}" type="presParOf" srcId="{B67EF309-A4D7-4AB8-8832-8A880301FBE8}" destId="{4B549E5B-8961-49E5-9B61-47D6F97BEFAC}" srcOrd="1" destOrd="0" presId="urn:microsoft.com/office/officeart/2008/layout/HorizontalMultiLevelHierarchy"/>
    <dgm:cxn modelId="{553DADD6-9DFB-4005-A141-A81FD499E425}" type="presParOf" srcId="{4B549E5B-8961-49E5-9B61-47D6F97BEFAC}" destId="{EB690FE3-3E9D-4F05-9D4B-13061A51A959}" srcOrd="0" destOrd="0" presId="urn:microsoft.com/office/officeart/2008/layout/HorizontalMultiLevelHierarchy"/>
    <dgm:cxn modelId="{B6826126-C896-428B-B342-0DB445FF2ACF}" type="presParOf" srcId="{EB690FE3-3E9D-4F05-9D4B-13061A51A959}" destId="{D2155BEB-B2F4-4DA4-ACAE-A05BF49B3938}" srcOrd="0" destOrd="0" presId="urn:microsoft.com/office/officeart/2008/layout/HorizontalMultiLevelHierarchy"/>
    <dgm:cxn modelId="{C99A42A9-FA07-40CD-BF03-EF36BFF2D5B2}" type="presParOf" srcId="{4B549E5B-8961-49E5-9B61-47D6F97BEFAC}" destId="{6533803A-7AEA-4D14-8F57-C633B987B643}" srcOrd="1" destOrd="0" presId="urn:microsoft.com/office/officeart/2008/layout/HorizontalMultiLevelHierarchy"/>
    <dgm:cxn modelId="{1FABB7C2-23CE-423B-889D-FEC8031679BC}" type="presParOf" srcId="{6533803A-7AEA-4D14-8F57-C633B987B643}" destId="{793650E1-809F-4CAD-B06F-6C55824D4759}" srcOrd="0" destOrd="0" presId="urn:microsoft.com/office/officeart/2008/layout/HorizontalMultiLevelHierarchy"/>
    <dgm:cxn modelId="{ED33C308-4761-468F-8251-1CF21C4A7CA8}" type="presParOf" srcId="{6533803A-7AEA-4D14-8F57-C633B987B643}" destId="{C004B05E-E04E-435C-AADB-0EED54938BA1}" srcOrd="1" destOrd="0" presId="urn:microsoft.com/office/officeart/2008/layout/HorizontalMultiLevelHierarchy"/>
    <dgm:cxn modelId="{8B5FBBA5-EB92-4E46-A1BE-BCE8B0628DD9}" type="presParOf" srcId="{C8729CA1-71CB-47ED-A123-C700EB727026}" destId="{4414A265-92B5-453F-809A-FB204BAA967F}" srcOrd="2" destOrd="0" presId="urn:microsoft.com/office/officeart/2008/layout/HorizontalMultiLevelHierarchy"/>
    <dgm:cxn modelId="{72982BA9-6DF1-4B60-BA65-3510291AC4C3}" type="presParOf" srcId="{4414A265-92B5-453F-809A-FB204BAA967F}" destId="{020D4D18-C975-4BC1-9C97-659B3D5F92C3}" srcOrd="0" destOrd="0" presId="urn:microsoft.com/office/officeart/2008/layout/HorizontalMultiLevelHierarchy"/>
    <dgm:cxn modelId="{FF40DB1F-3C05-4617-BEB2-A20D87A6CCBD}" type="presParOf" srcId="{C8729CA1-71CB-47ED-A123-C700EB727026}" destId="{6E148540-FDF0-4539-8641-FAA452B3CCCB}" srcOrd="3" destOrd="0" presId="urn:microsoft.com/office/officeart/2008/layout/HorizontalMultiLevelHierarchy"/>
    <dgm:cxn modelId="{4A9FCF38-9E55-43BB-BD37-F8C557D23F58}" type="presParOf" srcId="{6E148540-FDF0-4539-8641-FAA452B3CCCB}" destId="{A3B67AAA-E3AA-4BD6-8603-946CE70EC04A}" srcOrd="0" destOrd="0" presId="urn:microsoft.com/office/officeart/2008/layout/HorizontalMultiLevelHierarchy"/>
    <dgm:cxn modelId="{F70403C7-0A57-44AB-9E18-FED65E1CC6B7}" type="presParOf" srcId="{6E148540-FDF0-4539-8641-FAA452B3CCCB}" destId="{F902BA7A-5FEE-44C0-8B67-88D7A05C9AAE}" srcOrd="1" destOrd="0" presId="urn:microsoft.com/office/officeart/2008/layout/HorizontalMultiLevelHierarchy"/>
    <dgm:cxn modelId="{46CFB7A5-E484-4DF0-A71F-C425CCDD89E5}" type="presParOf" srcId="{F902BA7A-5FEE-44C0-8B67-88D7A05C9AAE}" destId="{3A2B4EEF-B0EC-4AB4-94DE-78F942C12D6F}" srcOrd="0" destOrd="0" presId="urn:microsoft.com/office/officeart/2008/layout/HorizontalMultiLevelHierarchy"/>
    <dgm:cxn modelId="{B92A2D9D-06EA-46F1-B85D-6D1BD4CF5B78}" type="presParOf" srcId="{3A2B4EEF-B0EC-4AB4-94DE-78F942C12D6F}" destId="{CA329361-C08A-45F2-AB54-B80D508C56E7}" srcOrd="0" destOrd="0" presId="urn:microsoft.com/office/officeart/2008/layout/HorizontalMultiLevelHierarchy"/>
    <dgm:cxn modelId="{D9F95F8C-8BB2-447A-B9EE-189B1B246301}" type="presParOf" srcId="{F902BA7A-5FEE-44C0-8B67-88D7A05C9AAE}" destId="{543B8895-9C7F-4CA9-B760-DC272CF3D3BF}" srcOrd="1" destOrd="0" presId="urn:microsoft.com/office/officeart/2008/layout/HorizontalMultiLevelHierarchy"/>
    <dgm:cxn modelId="{D0EDF255-809E-4971-AFCA-B39FAF943E0E}" type="presParOf" srcId="{543B8895-9C7F-4CA9-B760-DC272CF3D3BF}" destId="{A00C41FE-A43D-43EB-A3E6-0B7BA3558E48}" srcOrd="0" destOrd="0" presId="urn:microsoft.com/office/officeart/2008/layout/HorizontalMultiLevelHierarchy"/>
    <dgm:cxn modelId="{05BE08D1-A057-4648-8DFC-3133D72968EE}" type="presParOf" srcId="{543B8895-9C7F-4CA9-B760-DC272CF3D3BF}" destId="{CEDC456D-8A0E-48EA-BC49-369D0D75528D}" srcOrd="1" destOrd="0" presId="urn:microsoft.com/office/officeart/2008/layout/HorizontalMultiLevelHierarchy"/>
    <dgm:cxn modelId="{D7EE5FC7-4E1D-4322-99DA-73EBF5BBE564}" type="presParOf" srcId="{CEDC456D-8A0E-48EA-BC49-369D0D75528D}" destId="{F80D805D-4EDF-4992-A506-FFB0E7BBE521}" srcOrd="0" destOrd="0" presId="urn:microsoft.com/office/officeart/2008/layout/HorizontalMultiLevelHierarchy"/>
    <dgm:cxn modelId="{7BB1E5E2-AE9D-433D-89CF-C58A49F574F3}" type="presParOf" srcId="{F80D805D-4EDF-4992-A506-FFB0E7BBE521}" destId="{A27509F5-2727-4E73-A420-DBAABE59440C}" srcOrd="0" destOrd="0" presId="urn:microsoft.com/office/officeart/2008/layout/HorizontalMultiLevelHierarchy"/>
    <dgm:cxn modelId="{5B352F41-B9DE-4782-9AB6-75CD0D33C8C2}" type="presParOf" srcId="{CEDC456D-8A0E-48EA-BC49-369D0D75528D}" destId="{C7FBAEFB-61D7-44B9-8EC4-AC45DD909568}" srcOrd="1" destOrd="0" presId="urn:microsoft.com/office/officeart/2008/layout/HorizontalMultiLevelHierarchy"/>
    <dgm:cxn modelId="{371F05E1-A1A8-43A1-BA9A-B90DA7B9EAE4}" type="presParOf" srcId="{C7FBAEFB-61D7-44B9-8EC4-AC45DD909568}" destId="{4B7173B8-6666-494E-A914-A6FB9971A60C}" srcOrd="0" destOrd="0" presId="urn:microsoft.com/office/officeart/2008/layout/HorizontalMultiLevelHierarchy"/>
    <dgm:cxn modelId="{808C536E-6F73-4652-8329-30651CFA7D57}" type="presParOf" srcId="{C7FBAEFB-61D7-44B9-8EC4-AC45DD909568}" destId="{55AB9ED6-57D5-4E74-AFAB-C198C5F4BA7F}" srcOrd="1" destOrd="0" presId="urn:microsoft.com/office/officeart/2008/layout/HorizontalMultiLevelHierarchy"/>
    <dgm:cxn modelId="{1F7B5B86-9D21-41FE-8BEE-1927019C378E}" type="presParOf" srcId="{C8729CA1-71CB-47ED-A123-C700EB727026}" destId="{40C7B35F-8729-4494-9A50-1372BA232253}" srcOrd="4" destOrd="0" presId="urn:microsoft.com/office/officeart/2008/layout/HorizontalMultiLevelHierarchy"/>
    <dgm:cxn modelId="{F7FD4752-2216-4A84-914D-CDA5C2E3EA94}" type="presParOf" srcId="{40C7B35F-8729-4494-9A50-1372BA232253}" destId="{7696AEAB-CA5A-46A6-9B8C-2DDC2FA2C217}" srcOrd="0" destOrd="0" presId="urn:microsoft.com/office/officeart/2008/layout/HorizontalMultiLevelHierarchy"/>
    <dgm:cxn modelId="{6240F788-17A8-4213-B8EF-0C8B473820EC}" type="presParOf" srcId="{C8729CA1-71CB-47ED-A123-C700EB727026}" destId="{91EFD899-AE16-4B88-958E-AE0995C44498}" srcOrd="5" destOrd="0" presId="urn:microsoft.com/office/officeart/2008/layout/HorizontalMultiLevelHierarchy"/>
    <dgm:cxn modelId="{F0E69FC9-2DF8-4F4F-9B6A-F216DFF932D9}" type="presParOf" srcId="{91EFD899-AE16-4B88-958E-AE0995C44498}" destId="{8868DE2B-245E-4D99-9B71-80B41D23F6EB}" srcOrd="0" destOrd="0" presId="urn:microsoft.com/office/officeart/2008/layout/HorizontalMultiLevelHierarchy"/>
    <dgm:cxn modelId="{1D2676E6-5C5D-44B6-BE9C-117C16E00A39}" type="presParOf" srcId="{91EFD899-AE16-4B88-958E-AE0995C44498}" destId="{3D7D01A9-6A9B-4E63-A736-506D6D979848}" srcOrd="1" destOrd="0" presId="urn:microsoft.com/office/officeart/2008/layout/HorizontalMultiLevelHierarchy"/>
    <dgm:cxn modelId="{2025C07F-432A-4FF0-9078-AA33A819428B}" type="presParOf" srcId="{3D7D01A9-6A9B-4E63-A736-506D6D979848}" destId="{2824880A-A433-466A-A39E-D9619B33FF1A}" srcOrd="0" destOrd="0" presId="urn:microsoft.com/office/officeart/2008/layout/HorizontalMultiLevelHierarchy"/>
    <dgm:cxn modelId="{852A23F7-3CB2-4569-B8B8-A77D3DEBB1ED}" type="presParOf" srcId="{2824880A-A433-466A-A39E-D9619B33FF1A}" destId="{C7BEC84B-CDF3-4162-BB1F-5D365C869DB9}" srcOrd="0" destOrd="0" presId="urn:microsoft.com/office/officeart/2008/layout/HorizontalMultiLevelHierarchy"/>
    <dgm:cxn modelId="{D9A2B5E9-0A45-48FE-A882-0AC4ACA82CEE}" type="presParOf" srcId="{3D7D01A9-6A9B-4E63-A736-506D6D979848}" destId="{8F204455-57F3-4B12-BF17-1D3623A83D7B}" srcOrd="1" destOrd="0" presId="urn:microsoft.com/office/officeart/2008/layout/HorizontalMultiLevelHierarchy"/>
    <dgm:cxn modelId="{987243C4-BC22-42B1-A52F-08452625006D}" type="presParOf" srcId="{8F204455-57F3-4B12-BF17-1D3623A83D7B}" destId="{0F2DF93F-5402-4C5C-A1CA-91D2842AB1F7}" srcOrd="0" destOrd="0" presId="urn:microsoft.com/office/officeart/2008/layout/HorizontalMultiLevelHierarchy"/>
    <dgm:cxn modelId="{FFCEBA61-780D-425E-A5E9-EBCCF16A7A63}" type="presParOf" srcId="{8F204455-57F3-4B12-BF17-1D3623A83D7B}" destId="{21956C6E-C2E4-48CC-9332-A0AA5FC39D83}" srcOrd="1" destOrd="0" presId="urn:microsoft.com/office/officeart/2008/layout/HorizontalMultiLevelHierarchy"/>
    <dgm:cxn modelId="{D23B48F3-820D-41BD-BF68-BEAEDD9FD321}" type="presParOf" srcId="{21956C6E-C2E4-48CC-9332-A0AA5FC39D83}" destId="{FAC48A1E-4547-4CA7-8415-AC31A508CF4E}" srcOrd="0" destOrd="0" presId="urn:microsoft.com/office/officeart/2008/layout/HorizontalMultiLevelHierarchy"/>
    <dgm:cxn modelId="{7A1DD2CF-BAA8-4984-99EE-7309A0205E8D}" type="presParOf" srcId="{FAC48A1E-4547-4CA7-8415-AC31A508CF4E}" destId="{A561EAC8-C47B-491C-BC18-A5E55321AE7D}" srcOrd="0" destOrd="0" presId="urn:microsoft.com/office/officeart/2008/layout/HorizontalMultiLevelHierarchy"/>
    <dgm:cxn modelId="{83CC7AE6-CF29-41C7-B122-EBBD37A6017C}" type="presParOf" srcId="{21956C6E-C2E4-48CC-9332-A0AA5FC39D83}" destId="{09002EC2-18B9-444B-BC75-D4965456FBA9}" srcOrd="1" destOrd="0" presId="urn:microsoft.com/office/officeart/2008/layout/HorizontalMultiLevelHierarchy"/>
    <dgm:cxn modelId="{9A908F50-9B53-490A-9118-0A000AB739FC}" type="presParOf" srcId="{09002EC2-18B9-444B-BC75-D4965456FBA9}" destId="{6A00195E-E8FA-46D9-B8BB-E9926B5BD52B}" srcOrd="0" destOrd="0" presId="urn:microsoft.com/office/officeart/2008/layout/HorizontalMultiLevelHierarchy"/>
    <dgm:cxn modelId="{E2BDC234-7BF9-4935-8217-1C2026FFC80D}" type="presParOf" srcId="{09002EC2-18B9-444B-BC75-D4965456FBA9}" destId="{BF1C2032-9766-41C1-BFC0-F196EFA25816}" srcOrd="1" destOrd="0" presId="urn:microsoft.com/office/officeart/2008/layout/HorizontalMultiLevelHierarchy"/>
    <dgm:cxn modelId="{A1385CA6-BE1E-4451-A0E9-7077C7FD84CB}" type="presParOf" srcId="{C8729CA1-71CB-47ED-A123-C700EB727026}" destId="{4618CF7B-EDB0-4C95-8687-DC91600695D3}" srcOrd="6" destOrd="0" presId="urn:microsoft.com/office/officeart/2008/layout/HorizontalMultiLevelHierarchy"/>
    <dgm:cxn modelId="{DA807E5D-6663-44C4-A6BF-205FA3A437ED}" type="presParOf" srcId="{4618CF7B-EDB0-4C95-8687-DC91600695D3}" destId="{50C04875-AE8C-4A7E-903B-78D3D949D81B}" srcOrd="0" destOrd="0" presId="urn:microsoft.com/office/officeart/2008/layout/HorizontalMultiLevelHierarchy"/>
    <dgm:cxn modelId="{94012506-A704-4A8A-8F83-6B92DF810209}" type="presParOf" srcId="{C8729CA1-71CB-47ED-A123-C700EB727026}" destId="{807FABB2-8B2E-43D4-BA59-234DC45BDD28}" srcOrd="7" destOrd="0" presId="urn:microsoft.com/office/officeart/2008/layout/HorizontalMultiLevelHierarchy"/>
    <dgm:cxn modelId="{96321ED2-E878-4DC3-952E-1DB384F7CD6B}" type="presParOf" srcId="{807FABB2-8B2E-43D4-BA59-234DC45BDD28}" destId="{11658841-F139-469A-AD0F-B9BDA680A110}" srcOrd="0" destOrd="0" presId="urn:microsoft.com/office/officeart/2008/layout/HorizontalMultiLevelHierarchy"/>
    <dgm:cxn modelId="{B9BADA21-58EC-47B6-AA19-08EE69875D9F}" type="presParOf" srcId="{807FABB2-8B2E-43D4-BA59-234DC45BDD28}" destId="{33DD502C-0DDE-4E38-BE48-2DE3313F1BBA}" srcOrd="1" destOrd="0" presId="urn:microsoft.com/office/officeart/2008/layout/HorizontalMultiLevelHierarchy"/>
    <dgm:cxn modelId="{2363AA1F-4A19-4A7F-8EFB-2D8682A0D65F}" type="presParOf" srcId="{33DD502C-0DDE-4E38-BE48-2DE3313F1BBA}" destId="{E115F1D6-6154-4991-B55F-EDAE4B7F2EC1}" srcOrd="0" destOrd="0" presId="urn:microsoft.com/office/officeart/2008/layout/HorizontalMultiLevelHierarchy"/>
    <dgm:cxn modelId="{D80FB67A-8579-4D56-B8A1-392403CEE076}" type="presParOf" srcId="{E115F1D6-6154-4991-B55F-EDAE4B7F2EC1}" destId="{C606EC89-6CCE-438D-9D01-20352260F316}" srcOrd="0" destOrd="0" presId="urn:microsoft.com/office/officeart/2008/layout/HorizontalMultiLevelHierarchy"/>
    <dgm:cxn modelId="{D043975C-61A8-48E5-A8D8-F2075E39313D}" type="presParOf" srcId="{33DD502C-0DDE-4E38-BE48-2DE3313F1BBA}" destId="{069824A3-B3C5-49B1-9D01-25F2201DE78F}" srcOrd="1" destOrd="0" presId="urn:microsoft.com/office/officeart/2008/layout/HorizontalMultiLevelHierarchy"/>
    <dgm:cxn modelId="{B091D77F-F556-462A-B10D-F33F1BFF71B6}" type="presParOf" srcId="{069824A3-B3C5-49B1-9D01-25F2201DE78F}" destId="{E2589FED-21CC-4051-8C0F-9D01E41E5088}" srcOrd="0" destOrd="0" presId="urn:microsoft.com/office/officeart/2008/layout/HorizontalMultiLevelHierarchy"/>
    <dgm:cxn modelId="{6AB994EA-5498-4647-9342-F6C4A862E2A9}" type="presParOf" srcId="{069824A3-B3C5-49B1-9D01-25F2201DE78F}" destId="{FD7167FF-9CB8-4EC6-B787-A112962678C0}" srcOrd="1" destOrd="0" presId="urn:microsoft.com/office/officeart/2008/layout/HorizontalMultiLevelHierarchy"/>
    <dgm:cxn modelId="{3E0FE786-C22F-4FCF-BE12-FF70BD139193}" type="presParOf" srcId="{FD7167FF-9CB8-4EC6-B787-A112962678C0}" destId="{ACB70A87-B890-4C81-90D4-E47158146894}" srcOrd="0" destOrd="0" presId="urn:microsoft.com/office/officeart/2008/layout/HorizontalMultiLevelHierarchy"/>
    <dgm:cxn modelId="{F3802B09-9318-481F-8C1A-787FF4EE850C}" type="presParOf" srcId="{ACB70A87-B890-4C81-90D4-E47158146894}" destId="{C2AD5846-0C71-42D8-B32C-B5FE9AF57EEB}" srcOrd="0" destOrd="0" presId="urn:microsoft.com/office/officeart/2008/layout/HorizontalMultiLevelHierarchy"/>
    <dgm:cxn modelId="{597B963B-C7F9-4E96-AC93-337509C6EA06}" type="presParOf" srcId="{FD7167FF-9CB8-4EC6-B787-A112962678C0}" destId="{A2B4D189-5097-4DF3-B265-90E9DFE2A389}" srcOrd="1" destOrd="0" presId="urn:microsoft.com/office/officeart/2008/layout/HorizontalMultiLevelHierarchy"/>
    <dgm:cxn modelId="{37EDF0F9-91D5-4E95-BCA1-C459640567CD}" type="presParOf" srcId="{A2B4D189-5097-4DF3-B265-90E9DFE2A389}" destId="{D6B15678-88AD-40F7-A5E5-D1706554EDC6}" srcOrd="0" destOrd="0" presId="urn:microsoft.com/office/officeart/2008/layout/HorizontalMultiLevelHierarchy"/>
    <dgm:cxn modelId="{2DC79D8B-EB9C-49AC-A7BD-EDD21EEF8E55}" type="presParOf" srcId="{A2B4D189-5097-4DF3-B265-90E9DFE2A389}" destId="{12D1A977-8F1A-460F-9222-79CE90C9B332}" srcOrd="1" destOrd="0" presId="urn:microsoft.com/office/officeart/2008/layout/HorizontalMultiLevelHierarchy"/>
    <dgm:cxn modelId="{C77D6921-B306-4C8C-A6A0-E51BE52FF53A}" type="presParOf" srcId="{02EC30D3-A70D-4B7F-A808-0EA600F00206}" destId="{829F5F9B-FFD2-418E-A904-A722199CB7AF}" srcOrd="2" destOrd="0" presId="urn:microsoft.com/office/officeart/2008/layout/HorizontalMultiLevelHierarchy"/>
    <dgm:cxn modelId="{B22ED91F-EE20-4752-8489-4079016656B4}" type="presParOf" srcId="{829F5F9B-FFD2-418E-A904-A722199CB7AF}" destId="{90F715E2-935A-474E-8786-472417A2C40D}" srcOrd="0" destOrd="0" presId="urn:microsoft.com/office/officeart/2008/layout/HorizontalMultiLevelHierarchy"/>
    <dgm:cxn modelId="{7C696ED9-9C1F-4C15-A065-17246CCFDB2F}" type="presParOf" srcId="{02EC30D3-A70D-4B7F-A808-0EA600F00206}" destId="{F6C9FF2A-0995-4AA8-B88F-2EE37DF3ED89}" srcOrd="3" destOrd="0" presId="urn:microsoft.com/office/officeart/2008/layout/HorizontalMultiLevelHierarchy"/>
    <dgm:cxn modelId="{20114446-1A02-4756-A510-84C05E0F9F3E}" type="presParOf" srcId="{F6C9FF2A-0995-4AA8-B88F-2EE37DF3ED89}" destId="{20DE3FB5-7519-415C-BF69-45A5696657D4}" srcOrd="0" destOrd="0" presId="urn:microsoft.com/office/officeart/2008/layout/HorizontalMultiLevelHierarchy"/>
    <dgm:cxn modelId="{DABDF3C9-2A4A-48B7-B349-0C50C1C53D64}" type="presParOf" srcId="{F6C9FF2A-0995-4AA8-B88F-2EE37DF3ED89}" destId="{A127B7E2-EF7B-4D0E-8470-A000789AAC6F}" srcOrd="1" destOrd="0" presId="urn:microsoft.com/office/officeart/2008/layout/HorizontalMultiLevelHierarchy"/>
    <dgm:cxn modelId="{E9EBE297-1AB7-4AE0-A2C6-CBA01E8B497B}" type="presParOf" srcId="{A127B7E2-EF7B-4D0E-8470-A000789AAC6F}" destId="{D5280511-7B87-4BF9-813C-D963D0EA31BC}" srcOrd="0" destOrd="0" presId="urn:microsoft.com/office/officeart/2008/layout/HorizontalMultiLevelHierarchy"/>
    <dgm:cxn modelId="{A0DC4C6D-347F-43A2-8693-33795FD8838A}" type="presParOf" srcId="{D5280511-7B87-4BF9-813C-D963D0EA31BC}" destId="{878AD58B-BAFF-42DB-A27B-333DAFA8FFF3}" srcOrd="0" destOrd="0" presId="urn:microsoft.com/office/officeart/2008/layout/HorizontalMultiLevelHierarchy"/>
    <dgm:cxn modelId="{325C3F61-2317-4AC7-B322-0AAB9304A516}" type="presParOf" srcId="{A127B7E2-EF7B-4D0E-8470-A000789AAC6F}" destId="{E6D6145A-91B3-478B-AA4A-C731148D428C}" srcOrd="1" destOrd="0" presId="urn:microsoft.com/office/officeart/2008/layout/HorizontalMultiLevelHierarchy"/>
    <dgm:cxn modelId="{728D4075-08D6-4B90-85AA-17D3E5B56B9F}" type="presParOf" srcId="{E6D6145A-91B3-478B-AA4A-C731148D428C}" destId="{E8E356BB-E9D2-465F-9739-C7D45EDC4B95}" srcOrd="0" destOrd="0" presId="urn:microsoft.com/office/officeart/2008/layout/HorizontalMultiLevelHierarchy"/>
    <dgm:cxn modelId="{ABBCFF93-50E1-4875-8D04-E8417AFA79E3}" type="presParOf" srcId="{E6D6145A-91B3-478B-AA4A-C731148D428C}" destId="{15CF6123-AEC7-4AD6-B2D1-0441D3700D4B}" srcOrd="1" destOrd="0" presId="urn:microsoft.com/office/officeart/2008/layout/HorizontalMultiLevelHierarchy"/>
    <dgm:cxn modelId="{0E11DFCA-8638-46DA-9E27-BC20316B5881}" type="presParOf" srcId="{15CF6123-AEC7-4AD6-B2D1-0441D3700D4B}" destId="{D21F4514-DCDC-4A68-BF8E-1A1E9D3E5C04}" srcOrd="0" destOrd="0" presId="urn:microsoft.com/office/officeart/2008/layout/HorizontalMultiLevelHierarchy"/>
    <dgm:cxn modelId="{BD0942EE-F57B-4FD5-8723-8B7979133FAC}" type="presParOf" srcId="{D21F4514-DCDC-4A68-BF8E-1A1E9D3E5C04}" destId="{76D2DBAA-EA2F-48FA-BD1B-6D42CCB9DD53}" srcOrd="0" destOrd="0" presId="urn:microsoft.com/office/officeart/2008/layout/HorizontalMultiLevelHierarchy"/>
    <dgm:cxn modelId="{F0C4CA6A-D3B3-45B1-8B0E-A3C0630827E0}" type="presParOf" srcId="{15CF6123-AEC7-4AD6-B2D1-0441D3700D4B}" destId="{7492288F-4D80-476D-9EE5-74CCB6726A39}" srcOrd="1" destOrd="0" presId="urn:microsoft.com/office/officeart/2008/layout/HorizontalMultiLevelHierarchy"/>
    <dgm:cxn modelId="{07D20962-442D-4C1B-B025-260EA440A64A}" type="presParOf" srcId="{7492288F-4D80-476D-9EE5-74CCB6726A39}" destId="{A42E4908-D90F-445B-A4C4-9C86EDFA7989}" srcOrd="0" destOrd="0" presId="urn:microsoft.com/office/officeart/2008/layout/HorizontalMultiLevelHierarchy"/>
    <dgm:cxn modelId="{5736A758-EE52-4FD2-9101-6BA5303104DD}" type="presParOf" srcId="{7492288F-4D80-476D-9EE5-74CCB6726A39}" destId="{F082C65D-1450-4CA2-AC7E-F53C64096DD3}" srcOrd="1" destOrd="0" presId="urn:microsoft.com/office/officeart/2008/layout/HorizontalMultiLevelHierarchy"/>
    <dgm:cxn modelId="{68582CDF-A3B6-49E3-9CEF-5E8B62E29126}" type="presParOf" srcId="{F082C65D-1450-4CA2-AC7E-F53C64096DD3}" destId="{50C22362-265A-4A1A-82C9-08B11EDC413C}" srcOrd="0" destOrd="0" presId="urn:microsoft.com/office/officeart/2008/layout/HorizontalMultiLevelHierarchy"/>
    <dgm:cxn modelId="{AC4BFE19-2E81-4DFA-AEBD-AFB9E24FD7E7}" type="presParOf" srcId="{50C22362-265A-4A1A-82C9-08B11EDC413C}" destId="{42D8C04A-0CC8-46ED-8AE5-D963BC025863}" srcOrd="0" destOrd="0" presId="urn:microsoft.com/office/officeart/2008/layout/HorizontalMultiLevelHierarchy"/>
    <dgm:cxn modelId="{9C3E2E73-FA91-415F-8CC6-7BC1335764B1}" type="presParOf" srcId="{F082C65D-1450-4CA2-AC7E-F53C64096DD3}" destId="{01B8CD7E-29E4-4952-8F80-1678C15B4D4D}" srcOrd="1" destOrd="0" presId="urn:microsoft.com/office/officeart/2008/layout/HorizontalMultiLevelHierarchy"/>
    <dgm:cxn modelId="{318CCA54-9B15-4FF9-9701-22757983E8D1}" type="presParOf" srcId="{01B8CD7E-29E4-4952-8F80-1678C15B4D4D}" destId="{5CDF0496-0645-40DB-BC7B-EFD292C780D8}" srcOrd="0" destOrd="0" presId="urn:microsoft.com/office/officeart/2008/layout/HorizontalMultiLevelHierarchy"/>
    <dgm:cxn modelId="{7C7BA325-134E-4381-865A-95BF1ADE0EE7}" type="presParOf" srcId="{01B8CD7E-29E4-4952-8F80-1678C15B4D4D}" destId="{860F8973-EB51-46F1-8378-2E1AFFA4E1E2}" srcOrd="1" destOrd="0" presId="urn:microsoft.com/office/officeart/2008/layout/HorizontalMultiLevelHierarchy"/>
    <dgm:cxn modelId="{8B8E179A-501C-473D-8CEF-A3C05EA4CA74}" type="presParOf" srcId="{A127B7E2-EF7B-4D0E-8470-A000789AAC6F}" destId="{86856A6C-BE46-41CC-BFE6-7CE5791C0B55}" srcOrd="2" destOrd="0" presId="urn:microsoft.com/office/officeart/2008/layout/HorizontalMultiLevelHierarchy"/>
    <dgm:cxn modelId="{97FD27E6-6AE4-4B46-BED6-C91F569D34C9}" type="presParOf" srcId="{86856A6C-BE46-41CC-BFE6-7CE5791C0B55}" destId="{C01EACF9-18F2-4814-A81F-45276BEB3918}" srcOrd="0" destOrd="0" presId="urn:microsoft.com/office/officeart/2008/layout/HorizontalMultiLevelHierarchy"/>
    <dgm:cxn modelId="{56EF6878-D1B2-4A78-B407-6D69F48C8CBA}" type="presParOf" srcId="{A127B7E2-EF7B-4D0E-8470-A000789AAC6F}" destId="{F8F018BC-C30C-4408-AD61-4EB812596B6E}" srcOrd="3" destOrd="0" presId="urn:microsoft.com/office/officeart/2008/layout/HorizontalMultiLevelHierarchy"/>
    <dgm:cxn modelId="{0411BDDB-E06B-4491-B509-A3F8EF807443}" type="presParOf" srcId="{F8F018BC-C30C-4408-AD61-4EB812596B6E}" destId="{1527EBAC-1A49-404A-B3B8-654E48C6590D}" srcOrd="0" destOrd="0" presId="urn:microsoft.com/office/officeart/2008/layout/HorizontalMultiLevelHierarchy"/>
    <dgm:cxn modelId="{58BD628F-F2D6-4A92-9851-9B3A8ABA8F23}" type="presParOf" srcId="{F8F018BC-C30C-4408-AD61-4EB812596B6E}" destId="{C2BE3206-1453-45DA-A254-D2366DA946EF}" srcOrd="1" destOrd="0" presId="urn:microsoft.com/office/officeart/2008/layout/HorizontalMultiLevelHierarchy"/>
    <dgm:cxn modelId="{AD7956CF-B796-425C-A417-27EE55D60768}" type="presParOf" srcId="{C2BE3206-1453-45DA-A254-D2366DA946EF}" destId="{6A401CE8-9D9E-4BC6-B2EB-1715B789FF44}" srcOrd="0" destOrd="0" presId="urn:microsoft.com/office/officeart/2008/layout/HorizontalMultiLevelHierarchy"/>
    <dgm:cxn modelId="{EB69AAAE-FEC6-4CEA-A74B-F8E125E023F4}" type="presParOf" srcId="{6A401CE8-9D9E-4BC6-B2EB-1715B789FF44}" destId="{5094DB59-B482-41AD-9F7E-211A629F8A40}" srcOrd="0" destOrd="0" presId="urn:microsoft.com/office/officeart/2008/layout/HorizontalMultiLevelHierarchy"/>
    <dgm:cxn modelId="{67E732F8-B354-448E-8D80-53CF10984C35}" type="presParOf" srcId="{C2BE3206-1453-45DA-A254-D2366DA946EF}" destId="{63A0CA78-6527-4FDF-98D8-8AA9D13FDED7}" srcOrd="1" destOrd="0" presId="urn:microsoft.com/office/officeart/2008/layout/HorizontalMultiLevelHierarchy"/>
    <dgm:cxn modelId="{827F7063-1C69-40A2-8837-EAF0677FE6A1}" type="presParOf" srcId="{63A0CA78-6527-4FDF-98D8-8AA9D13FDED7}" destId="{F149A8E6-FA17-4175-90E9-AD70E1A600C6}" srcOrd="0" destOrd="0" presId="urn:microsoft.com/office/officeart/2008/layout/HorizontalMultiLevelHierarchy"/>
    <dgm:cxn modelId="{7857E173-BAD9-4141-875A-39B99DB5190D}" type="presParOf" srcId="{63A0CA78-6527-4FDF-98D8-8AA9D13FDED7}" destId="{523D18E0-AC43-4ED6-917B-5823BA696433}" srcOrd="1" destOrd="0" presId="urn:microsoft.com/office/officeart/2008/layout/HorizontalMultiLevelHierarchy"/>
    <dgm:cxn modelId="{BBF722A8-B3AF-4B39-92A2-213AEE3E8693}" type="presParOf" srcId="{523D18E0-AC43-4ED6-917B-5823BA696433}" destId="{0EE1E586-A353-478D-AB80-A25DC6B29E64}" srcOrd="0" destOrd="0" presId="urn:microsoft.com/office/officeart/2008/layout/HorizontalMultiLevelHierarchy"/>
    <dgm:cxn modelId="{E7C510C2-F4EB-497E-8F6C-FC52923206EE}" type="presParOf" srcId="{0EE1E586-A353-478D-AB80-A25DC6B29E64}" destId="{A69EC09E-A177-4EBD-8101-80BEF4D26A1C}" srcOrd="0" destOrd="0" presId="urn:microsoft.com/office/officeart/2008/layout/HorizontalMultiLevelHierarchy"/>
    <dgm:cxn modelId="{1755B078-071E-4207-87F9-29D4C5AE13C3}" type="presParOf" srcId="{523D18E0-AC43-4ED6-917B-5823BA696433}" destId="{F46FE082-497E-4754-8AA6-769919322E3F}" srcOrd="1" destOrd="0" presId="urn:microsoft.com/office/officeart/2008/layout/HorizontalMultiLevelHierarchy"/>
    <dgm:cxn modelId="{E73CD818-11C9-4465-AD5E-460F6326F0AF}" type="presParOf" srcId="{F46FE082-497E-4754-8AA6-769919322E3F}" destId="{97FC4611-9B35-4D2D-B460-6CF243A772DF}" srcOrd="0" destOrd="0" presId="urn:microsoft.com/office/officeart/2008/layout/HorizontalMultiLevelHierarchy"/>
    <dgm:cxn modelId="{70EAE15E-23F9-4CD9-8306-740419F53597}" type="presParOf" srcId="{F46FE082-497E-4754-8AA6-769919322E3F}" destId="{ED972A80-EC0B-4A2B-BCF0-4CC749D81BC1}" srcOrd="1" destOrd="0" presId="urn:microsoft.com/office/officeart/2008/layout/HorizontalMultiLevelHierarchy"/>
    <dgm:cxn modelId="{37F41FDC-A6A7-4257-9127-2B69621225CD}" type="presParOf" srcId="{A127B7E2-EF7B-4D0E-8470-A000789AAC6F}" destId="{CF4ADB6E-9453-4D94-B13B-E1D81B8B2956}" srcOrd="4" destOrd="0" presId="urn:microsoft.com/office/officeart/2008/layout/HorizontalMultiLevelHierarchy"/>
    <dgm:cxn modelId="{0F7CED4F-9186-40EE-933A-5F48B176B1EB}" type="presParOf" srcId="{CF4ADB6E-9453-4D94-B13B-E1D81B8B2956}" destId="{CBA06A68-9CC0-494B-A59D-B9A94FD7E171}" srcOrd="0" destOrd="0" presId="urn:microsoft.com/office/officeart/2008/layout/HorizontalMultiLevelHierarchy"/>
    <dgm:cxn modelId="{79CE7B6C-AFB7-4F4F-A1B0-A187446071E9}" type="presParOf" srcId="{A127B7E2-EF7B-4D0E-8470-A000789AAC6F}" destId="{48E2CF6F-E91B-43B3-8A32-A7BE52C239A5}" srcOrd="5" destOrd="0" presId="urn:microsoft.com/office/officeart/2008/layout/HorizontalMultiLevelHierarchy"/>
    <dgm:cxn modelId="{82FEC063-49CA-451A-AF47-E3DCC04E6E40}" type="presParOf" srcId="{48E2CF6F-E91B-43B3-8A32-A7BE52C239A5}" destId="{59D5DBFE-6DEC-4A63-9551-BE13875C0597}" srcOrd="0" destOrd="0" presId="urn:microsoft.com/office/officeart/2008/layout/HorizontalMultiLevelHierarchy"/>
    <dgm:cxn modelId="{82265383-2F4B-4C7F-BB9D-A4D2815C8276}" type="presParOf" srcId="{48E2CF6F-E91B-43B3-8A32-A7BE52C239A5}" destId="{3EDFDC82-90E1-40F9-9137-368C43828327}" srcOrd="1" destOrd="0" presId="urn:microsoft.com/office/officeart/2008/layout/HorizontalMultiLevelHierarchy"/>
    <dgm:cxn modelId="{306A6E1E-7F65-4E91-B28D-F62875885A53}" type="presParOf" srcId="{3EDFDC82-90E1-40F9-9137-368C43828327}" destId="{6FA0B694-9536-4502-BDE6-F5E129D42F2E}" srcOrd="0" destOrd="0" presId="urn:microsoft.com/office/officeart/2008/layout/HorizontalMultiLevelHierarchy"/>
    <dgm:cxn modelId="{B4A57652-71BB-4C5D-AE29-B01612DECD99}" type="presParOf" srcId="{6FA0B694-9536-4502-BDE6-F5E129D42F2E}" destId="{AAD87DAC-FAAD-427E-9737-CF0B410D7CCA}" srcOrd="0" destOrd="0" presId="urn:microsoft.com/office/officeart/2008/layout/HorizontalMultiLevelHierarchy"/>
    <dgm:cxn modelId="{F371EC86-0B36-4672-960E-EBA36FE00F13}" type="presParOf" srcId="{3EDFDC82-90E1-40F9-9137-368C43828327}" destId="{085915C6-47E5-48F4-8F90-1EF01E2647AE}" srcOrd="1" destOrd="0" presId="urn:microsoft.com/office/officeart/2008/layout/HorizontalMultiLevelHierarchy"/>
    <dgm:cxn modelId="{ECE6F45B-F3BB-4069-9579-E8E2F4707C07}" type="presParOf" srcId="{085915C6-47E5-48F4-8F90-1EF01E2647AE}" destId="{EBBFE2C7-F733-47CD-9C4E-3E849478D4F4}" srcOrd="0" destOrd="0" presId="urn:microsoft.com/office/officeart/2008/layout/HorizontalMultiLevelHierarchy"/>
    <dgm:cxn modelId="{8FB4ACC3-51A3-4F2D-A4D9-BBB8AF7A720F}" type="presParOf" srcId="{085915C6-47E5-48F4-8F90-1EF01E2647AE}" destId="{45FBE65B-1742-48DB-9C8A-9513A887CF0D}" srcOrd="1" destOrd="0" presId="urn:microsoft.com/office/officeart/2008/layout/HorizontalMultiLevelHierarchy"/>
    <dgm:cxn modelId="{377095D9-5C32-4AD2-A174-5043F855B4AD}" type="presParOf" srcId="{45FBE65B-1742-48DB-9C8A-9513A887CF0D}" destId="{74569068-F7DC-444B-970E-6BEBC5F41660}" srcOrd="0" destOrd="0" presId="urn:microsoft.com/office/officeart/2008/layout/HorizontalMultiLevelHierarchy"/>
    <dgm:cxn modelId="{736C9669-1D1D-4DF4-B50C-B971790B644D}" type="presParOf" srcId="{74569068-F7DC-444B-970E-6BEBC5F41660}" destId="{57136AF9-7B73-4C1C-BFA8-98211BA3DDED}" srcOrd="0" destOrd="0" presId="urn:microsoft.com/office/officeart/2008/layout/HorizontalMultiLevelHierarchy"/>
    <dgm:cxn modelId="{AF8A44DB-E7A9-4EC2-9CB3-7D828626F1E0}" type="presParOf" srcId="{45FBE65B-1742-48DB-9C8A-9513A887CF0D}" destId="{633F84B7-5DC5-4C37-8B6D-1B23B33BBEBD}" srcOrd="1" destOrd="0" presId="urn:microsoft.com/office/officeart/2008/layout/HorizontalMultiLevelHierarchy"/>
    <dgm:cxn modelId="{A491150B-8100-4894-A32F-0964B94B4172}" type="presParOf" srcId="{633F84B7-5DC5-4C37-8B6D-1B23B33BBEBD}" destId="{3CA83826-3CE2-4526-891D-CAD9A408BFE4}" srcOrd="0" destOrd="0" presId="urn:microsoft.com/office/officeart/2008/layout/HorizontalMultiLevelHierarchy"/>
    <dgm:cxn modelId="{3E510959-B1BF-4F2E-B8C1-1EE7F5062AB5}" type="presParOf" srcId="{633F84B7-5DC5-4C37-8B6D-1B23B33BBEBD}" destId="{D0BD4B14-B6CF-49EC-925A-2A8FDF8B03AB}" srcOrd="1" destOrd="0" presId="urn:microsoft.com/office/officeart/2008/layout/HorizontalMultiLevelHierarchy"/>
    <dgm:cxn modelId="{B92EBE87-938C-4F51-BDB0-EB1838BB4457}" type="presParOf" srcId="{A127B7E2-EF7B-4D0E-8470-A000789AAC6F}" destId="{56A49512-E9A8-49E2-A3D1-1AB2524CC38D}" srcOrd="6" destOrd="0" presId="urn:microsoft.com/office/officeart/2008/layout/HorizontalMultiLevelHierarchy"/>
    <dgm:cxn modelId="{54772DFF-78FF-4B40-AF01-E5F96F92774E}" type="presParOf" srcId="{56A49512-E9A8-49E2-A3D1-1AB2524CC38D}" destId="{AAB2EB85-A0F9-4820-BF21-65B9A813867D}" srcOrd="0" destOrd="0" presId="urn:microsoft.com/office/officeart/2008/layout/HorizontalMultiLevelHierarchy"/>
    <dgm:cxn modelId="{7664BAFA-C854-4B7D-AEAD-547D3DA159F1}" type="presParOf" srcId="{A127B7E2-EF7B-4D0E-8470-A000789AAC6F}" destId="{E8E2F985-BA6D-4E0D-A76D-418C148B2415}" srcOrd="7" destOrd="0" presId="urn:microsoft.com/office/officeart/2008/layout/HorizontalMultiLevelHierarchy"/>
    <dgm:cxn modelId="{2DD09DA5-C478-41EE-B685-1CF22609DCB5}" type="presParOf" srcId="{E8E2F985-BA6D-4E0D-A76D-418C148B2415}" destId="{3AF8C1BB-4AE6-4C5D-A1CA-162847526BE6}" srcOrd="0" destOrd="0" presId="urn:microsoft.com/office/officeart/2008/layout/HorizontalMultiLevelHierarchy"/>
    <dgm:cxn modelId="{C70712D4-99F5-49C5-B378-6FE94551B485}" type="presParOf" srcId="{E8E2F985-BA6D-4E0D-A76D-418C148B2415}" destId="{F49E48A0-844F-4372-934C-9789D1731A3D}" srcOrd="1" destOrd="0" presId="urn:microsoft.com/office/officeart/2008/layout/HorizontalMultiLevelHierarchy"/>
    <dgm:cxn modelId="{AA9F6553-D9C8-4676-952A-1C761CD709C7}" type="presParOf" srcId="{F49E48A0-844F-4372-934C-9789D1731A3D}" destId="{14D1678A-142F-412A-BB3E-870FAFB4D610}" srcOrd="0" destOrd="0" presId="urn:microsoft.com/office/officeart/2008/layout/HorizontalMultiLevelHierarchy"/>
    <dgm:cxn modelId="{A17B6D72-CC59-4872-A9BE-E723D7E819AC}" type="presParOf" srcId="{14D1678A-142F-412A-BB3E-870FAFB4D610}" destId="{96CB173D-60D3-4F4F-8279-C26D1D39C56C}" srcOrd="0" destOrd="0" presId="urn:microsoft.com/office/officeart/2008/layout/HorizontalMultiLevelHierarchy"/>
    <dgm:cxn modelId="{995DD7BC-4975-448C-87B7-F33BBE44B2AD}" type="presParOf" srcId="{F49E48A0-844F-4372-934C-9789D1731A3D}" destId="{C261A9D0-FD4E-4642-A4EB-A000040BFB6D}" srcOrd="1" destOrd="0" presId="urn:microsoft.com/office/officeart/2008/layout/HorizontalMultiLevelHierarchy"/>
    <dgm:cxn modelId="{ECB3C521-F4E4-4AB3-B51E-DF430C3196D1}" type="presParOf" srcId="{C261A9D0-FD4E-4642-A4EB-A000040BFB6D}" destId="{F691B2BB-C0BD-4A2D-AB9B-63C8365C48A2}" srcOrd="0" destOrd="0" presId="urn:microsoft.com/office/officeart/2008/layout/HorizontalMultiLevelHierarchy"/>
    <dgm:cxn modelId="{157CDEAB-99EA-4C7A-9CF7-1C15698138E0}" type="presParOf" srcId="{C261A9D0-FD4E-4642-A4EB-A000040BFB6D}" destId="{12CFF1F5-2D82-465B-B652-8D4F835B6223}" srcOrd="1" destOrd="0" presId="urn:microsoft.com/office/officeart/2008/layout/HorizontalMultiLevelHierarchy"/>
    <dgm:cxn modelId="{730878AE-E787-4FB6-A96B-D1ED6837A659}" type="presParOf" srcId="{12CFF1F5-2D82-465B-B652-8D4F835B6223}" destId="{5CE52317-9F87-42D9-9E01-24AE89764934}" srcOrd="0" destOrd="0" presId="urn:microsoft.com/office/officeart/2008/layout/HorizontalMultiLevelHierarchy"/>
    <dgm:cxn modelId="{777A3663-7FCB-4E1A-9452-DA4439FBAFF0}" type="presParOf" srcId="{5CE52317-9F87-42D9-9E01-24AE89764934}" destId="{FA37E5DA-9CC1-47F3-BC08-3038BF375F62}" srcOrd="0" destOrd="0" presId="urn:microsoft.com/office/officeart/2008/layout/HorizontalMultiLevelHierarchy"/>
    <dgm:cxn modelId="{5F313935-1B1B-456B-800D-6969BE0F58F1}" type="presParOf" srcId="{12CFF1F5-2D82-465B-B652-8D4F835B6223}" destId="{028A380A-EED2-475F-BA63-08EA862A0638}" srcOrd="1" destOrd="0" presId="urn:microsoft.com/office/officeart/2008/layout/HorizontalMultiLevelHierarchy"/>
    <dgm:cxn modelId="{B766A60E-6DD6-46CD-83D8-F8D69CCB6D07}" type="presParOf" srcId="{028A380A-EED2-475F-BA63-08EA862A0638}" destId="{5C52B460-EE0B-4021-9D19-28B1D7B83880}" srcOrd="0" destOrd="0" presId="urn:microsoft.com/office/officeart/2008/layout/HorizontalMultiLevelHierarchy"/>
    <dgm:cxn modelId="{0563AE0D-8656-45E3-9AD7-7F03452C4C9B}" type="presParOf" srcId="{028A380A-EED2-475F-BA63-08EA862A0638}" destId="{22E03377-62E2-49C5-AF3D-CBB3D28CE743}" srcOrd="1" destOrd="0" presId="urn:microsoft.com/office/officeart/2008/layout/HorizontalMultiLevelHierarchy"/>
    <dgm:cxn modelId="{7FD579ED-3911-41E0-9A02-7E49AA4633CF}" type="presParOf" srcId="{A127B7E2-EF7B-4D0E-8470-A000789AAC6F}" destId="{4E3D2611-24B7-4D17-B9B9-4FB08FE95291}" srcOrd="8" destOrd="0" presId="urn:microsoft.com/office/officeart/2008/layout/HorizontalMultiLevelHierarchy"/>
    <dgm:cxn modelId="{180F5CAC-6E02-4199-B2BD-759741253CDC}" type="presParOf" srcId="{4E3D2611-24B7-4D17-B9B9-4FB08FE95291}" destId="{292B74B9-7D68-49FE-AFED-90594929F121}" srcOrd="0" destOrd="0" presId="urn:microsoft.com/office/officeart/2008/layout/HorizontalMultiLevelHierarchy"/>
    <dgm:cxn modelId="{AE9AB9D9-B110-408F-9797-1E668F53C137}" type="presParOf" srcId="{A127B7E2-EF7B-4D0E-8470-A000789AAC6F}" destId="{07A6E41C-9D88-461F-9048-10654F93BAF4}" srcOrd="9" destOrd="0" presId="urn:microsoft.com/office/officeart/2008/layout/HorizontalMultiLevelHierarchy"/>
    <dgm:cxn modelId="{E90B0387-C3AF-4BB7-A084-7C5D1D661C7C}" type="presParOf" srcId="{07A6E41C-9D88-461F-9048-10654F93BAF4}" destId="{81FE9B52-D75F-4AF2-9726-F72C02095378}" srcOrd="0" destOrd="0" presId="urn:microsoft.com/office/officeart/2008/layout/HorizontalMultiLevelHierarchy"/>
    <dgm:cxn modelId="{710B2B9B-C5A9-40AC-A071-745B213CC0EA}" type="presParOf" srcId="{07A6E41C-9D88-461F-9048-10654F93BAF4}" destId="{0DD3812B-E528-41EB-B635-9D8AAD324325}" srcOrd="1" destOrd="0" presId="urn:microsoft.com/office/officeart/2008/layout/HorizontalMultiLevelHierarchy"/>
    <dgm:cxn modelId="{1011725B-C5A2-497C-B5B2-7700EFF91DF0}" type="presParOf" srcId="{0DD3812B-E528-41EB-B635-9D8AAD324325}" destId="{13876B7E-B421-4AC1-A230-BBAF7D75D00C}" srcOrd="0" destOrd="0" presId="urn:microsoft.com/office/officeart/2008/layout/HorizontalMultiLevelHierarchy"/>
    <dgm:cxn modelId="{9A7A5994-92ED-4F80-B6B6-4C55D1CBBC07}" type="presParOf" srcId="{13876B7E-B421-4AC1-A230-BBAF7D75D00C}" destId="{87A3B42E-BC4B-4EC9-9E0F-3CC18540120B}" srcOrd="0" destOrd="0" presId="urn:microsoft.com/office/officeart/2008/layout/HorizontalMultiLevelHierarchy"/>
    <dgm:cxn modelId="{DD468F85-98FB-4E03-8038-C0130AE6927F}" type="presParOf" srcId="{0DD3812B-E528-41EB-B635-9D8AAD324325}" destId="{61E5D06A-1ED2-4758-A5FF-54D14F04386E}" srcOrd="1" destOrd="0" presId="urn:microsoft.com/office/officeart/2008/layout/HorizontalMultiLevelHierarchy"/>
    <dgm:cxn modelId="{5C13346D-BFA8-4810-ACE0-3C2E9CF9DB18}" type="presParOf" srcId="{61E5D06A-1ED2-4758-A5FF-54D14F04386E}" destId="{8060FA56-7B7C-45B2-A2AC-8FECD02F607A}" srcOrd="0" destOrd="0" presId="urn:microsoft.com/office/officeart/2008/layout/HorizontalMultiLevelHierarchy"/>
    <dgm:cxn modelId="{A19668C8-9137-47C2-9EA9-7483D3D98CBE}" type="presParOf" srcId="{61E5D06A-1ED2-4758-A5FF-54D14F04386E}" destId="{74D43398-0E74-4FF6-8D7B-68075E6802C9}" srcOrd="1" destOrd="0" presId="urn:microsoft.com/office/officeart/2008/layout/HorizontalMultiLevelHierarchy"/>
    <dgm:cxn modelId="{BAA03ABB-F811-46C2-9174-4C77AE1C9A3E}" type="presParOf" srcId="{74D43398-0E74-4FF6-8D7B-68075E6802C9}" destId="{FFC28B2E-A81E-414C-AD15-38D8459C3051}" srcOrd="0" destOrd="0" presId="urn:microsoft.com/office/officeart/2008/layout/HorizontalMultiLevelHierarchy"/>
    <dgm:cxn modelId="{8473FB2E-A282-4714-88E2-7880D19C36A5}" type="presParOf" srcId="{FFC28B2E-A81E-414C-AD15-38D8459C3051}" destId="{9C9FE5E8-BCEB-436B-BF37-D81E3E1BB529}" srcOrd="0" destOrd="0" presId="urn:microsoft.com/office/officeart/2008/layout/HorizontalMultiLevelHierarchy"/>
    <dgm:cxn modelId="{69D59663-A3E5-4706-A6CC-020846B48C9F}" type="presParOf" srcId="{74D43398-0E74-4FF6-8D7B-68075E6802C9}" destId="{55E0E6DE-8E7A-4CB7-9508-FAA734F21808}" srcOrd="1" destOrd="0" presId="urn:microsoft.com/office/officeart/2008/layout/HorizontalMultiLevelHierarchy"/>
    <dgm:cxn modelId="{283D3932-70DF-4D68-B1A0-2867168C1D18}" type="presParOf" srcId="{55E0E6DE-8E7A-4CB7-9508-FAA734F21808}" destId="{A25B718F-BE77-4AFF-8B05-DFCE7C7BB339}" srcOrd="0" destOrd="0" presId="urn:microsoft.com/office/officeart/2008/layout/HorizontalMultiLevelHierarchy"/>
    <dgm:cxn modelId="{27B75E32-63A8-4C4D-8AFD-6892DF573E04}" type="presParOf" srcId="{55E0E6DE-8E7A-4CB7-9508-FAA734F21808}" destId="{80ED518B-3E9F-4528-83F2-3C67E9AF3BBD}" srcOrd="1" destOrd="0" presId="urn:microsoft.com/office/officeart/2008/layout/HorizontalMultiLevelHierarchy"/>
    <dgm:cxn modelId="{7F409FB1-9C21-41B8-AA69-C1A5BD08BBD4}" type="presParOf" srcId="{A127B7E2-EF7B-4D0E-8470-A000789AAC6F}" destId="{6C6B06A4-8615-4706-80D7-CB2DE5022B27}" srcOrd="10" destOrd="0" presId="urn:microsoft.com/office/officeart/2008/layout/HorizontalMultiLevelHierarchy"/>
    <dgm:cxn modelId="{4C63024A-3705-4435-BEDC-72B209054CAE}" type="presParOf" srcId="{6C6B06A4-8615-4706-80D7-CB2DE5022B27}" destId="{34809B87-CAF7-4ADF-AAE5-51877CDEAC83}" srcOrd="0" destOrd="0" presId="urn:microsoft.com/office/officeart/2008/layout/HorizontalMultiLevelHierarchy"/>
    <dgm:cxn modelId="{79AD180B-4167-4FE4-8690-417A3F18C049}" type="presParOf" srcId="{A127B7E2-EF7B-4D0E-8470-A000789AAC6F}" destId="{F6F4D1B1-76A8-4629-8820-997C0CDCCE57}" srcOrd="11" destOrd="0" presId="urn:microsoft.com/office/officeart/2008/layout/HorizontalMultiLevelHierarchy"/>
    <dgm:cxn modelId="{76E74BFA-63CE-4F11-9959-5EF254F67C49}" type="presParOf" srcId="{F6F4D1B1-76A8-4629-8820-997C0CDCCE57}" destId="{F581275C-932D-4292-85D6-7095B39211AF}" srcOrd="0" destOrd="0" presId="urn:microsoft.com/office/officeart/2008/layout/HorizontalMultiLevelHierarchy"/>
    <dgm:cxn modelId="{98625050-863A-4627-86A7-419CEA1B85DB}" type="presParOf" srcId="{F6F4D1B1-76A8-4629-8820-997C0CDCCE57}" destId="{B1858735-2967-4B18-923A-500661CE2C62}" srcOrd="1" destOrd="0" presId="urn:microsoft.com/office/officeart/2008/layout/HorizontalMultiLevelHierarchy"/>
    <dgm:cxn modelId="{83102504-721A-4029-B463-2F0D0E1D1FDD}" type="presParOf" srcId="{B1858735-2967-4B18-923A-500661CE2C62}" destId="{B392C080-0966-457B-B609-861E60297131}" srcOrd="0" destOrd="0" presId="urn:microsoft.com/office/officeart/2008/layout/HorizontalMultiLevelHierarchy"/>
    <dgm:cxn modelId="{1705CFE9-CF38-433E-8A44-F9D3897AAAA8}" type="presParOf" srcId="{B392C080-0966-457B-B609-861E60297131}" destId="{9EEAEE08-E3BA-4A00-BBD5-83E66A075F35}" srcOrd="0" destOrd="0" presId="urn:microsoft.com/office/officeart/2008/layout/HorizontalMultiLevelHierarchy"/>
    <dgm:cxn modelId="{E70A6F59-1B42-4056-BB5A-A07AD156242E}" type="presParOf" srcId="{B1858735-2967-4B18-923A-500661CE2C62}" destId="{BBDC19E7-5C7D-4CAA-B43B-91B5BF5B772D}" srcOrd="1" destOrd="0" presId="urn:microsoft.com/office/officeart/2008/layout/HorizontalMultiLevelHierarchy"/>
    <dgm:cxn modelId="{D3865788-4E36-4E68-8BCF-6059FBAA5482}" type="presParOf" srcId="{BBDC19E7-5C7D-4CAA-B43B-91B5BF5B772D}" destId="{805D3116-9416-4D82-A761-B05ED0B25BA3}" srcOrd="0" destOrd="0" presId="urn:microsoft.com/office/officeart/2008/layout/HorizontalMultiLevelHierarchy"/>
    <dgm:cxn modelId="{652EFE34-7140-4586-9D66-370C71A2A583}" type="presParOf" srcId="{BBDC19E7-5C7D-4CAA-B43B-91B5BF5B772D}" destId="{1A87F53A-8408-4287-9D39-49E3B91603DA}" srcOrd="1" destOrd="0" presId="urn:microsoft.com/office/officeart/2008/layout/HorizontalMultiLevelHierarchy"/>
    <dgm:cxn modelId="{A1D3EDCD-3560-402B-A8FC-3497B659C31E}" type="presParOf" srcId="{1A87F53A-8408-4287-9D39-49E3B91603DA}" destId="{B87D6B41-637A-48FB-A529-4879794FD18B}" srcOrd="0" destOrd="0" presId="urn:microsoft.com/office/officeart/2008/layout/HorizontalMultiLevelHierarchy"/>
    <dgm:cxn modelId="{151FD19D-E9F5-41D8-8819-B77EBBC59DDB}" type="presParOf" srcId="{B87D6B41-637A-48FB-A529-4879794FD18B}" destId="{CB263898-A0BA-4F59-B6AE-C2F2803780EA}" srcOrd="0" destOrd="0" presId="urn:microsoft.com/office/officeart/2008/layout/HorizontalMultiLevelHierarchy"/>
    <dgm:cxn modelId="{F6DDE954-58A1-4AA5-B0E8-FB944FB06CC8}" type="presParOf" srcId="{1A87F53A-8408-4287-9D39-49E3B91603DA}" destId="{AAEA56FB-63C1-4E41-833F-072D2916E1AD}" srcOrd="1" destOrd="0" presId="urn:microsoft.com/office/officeart/2008/layout/HorizontalMultiLevelHierarchy"/>
    <dgm:cxn modelId="{6FC86544-E976-455B-8BD2-F9A5383CE3C2}" type="presParOf" srcId="{AAEA56FB-63C1-4E41-833F-072D2916E1AD}" destId="{61E005D0-81AA-4B7D-A6A6-163648932731}" srcOrd="0" destOrd="0" presId="urn:microsoft.com/office/officeart/2008/layout/HorizontalMultiLevelHierarchy"/>
    <dgm:cxn modelId="{1F5257C0-3AFF-405B-A73C-06227D45A819}" type="presParOf" srcId="{AAEA56FB-63C1-4E41-833F-072D2916E1AD}" destId="{3B8D744C-887A-46BE-B08D-770C0AB9DD14}" srcOrd="1" destOrd="0" presId="urn:microsoft.com/office/officeart/2008/layout/HorizontalMultiLevelHierarchy"/>
    <dgm:cxn modelId="{2F1D2B15-21DE-4D0D-8C69-01B2C2168AC7}" type="presParOf" srcId="{A127B7E2-EF7B-4D0E-8470-A000789AAC6F}" destId="{D91558A1-49B7-43D4-8FCE-19BD82639143}" srcOrd="12" destOrd="0" presId="urn:microsoft.com/office/officeart/2008/layout/HorizontalMultiLevelHierarchy"/>
    <dgm:cxn modelId="{14575DEA-ACAF-4238-AF5B-E1ECACA78F16}" type="presParOf" srcId="{D91558A1-49B7-43D4-8FCE-19BD82639143}" destId="{FDA80943-7373-44E1-B99E-5137169573C6}" srcOrd="0" destOrd="0" presId="urn:microsoft.com/office/officeart/2008/layout/HorizontalMultiLevelHierarchy"/>
    <dgm:cxn modelId="{28B55717-A0B5-45B0-BEC7-46F8E2EA0E5D}" type="presParOf" srcId="{A127B7E2-EF7B-4D0E-8470-A000789AAC6F}" destId="{BF5C3E8B-0C72-4510-A827-3FF23DCBB8C5}" srcOrd="13" destOrd="0" presId="urn:microsoft.com/office/officeart/2008/layout/HorizontalMultiLevelHierarchy"/>
    <dgm:cxn modelId="{42268036-1815-4602-8F8F-41811477277B}" type="presParOf" srcId="{BF5C3E8B-0C72-4510-A827-3FF23DCBB8C5}" destId="{90601E21-34B7-49AE-BAB4-F6905C517443}" srcOrd="0" destOrd="0" presId="urn:microsoft.com/office/officeart/2008/layout/HorizontalMultiLevelHierarchy"/>
    <dgm:cxn modelId="{7BAE48E0-325D-4159-BCB4-4490222AE61D}" type="presParOf" srcId="{BF5C3E8B-0C72-4510-A827-3FF23DCBB8C5}" destId="{99ADE446-5A56-4312-80FB-BBBF6D4D08C8}" srcOrd="1" destOrd="0" presId="urn:microsoft.com/office/officeart/2008/layout/HorizontalMultiLevelHierarchy"/>
    <dgm:cxn modelId="{CFDA7996-3E3F-48CC-AC56-A1D1AF434378}" type="presParOf" srcId="{99ADE446-5A56-4312-80FB-BBBF6D4D08C8}" destId="{8F7DDE93-5270-4FAD-910E-23E27E425E66}" srcOrd="0" destOrd="0" presId="urn:microsoft.com/office/officeart/2008/layout/HorizontalMultiLevelHierarchy"/>
    <dgm:cxn modelId="{7FD607C6-9011-471A-A99D-5F2EAD4B3957}" type="presParOf" srcId="{8F7DDE93-5270-4FAD-910E-23E27E425E66}" destId="{6CE39BD3-93E5-402F-ADF3-CB3699D6D8C4}" srcOrd="0" destOrd="0" presId="urn:microsoft.com/office/officeart/2008/layout/HorizontalMultiLevelHierarchy"/>
    <dgm:cxn modelId="{E0C95C10-67E1-489B-A596-F66D2010F1F9}" type="presParOf" srcId="{99ADE446-5A56-4312-80FB-BBBF6D4D08C8}" destId="{70929A96-4493-435B-A6B5-BD00FF5A354D}" srcOrd="1" destOrd="0" presId="urn:microsoft.com/office/officeart/2008/layout/HorizontalMultiLevelHierarchy"/>
    <dgm:cxn modelId="{8EC558B4-D27F-4B20-A733-92B052817717}" type="presParOf" srcId="{70929A96-4493-435B-A6B5-BD00FF5A354D}" destId="{43E9965C-127D-46B6-9716-9F626AF1415E}" srcOrd="0" destOrd="0" presId="urn:microsoft.com/office/officeart/2008/layout/HorizontalMultiLevelHierarchy"/>
    <dgm:cxn modelId="{F6DBE707-BAE4-45D2-ACC7-B3E2C8A41BF9}" type="presParOf" srcId="{70929A96-4493-435B-A6B5-BD00FF5A354D}" destId="{A94C72B4-CDB5-4F83-98FA-5BE7C58BF94A}" srcOrd="1" destOrd="0" presId="urn:microsoft.com/office/officeart/2008/layout/HorizontalMultiLevelHierarchy"/>
    <dgm:cxn modelId="{E7C1C13D-990E-4023-BC71-8F1337AFEFA6}" type="presParOf" srcId="{A94C72B4-CDB5-4F83-98FA-5BE7C58BF94A}" destId="{9C6886B3-8E45-4E69-AE40-2B9B291B1C64}" srcOrd="0" destOrd="0" presId="urn:microsoft.com/office/officeart/2008/layout/HorizontalMultiLevelHierarchy"/>
    <dgm:cxn modelId="{74826C25-DC81-44AF-9983-153DD1ED3E6F}" type="presParOf" srcId="{9C6886B3-8E45-4E69-AE40-2B9B291B1C64}" destId="{44F777D2-1343-4D0A-B802-20E5382AE9F7}" srcOrd="0" destOrd="0" presId="urn:microsoft.com/office/officeart/2008/layout/HorizontalMultiLevelHierarchy"/>
    <dgm:cxn modelId="{6F83A5EF-36FF-4E50-B554-9EB3306B7A5A}" type="presParOf" srcId="{A94C72B4-CDB5-4F83-98FA-5BE7C58BF94A}" destId="{B36D7F1C-AA96-4696-A2F8-6FC5BA6B7BF1}" srcOrd="1" destOrd="0" presId="urn:microsoft.com/office/officeart/2008/layout/HorizontalMultiLevelHierarchy"/>
    <dgm:cxn modelId="{2C33CD31-DE86-4CA1-AC05-60AB81ADF367}" type="presParOf" srcId="{B36D7F1C-AA96-4696-A2F8-6FC5BA6B7BF1}" destId="{3F7CD7F3-1B6D-4803-9FF6-ABAD9CA96C03}" srcOrd="0" destOrd="0" presId="urn:microsoft.com/office/officeart/2008/layout/HorizontalMultiLevelHierarchy"/>
    <dgm:cxn modelId="{A0EF48EB-B663-4FF1-A87C-381A6EA9A124}" type="presParOf" srcId="{B36D7F1C-AA96-4696-A2F8-6FC5BA6B7BF1}" destId="{302F4093-9386-4DC2-9C7D-301CD7E18A80}" srcOrd="1" destOrd="0" presId="urn:microsoft.com/office/officeart/2008/layout/HorizontalMultiLevelHierarchy"/>
    <dgm:cxn modelId="{9868DF6B-7D9E-42D8-BB03-7A587C58101C}" type="presParOf" srcId="{A127B7E2-EF7B-4D0E-8470-A000789AAC6F}" destId="{4C6C10FD-8663-4E82-B801-325DED6F7A08}" srcOrd="14" destOrd="0" presId="urn:microsoft.com/office/officeart/2008/layout/HorizontalMultiLevelHierarchy"/>
    <dgm:cxn modelId="{AB1C788F-5CCE-44D1-9404-EB307E0B591A}" type="presParOf" srcId="{4C6C10FD-8663-4E82-B801-325DED6F7A08}" destId="{0A22200C-44A1-4BC3-8CBC-2F793BC2AF90}" srcOrd="0" destOrd="0" presId="urn:microsoft.com/office/officeart/2008/layout/HorizontalMultiLevelHierarchy"/>
    <dgm:cxn modelId="{5BCE9160-1942-477C-A33B-1F6E4F94E453}" type="presParOf" srcId="{A127B7E2-EF7B-4D0E-8470-A000789AAC6F}" destId="{E61CB2BC-4AC2-48F2-9F24-75194FC61F27}" srcOrd="15" destOrd="0" presId="urn:microsoft.com/office/officeart/2008/layout/HorizontalMultiLevelHierarchy"/>
    <dgm:cxn modelId="{F89F310E-DD5A-498A-A802-D5DAE18BB239}" type="presParOf" srcId="{E61CB2BC-4AC2-48F2-9F24-75194FC61F27}" destId="{AB89F17E-67A0-43DD-B983-02687368BDCE}" srcOrd="0" destOrd="0" presId="urn:microsoft.com/office/officeart/2008/layout/HorizontalMultiLevelHierarchy"/>
    <dgm:cxn modelId="{8D7641F4-208B-4703-BCDF-3F5A9F3A637C}" type="presParOf" srcId="{E61CB2BC-4AC2-48F2-9F24-75194FC61F27}" destId="{D73ECE70-85A6-41AB-A92D-0706FA0CCC90}" srcOrd="1" destOrd="0" presId="urn:microsoft.com/office/officeart/2008/layout/HorizontalMultiLevelHierarchy"/>
    <dgm:cxn modelId="{FF7A72CB-0371-4ABF-9749-A131E133BCAA}" type="presParOf" srcId="{D73ECE70-85A6-41AB-A92D-0706FA0CCC90}" destId="{AD7C60F1-3452-4B36-8392-D6D39EE18CEC}" srcOrd="0" destOrd="0" presId="urn:microsoft.com/office/officeart/2008/layout/HorizontalMultiLevelHierarchy"/>
    <dgm:cxn modelId="{E9076872-E49B-4B56-B211-88CB247DF81C}" type="presParOf" srcId="{AD7C60F1-3452-4B36-8392-D6D39EE18CEC}" destId="{7E3B7631-625E-4017-9AEF-DE245698A663}" srcOrd="0" destOrd="0" presId="urn:microsoft.com/office/officeart/2008/layout/HorizontalMultiLevelHierarchy"/>
    <dgm:cxn modelId="{52E8B6B5-5702-4B57-821B-2CAC55B3842A}" type="presParOf" srcId="{D73ECE70-85A6-41AB-A92D-0706FA0CCC90}" destId="{F9CC1AED-6CB8-49A6-87C3-1131EA94A98C}" srcOrd="1" destOrd="0" presId="urn:microsoft.com/office/officeart/2008/layout/HorizontalMultiLevelHierarchy"/>
    <dgm:cxn modelId="{887DBD49-89A1-40B6-9438-A4DE19A3BEC6}" type="presParOf" srcId="{F9CC1AED-6CB8-49A6-87C3-1131EA94A98C}" destId="{B0F0DEF8-4302-4824-950A-860AABED1B5A}" srcOrd="0" destOrd="0" presId="urn:microsoft.com/office/officeart/2008/layout/HorizontalMultiLevelHierarchy"/>
    <dgm:cxn modelId="{4AB0CEA6-CA97-4510-8DD8-6239A1C326B3}" type="presParOf" srcId="{F9CC1AED-6CB8-49A6-87C3-1131EA94A98C}" destId="{B6577B9D-34E0-4360-88C5-7B27715A7A2F}" srcOrd="1" destOrd="0" presId="urn:microsoft.com/office/officeart/2008/layout/HorizontalMultiLevelHierarchy"/>
    <dgm:cxn modelId="{7CD5060F-0CEE-4F35-BA7D-845997B8D9B8}" type="presParOf" srcId="{B6577B9D-34E0-4360-88C5-7B27715A7A2F}" destId="{76932B07-737F-4D69-A84C-8AF586A3B3E0}" srcOrd="0" destOrd="0" presId="urn:microsoft.com/office/officeart/2008/layout/HorizontalMultiLevelHierarchy"/>
    <dgm:cxn modelId="{B7F0B22D-6392-482E-8ADE-9446483817A3}" type="presParOf" srcId="{76932B07-737F-4D69-A84C-8AF586A3B3E0}" destId="{418F37EA-533E-4B0D-81C6-13F4EFF8AF23}" srcOrd="0" destOrd="0" presId="urn:microsoft.com/office/officeart/2008/layout/HorizontalMultiLevelHierarchy"/>
    <dgm:cxn modelId="{37ECFFE0-D3A5-4E6B-877E-138BA3238031}" type="presParOf" srcId="{B6577B9D-34E0-4360-88C5-7B27715A7A2F}" destId="{84208127-FDB8-43F1-9115-2022C86BF273}" srcOrd="1" destOrd="0" presId="urn:microsoft.com/office/officeart/2008/layout/HorizontalMultiLevelHierarchy"/>
    <dgm:cxn modelId="{E563A447-3E5C-43A6-9929-F74E89BCC6FD}" type="presParOf" srcId="{84208127-FDB8-43F1-9115-2022C86BF273}" destId="{F4893A5E-B8CC-428E-9444-4EFC9A92714B}" srcOrd="0" destOrd="0" presId="urn:microsoft.com/office/officeart/2008/layout/HorizontalMultiLevelHierarchy"/>
    <dgm:cxn modelId="{F6A94D05-375F-4F0C-A2EE-CB70A813BC89}" type="presParOf" srcId="{84208127-FDB8-43F1-9115-2022C86BF273}" destId="{4B2B7168-9B55-4C79-8F73-8A949D9364EC}" srcOrd="1" destOrd="0" presId="urn:microsoft.com/office/officeart/2008/layout/HorizontalMultiLevelHierarchy"/>
    <dgm:cxn modelId="{96123A62-A016-4F3A-B149-5843B73F543D}" type="presParOf" srcId="{A127B7E2-EF7B-4D0E-8470-A000789AAC6F}" destId="{D541080E-464F-430C-A825-EB60BDD3709E}" srcOrd="16" destOrd="0" presId="urn:microsoft.com/office/officeart/2008/layout/HorizontalMultiLevelHierarchy"/>
    <dgm:cxn modelId="{8B48E975-96BB-4EE4-B687-A13A25437027}" type="presParOf" srcId="{D541080E-464F-430C-A825-EB60BDD3709E}" destId="{A03DCDC6-1987-44E8-9DC4-38A84634883E}" srcOrd="0" destOrd="0" presId="urn:microsoft.com/office/officeart/2008/layout/HorizontalMultiLevelHierarchy"/>
    <dgm:cxn modelId="{ABF9F432-C20A-4C77-8BC9-807E736FD0F4}" type="presParOf" srcId="{A127B7E2-EF7B-4D0E-8470-A000789AAC6F}" destId="{2ACFF0CB-EDA5-4BA4-87BE-23ABE916981F}" srcOrd="17" destOrd="0" presId="urn:microsoft.com/office/officeart/2008/layout/HorizontalMultiLevelHierarchy"/>
    <dgm:cxn modelId="{545DE38F-86F5-4103-8CCE-B9B4F48735C0}" type="presParOf" srcId="{2ACFF0CB-EDA5-4BA4-87BE-23ABE916981F}" destId="{A280AD72-55DE-4D5B-A481-E1EF6C094135}" srcOrd="0" destOrd="0" presId="urn:microsoft.com/office/officeart/2008/layout/HorizontalMultiLevelHierarchy"/>
    <dgm:cxn modelId="{29CB8A58-2C72-49CD-AC56-3913057D2BD0}" type="presParOf" srcId="{2ACFF0CB-EDA5-4BA4-87BE-23ABE916981F}" destId="{1FB5861B-4790-4CD9-8A94-7775A4F06F1B}" srcOrd="1" destOrd="0" presId="urn:microsoft.com/office/officeart/2008/layout/HorizontalMultiLevelHierarchy"/>
    <dgm:cxn modelId="{300F8968-D11C-4338-A7DD-F96F562F5484}" type="presParOf" srcId="{1FB5861B-4790-4CD9-8A94-7775A4F06F1B}" destId="{F0406AC8-D29E-4AAE-8D79-81ADD1161F8E}" srcOrd="0" destOrd="0" presId="urn:microsoft.com/office/officeart/2008/layout/HorizontalMultiLevelHierarchy"/>
    <dgm:cxn modelId="{53703B62-6E6F-41D6-821C-C798B859B090}" type="presParOf" srcId="{F0406AC8-D29E-4AAE-8D79-81ADD1161F8E}" destId="{8CEA2F79-4D5D-4C7A-A843-5C400D09283A}" srcOrd="0" destOrd="0" presId="urn:microsoft.com/office/officeart/2008/layout/HorizontalMultiLevelHierarchy"/>
    <dgm:cxn modelId="{467F266D-4C46-4EBC-A4C8-3AFAB6504106}" type="presParOf" srcId="{1FB5861B-4790-4CD9-8A94-7775A4F06F1B}" destId="{E522D8C3-BBAD-4B55-A929-CF63B591485D}" srcOrd="1" destOrd="0" presId="urn:microsoft.com/office/officeart/2008/layout/HorizontalMultiLevelHierarchy"/>
    <dgm:cxn modelId="{911CF055-8413-4BBE-8F88-A92A36A2EC55}" type="presParOf" srcId="{E522D8C3-BBAD-4B55-A929-CF63B591485D}" destId="{36145A07-EC76-4666-B92F-9B415C49C1E2}" srcOrd="0" destOrd="0" presId="urn:microsoft.com/office/officeart/2008/layout/HorizontalMultiLevelHierarchy"/>
    <dgm:cxn modelId="{D0E29C2A-BC46-4359-88ED-5D7791562CF2}" type="presParOf" srcId="{E522D8C3-BBAD-4B55-A929-CF63B591485D}" destId="{5760D9A6-6014-47FD-937D-53AA6D7DF7DB}" srcOrd="1" destOrd="0" presId="urn:microsoft.com/office/officeart/2008/layout/HorizontalMultiLevelHierarchy"/>
    <dgm:cxn modelId="{FBF4A3C0-7764-42F6-92ED-2C4561F971BB}" type="presParOf" srcId="{5760D9A6-6014-47FD-937D-53AA6D7DF7DB}" destId="{352831CC-EFC0-44EC-95EA-DD7C9C02E8CA}" srcOrd="0" destOrd="0" presId="urn:microsoft.com/office/officeart/2008/layout/HorizontalMultiLevelHierarchy"/>
    <dgm:cxn modelId="{4CF0A3A8-51B0-4560-A89F-AF5A53861162}" type="presParOf" srcId="{352831CC-EFC0-44EC-95EA-DD7C9C02E8CA}" destId="{A53D951E-D18C-460A-B2CB-31031E3AAEA9}" srcOrd="0" destOrd="0" presId="urn:microsoft.com/office/officeart/2008/layout/HorizontalMultiLevelHierarchy"/>
    <dgm:cxn modelId="{8090E7FB-2EE6-4073-AD31-DBBD2CF21420}" type="presParOf" srcId="{5760D9A6-6014-47FD-937D-53AA6D7DF7DB}" destId="{0D4B31EA-1071-4522-9485-5EE60974E867}" srcOrd="1" destOrd="0" presId="urn:microsoft.com/office/officeart/2008/layout/HorizontalMultiLevelHierarchy"/>
    <dgm:cxn modelId="{645E51A2-0F7E-4269-AEB7-8066F3EFE1C3}" type="presParOf" srcId="{0D4B31EA-1071-4522-9485-5EE60974E867}" destId="{F8F430B5-F32E-4DBF-813B-EF51949A78E1}" srcOrd="0" destOrd="0" presId="urn:microsoft.com/office/officeart/2008/layout/HorizontalMultiLevelHierarchy"/>
    <dgm:cxn modelId="{A76BA2F5-F1F1-4813-A32C-9DBCD6D2B3C4}" type="presParOf" srcId="{0D4B31EA-1071-4522-9485-5EE60974E867}" destId="{0A1739AB-0C9B-4E73-8D0D-7F920F3E9867}" srcOrd="1" destOrd="0" presId="urn:microsoft.com/office/officeart/2008/layout/HorizontalMultiLevelHierarchy"/>
    <dgm:cxn modelId="{9D4608ED-BD81-4911-8011-EDBC0019278E}" type="presParOf" srcId="{A127B7E2-EF7B-4D0E-8470-A000789AAC6F}" destId="{1CA2D642-1A8D-46AB-93ED-557EF597E6C5}" srcOrd="18" destOrd="0" presId="urn:microsoft.com/office/officeart/2008/layout/HorizontalMultiLevelHierarchy"/>
    <dgm:cxn modelId="{6C4FAD02-9524-48BB-922C-69127A71416C}" type="presParOf" srcId="{1CA2D642-1A8D-46AB-93ED-557EF597E6C5}" destId="{FCF17721-4238-4133-9B75-52E273B97B15}" srcOrd="0" destOrd="0" presId="urn:microsoft.com/office/officeart/2008/layout/HorizontalMultiLevelHierarchy"/>
    <dgm:cxn modelId="{58FDFEB8-82D6-420C-A9D9-7E3222851456}" type="presParOf" srcId="{A127B7E2-EF7B-4D0E-8470-A000789AAC6F}" destId="{575C718B-156D-4691-BD4D-CE5ABC199184}" srcOrd="19" destOrd="0" presId="urn:microsoft.com/office/officeart/2008/layout/HorizontalMultiLevelHierarchy"/>
    <dgm:cxn modelId="{3F13AA2B-CC59-42C5-8A08-A644DFC2A2C6}" type="presParOf" srcId="{575C718B-156D-4691-BD4D-CE5ABC199184}" destId="{66B3FD52-0721-4251-8CE9-901425500519}" srcOrd="0" destOrd="0" presId="urn:microsoft.com/office/officeart/2008/layout/HorizontalMultiLevelHierarchy"/>
    <dgm:cxn modelId="{04FA0098-8FE6-4B42-918B-C821130F09A0}" type="presParOf" srcId="{575C718B-156D-4691-BD4D-CE5ABC199184}" destId="{0881AD67-B610-47D4-80FD-BB7E8FBA6A83}" srcOrd="1" destOrd="0" presId="urn:microsoft.com/office/officeart/2008/layout/HorizontalMultiLevelHierarchy"/>
    <dgm:cxn modelId="{BD34A25F-1F58-4EA3-9294-A73DC0565ED0}" type="presParOf" srcId="{0881AD67-B610-47D4-80FD-BB7E8FBA6A83}" destId="{D6915B1A-F1CB-486B-88D5-C2C038B1C634}" srcOrd="0" destOrd="0" presId="urn:microsoft.com/office/officeart/2008/layout/HorizontalMultiLevelHierarchy"/>
    <dgm:cxn modelId="{5DD5E0CA-4A9A-44E1-B16D-A069E02A913B}" type="presParOf" srcId="{D6915B1A-F1CB-486B-88D5-C2C038B1C634}" destId="{6C07E2B3-7181-4CA6-ACF0-90ED5E4ED048}" srcOrd="0" destOrd="0" presId="urn:microsoft.com/office/officeart/2008/layout/HorizontalMultiLevelHierarchy"/>
    <dgm:cxn modelId="{E739FA85-887A-45B7-B144-7634C5609670}" type="presParOf" srcId="{0881AD67-B610-47D4-80FD-BB7E8FBA6A83}" destId="{F6400092-56A6-4E88-A82E-6F1AB652612B}" srcOrd="1" destOrd="0" presId="urn:microsoft.com/office/officeart/2008/layout/HorizontalMultiLevelHierarchy"/>
    <dgm:cxn modelId="{D16A4930-F07E-4A91-985A-5FA7333C7BBA}" type="presParOf" srcId="{F6400092-56A6-4E88-A82E-6F1AB652612B}" destId="{A2BBBE51-9942-466E-886E-58A9FE7FFF17}" srcOrd="0" destOrd="0" presId="urn:microsoft.com/office/officeart/2008/layout/HorizontalMultiLevelHierarchy"/>
    <dgm:cxn modelId="{70469306-3E7E-4289-941D-E8B1B793F982}" type="presParOf" srcId="{F6400092-56A6-4E88-A82E-6F1AB652612B}" destId="{4875B6B6-BFF3-45EE-AE90-BBFB7B23EDFC}" srcOrd="1" destOrd="0" presId="urn:microsoft.com/office/officeart/2008/layout/HorizontalMultiLevelHierarchy"/>
    <dgm:cxn modelId="{9D8E1FE5-D793-4521-B4FD-9FDAA206DAE6}" type="presParOf" srcId="{4875B6B6-BFF3-45EE-AE90-BBFB7B23EDFC}" destId="{5CE5984C-3B84-4EB9-B1AC-7301458CB094}" srcOrd="0" destOrd="0" presId="urn:microsoft.com/office/officeart/2008/layout/HorizontalMultiLevelHierarchy"/>
    <dgm:cxn modelId="{1592E92F-88D4-4C48-AE85-0A123F485333}" type="presParOf" srcId="{5CE5984C-3B84-4EB9-B1AC-7301458CB094}" destId="{5BFA4130-400C-4FCE-859B-C89CAA7ED1E5}" srcOrd="0" destOrd="0" presId="urn:microsoft.com/office/officeart/2008/layout/HorizontalMultiLevelHierarchy"/>
    <dgm:cxn modelId="{1B7A5143-0B56-42D6-93D4-A1892F88D35C}" type="presParOf" srcId="{4875B6B6-BFF3-45EE-AE90-BBFB7B23EDFC}" destId="{2BA6AC58-39B8-4952-91F2-636701415111}" srcOrd="1" destOrd="0" presId="urn:microsoft.com/office/officeart/2008/layout/HorizontalMultiLevelHierarchy"/>
    <dgm:cxn modelId="{720A582B-6532-4153-822A-BB4FF45EEC91}" type="presParOf" srcId="{2BA6AC58-39B8-4952-91F2-636701415111}" destId="{3831EA75-2329-4FE7-AE4A-99F48B7CE663}" srcOrd="0" destOrd="0" presId="urn:microsoft.com/office/officeart/2008/layout/HorizontalMultiLevelHierarchy"/>
    <dgm:cxn modelId="{C3230AE8-97F3-4AA8-ABCF-CD07BDE516A7}" type="presParOf" srcId="{2BA6AC58-39B8-4952-91F2-636701415111}" destId="{01DF1A68-D841-4314-8FDE-03B00849BDEF}" srcOrd="1" destOrd="0" presId="urn:microsoft.com/office/officeart/2008/layout/HorizontalMultiLevelHierarchy"/>
    <dgm:cxn modelId="{3574EC99-91A8-41E9-90E9-D1CAC84FF61E}" type="presParOf" srcId="{A127B7E2-EF7B-4D0E-8470-A000789AAC6F}" destId="{CCC0F0A2-3610-4C3D-9B1E-E24A69A2F98B}" srcOrd="20" destOrd="0" presId="urn:microsoft.com/office/officeart/2008/layout/HorizontalMultiLevelHierarchy"/>
    <dgm:cxn modelId="{BDBE00EA-DB32-43FB-AC47-E61265239A0C}" type="presParOf" srcId="{CCC0F0A2-3610-4C3D-9B1E-E24A69A2F98B}" destId="{7A9D489E-B804-4120-A60F-A431A83F8C19}" srcOrd="0" destOrd="0" presId="urn:microsoft.com/office/officeart/2008/layout/HorizontalMultiLevelHierarchy"/>
    <dgm:cxn modelId="{428707AB-A2C7-408E-9B06-4C66B072CC9F}" type="presParOf" srcId="{A127B7E2-EF7B-4D0E-8470-A000789AAC6F}" destId="{5140ED74-D396-4670-8C7C-D75DED034E0A}" srcOrd="21" destOrd="0" presId="urn:microsoft.com/office/officeart/2008/layout/HorizontalMultiLevelHierarchy"/>
    <dgm:cxn modelId="{85BCC4BA-B1C1-43A0-ABD8-5F2F79ACC3D4}" type="presParOf" srcId="{5140ED74-D396-4670-8C7C-D75DED034E0A}" destId="{C1624F53-453D-45D6-8173-8724751BE7C8}" srcOrd="0" destOrd="0" presId="urn:microsoft.com/office/officeart/2008/layout/HorizontalMultiLevelHierarchy"/>
    <dgm:cxn modelId="{BC77A118-B9D6-499E-B35B-BA779DE75C74}" type="presParOf" srcId="{5140ED74-D396-4670-8C7C-D75DED034E0A}" destId="{4C5B24EA-A0A4-47C1-BBFC-D955B5EA1390}" srcOrd="1" destOrd="0" presId="urn:microsoft.com/office/officeart/2008/layout/HorizontalMultiLevelHierarchy"/>
    <dgm:cxn modelId="{6039AF70-C2F4-4302-8DC7-E7D4DC30C1B3}" type="presParOf" srcId="{4C5B24EA-A0A4-47C1-BBFC-D955B5EA1390}" destId="{50D3B8A6-A1D6-4363-9AEE-1552B8307ED7}" srcOrd="0" destOrd="0" presId="urn:microsoft.com/office/officeart/2008/layout/HorizontalMultiLevelHierarchy"/>
    <dgm:cxn modelId="{73FF13D8-003C-4BDE-98AC-33D605BBBB99}" type="presParOf" srcId="{50D3B8A6-A1D6-4363-9AEE-1552B8307ED7}" destId="{D91F3493-B334-4C61-A824-7A5620095744}" srcOrd="0" destOrd="0" presId="urn:microsoft.com/office/officeart/2008/layout/HorizontalMultiLevelHierarchy"/>
    <dgm:cxn modelId="{35885256-BE88-4D63-B50E-6A9C3372AE17}" type="presParOf" srcId="{4C5B24EA-A0A4-47C1-BBFC-D955B5EA1390}" destId="{6CFD5E3A-DC13-4833-B715-B27303C12D1F}" srcOrd="1" destOrd="0" presId="urn:microsoft.com/office/officeart/2008/layout/HorizontalMultiLevelHierarchy"/>
    <dgm:cxn modelId="{C3FA0747-9D39-4651-92E4-09B32E738944}" type="presParOf" srcId="{6CFD5E3A-DC13-4833-B715-B27303C12D1F}" destId="{8EB85AF3-5E28-4CF6-94D4-697C02B84E71}" srcOrd="0" destOrd="0" presId="urn:microsoft.com/office/officeart/2008/layout/HorizontalMultiLevelHierarchy"/>
    <dgm:cxn modelId="{0A72197D-ED30-48EB-AE29-F81CE409FCE9}" type="presParOf" srcId="{6CFD5E3A-DC13-4833-B715-B27303C12D1F}" destId="{48D6CF7D-3E8F-456C-B32F-D9540B7C7276}" srcOrd="1" destOrd="0" presId="urn:microsoft.com/office/officeart/2008/layout/HorizontalMultiLevelHierarchy"/>
    <dgm:cxn modelId="{A5629F69-71F0-4E2C-99DB-4CC18E01B117}" type="presParOf" srcId="{48D6CF7D-3E8F-456C-B32F-D9540B7C7276}" destId="{843BD357-B5D4-4D90-AB87-71B28B779A41}" srcOrd="0" destOrd="0" presId="urn:microsoft.com/office/officeart/2008/layout/HorizontalMultiLevelHierarchy"/>
    <dgm:cxn modelId="{7291519E-AB56-4153-A414-C5E4B4CBFE24}" type="presParOf" srcId="{843BD357-B5D4-4D90-AB87-71B28B779A41}" destId="{BDBD4F54-CA0C-4565-AED8-5E052E224C75}" srcOrd="0" destOrd="0" presId="urn:microsoft.com/office/officeart/2008/layout/HorizontalMultiLevelHierarchy"/>
    <dgm:cxn modelId="{A41C8BBA-6841-441F-9ACA-223E66E3F03E}" type="presParOf" srcId="{48D6CF7D-3E8F-456C-B32F-D9540B7C7276}" destId="{C1166F96-B6D1-4893-9BBE-B1622DC04895}" srcOrd="1" destOrd="0" presId="urn:microsoft.com/office/officeart/2008/layout/HorizontalMultiLevelHierarchy"/>
    <dgm:cxn modelId="{6C76807D-E069-496D-8E7E-70A20EA6B768}" type="presParOf" srcId="{C1166F96-B6D1-4893-9BBE-B1622DC04895}" destId="{208A1852-6D66-405C-918E-E7DC92119DDA}" srcOrd="0" destOrd="0" presId="urn:microsoft.com/office/officeart/2008/layout/HorizontalMultiLevelHierarchy"/>
    <dgm:cxn modelId="{1FBF0FE9-0384-4BDE-B68F-306C448833D6}" type="presParOf" srcId="{C1166F96-B6D1-4893-9BBE-B1622DC04895}" destId="{39C68BAA-7932-4F38-BC49-4E6A0CB9EEA8}" srcOrd="1" destOrd="0" presId="urn:microsoft.com/office/officeart/2008/layout/HorizontalMultiLevelHierarchy"/>
    <dgm:cxn modelId="{9691AB3A-F026-413D-8183-DC3AAABB373D}" type="presParOf" srcId="{02EC30D3-A70D-4B7F-A808-0EA600F00206}" destId="{E3020812-57EE-4297-B0B8-94A437397056}" srcOrd="4" destOrd="0" presId="urn:microsoft.com/office/officeart/2008/layout/HorizontalMultiLevelHierarchy"/>
    <dgm:cxn modelId="{E91BCCB1-A3C8-45B4-A1A2-B5C7565B2894}" type="presParOf" srcId="{E3020812-57EE-4297-B0B8-94A437397056}" destId="{E222A71E-ACA1-497B-97B8-FD5E6F040E1E}" srcOrd="0" destOrd="0" presId="urn:microsoft.com/office/officeart/2008/layout/HorizontalMultiLevelHierarchy"/>
    <dgm:cxn modelId="{38138E6A-8B5E-46AC-AEFB-D927CB58AA7B}" type="presParOf" srcId="{02EC30D3-A70D-4B7F-A808-0EA600F00206}" destId="{B4B11B51-6917-438E-8876-4FD26A88CF72}" srcOrd="5" destOrd="0" presId="urn:microsoft.com/office/officeart/2008/layout/HorizontalMultiLevelHierarchy"/>
    <dgm:cxn modelId="{4CE6E77E-1EC9-4F2D-A03B-F0D01B5AB3E7}" type="presParOf" srcId="{B4B11B51-6917-438E-8876-4FD26A88CF72}" destId="{5C3D1FF9-0F02-4F10-B04A-DBE6664AA3F8}" srcOrd="0" destOrd="0" presId="urn:microsoft.com/office/officeart/2008/layout/HorizontalMultiLevelHierarchy"/>
    <dgm:cxn modelId="{7D7AD06F-3400-4EE7-97B4-9E686E66E537}" type="presParOf" srcId="{B4B11B51-6917-438E-8876-4FD26A88CF72}" destId="{C9DCFCA4-086E-4E7C-882C-7EE53897FD58}" srcOrd="1" destOrd="0" presId="urn:microsoft.com/office/officeart/2008/layout/HorizontalMultiLevelHierarchy"/>
    <dgm:cxn modelId="{0B5FCC98-0E29-49B5-9BE4-B48276D496DB}" type="presParOf" srcId="{C9DCFCA4-086E-4E7C-882C-7EE53897FD58}" destId="{70F30975-EF1B-4F5E-9A55-564564422BB2}" srcOrd="0" destOrd="0" presId="urn:microsoft.com/office/officeart/2008/layout/HorizontalMultiLevelHierarchy"/>
    <dgm:cxn modelId="{99753D24-C803-4CA1-BEDE-28E17FB7788B}" type="presParOf" srcId="{70F30975-EF1B-4F5E-9A55-564564422BB2}" destId="{7D98EC23-B0B1-4493-8DD0-F81E25526966}" srcOrd="0" destOrd="0" presId="urn:microsoft.com/office/officeart/2008/layout/HorizontalMultiLevelHierarchy"/>
    <dgm:cxn modelId="{E3B5632D-E681-477C-98B2-29CE48A70105}" type="presParOf" srcId="{C9DCFCA4-086E-4E7C-882C-7EE53897FD58}" destId="{08D3DCCC-7046-4E11-B130-24089EEC25EB}" srcOrd="1" destOrd="0" presId="urn:microsoft.com/office/officeart/2008/layout/HorizontalMultiLevelHierarchy"/>
    <dgm:cxn modelId="{926D4209-88EE-47BF-8E36-B101AF0FAF60}" type="presParOf" srcId="{08D3DCCC-7046-4E11-B130-24089EEC25EB}" destId="{55A7C954-11B8-4319-8CF3-CE89694252C4}" srcOrd="0" destOrd="0" presId="urn:microsoft.com/office/officeart/2008/layout/HorizontalMultiLevelHierarchy"/>
    <dgm:cxn modelId="{A987E0F5-7A7B-4316-A8CD-152C673E29E1}" type="presParOf" srcId="{08D3DCCC-7046-4E11-B130-24089EEC25EB}" destId="{DDD6B3F7-2B56-4DF0-8445-BD27E53E4722}" srcOrd="1" destOrd="0" presId="urn:microsoft.com/office/officeart/2008/layout/HorizontalMultiLevelHierarchy"/>
    <dgm:cxn modelId="{FCDF1BBB-735B-481F-B581-83A047394466}" type="presParOf" srcId="{DDD6B3F7-2B56-4DF0-8445-BD27E53E4722}" destId="{32F8F534-EA0E-4AF1-9E8E-4D94255235D4}" srcOrd="0" destOrd="0" presId="urn:microsoft.com/office/officeart/2008/layout/HorizontalMultiLevelHierarchy"/>
    <dgm:cxn modelId="{0265461C-5D9C-4321-8689-FFAEE5FD4B7A}" type="presParOf" srcId="{32F8F534-EA0E-4AF1-9E8E-4D94255235D4}" destId="{3730C8FC-13C5-45CF-87DF-0189B856519F}" srcOrd="0" destOrd="0" presId="urn:microsoft.com/office/officeart/2008/layout/HorizontalMultiLevelHierarchy"/>
    <dgm:cxn modelId="{CC95F83C-8F55-486F-8EEE-B88EC666560C}" type="presParOf" srcId="{DDD6B3F7-2B56-4DF0-8445-BD27E53E4722}" destId="{727129A9-7CA8-43C9-8004-E69B93F24CDF}" srcOrd="1" destOrd="0" presId="urn:microsoft.com/office/officeart/2008/layout/HorizontalMultiLevelHierarchy"/>
    <dgm:cxn modelId="{0CAAEC71-6388-4A4B-9F86-C23381445495}" type="presParOf" srcId="{727129A9-7CA8-43C9-8004-E69B93F24CDF}" destId="{661B60E0-8125-4A31-A606-FBCFE201A9CC}" srcOrd="0" destOrd="0" presId="urn:microsoft.com/office/officeart/2008/layout/HorizontalMultiLevelHierarchy"/>
    <dgm:cxn modelId="{D0EDC68E-870E-4589-8F23-E1FDCCB1007B}" type="presParOf" srcId="{727129A9-7CA8-43C9-8004-E69B93F24CDF}" destId="{B5FCE8C3-3332-487F-88F8-E0A5730B0513}" srcOrd="1" destOrd="0" presId="urn:microsoft.com/office/officeart/2008/layout/HorizontalMultiLevelHierarchy"/>
    <dgm:cxn modelId="{AFE997B1-A26A-41DD-971A-65632288EDF4}" type="presParOf" srcId="{B5FCE8C3-3332-487F-88F8-E0A5730B0513}" destId="{68399CDC-193C-455F-BBC9-229E7056C8D2}" srcOrd="0" destOrd="0" presId="urn:microsoft.com/office/officeart/2008/layout/HorizontalMultiLevelHierarchy"/>
    <dgm:cxn modelId="{4A727078-2E6F-47E8-9D4F-3F6BCF03A8D2}" type="presParOf" srcId="{68399CDC-193C-455F-BBC9-229E7056C8D2}" destId="{56F72032-84F7-4A4E-937D-DCAA83EC7BEA}" srcOrd="0" destOrd="0" presId="urn:microsoft.com/office/officeart/2008/layout/HorizontalMultiLevelHierarchy"/>
    <dgm:cxn modelId="{598B606D-095F-4AE2-A5BC-E6F310AFF8D6}" type="presParOf" srcId="{B5FCE8C3-3332-487F-88F8-E0A5730B0513}" destId="{7A2D470F-508F-450A-8910-57907E9EB854}" srcOrd="1" destOrd="0" presId="urn:microsoft.com/office/officeart/2008/layout/HorizontalMultiLevelHierarchy"/>
    <dgm:cxn modelId="{351B8AF1-8C28-45C0-87C8-4DAB4ED18BAF}" type="presParOf" srcId="{7A2D470F-508F-450A-8910-57907E9EB854}" destId="{92669BC9-28C4-4425-8AD0-C8F01AAA74C3}" srcOrd="0" destOrd="0" presId="urn:microsoft.com/office/officeart/2008/layout/HorizontalMultiLevelHierarchy"/>
    <dgm:cxn modelId="{B16B1A75-7DE1-4B9E-9468-1CE3EF232110}" type="presParOf" srcId="{7A2D470F-508F-450A-8910-57907E9EB854}" destId="{A08E421A-B57D-4F6A-BD61-2F702E45838E}" srcOrd="1" destOrd="0" presId="urn:microsoft.com/office/officeart/2008/layout/HorizontalMultiLevelHierarchy"/>
    <dgm:cxn modelId="{22EBC128-B913-4CFB-9537-A2195E5CF8E8}" type="presParOf" srcId="{02EC30D3-A70D-4B7F-A808-0EA600F00206}" destId="{E8C42BC8-5033-461B-849D-D2D4A1F34883}" srcOrd="6" destOrd="0" presId="urn:microsoft.com/office/officeart/2008/layout/HorizontalMultiLevelHierarchy"/>
    <dgm:cxn modelId="{F95496A4-9D42-4798-B091-6A25E2371FBD}" type="presParOf" srcId="{E8C42BC8-5033-461B-849D-D2D4A1F34883}" destId="{2DBB7DA0-94B2-4528-908C-6A63F6DF5D6F}" srcOrd="0" destOrd="0" presId="urn:microsoft.com/office/officeart/2008/layout/HorizontalMultiLevelHierarchy"/>
    <dgm:cxn modelId="{D35EE534-DBD1-4D13-BA46-3484495896EF}" type="presParOf" srcId="{02EC30D3-A70D-4B7F-A808-0EA600F00206}" destId="{F69D10C8-1EC4-427A-845E-4621A72A721D}" srcOrd="7" destOrd="0" presId="urn:microsoft.com/office/officeart/2008/layout/HorizontalMultiLevelHierarchy"/>
    <dgm:cxn modelId="{08D08883-35D7-4E3B-9E78-2EB9E7E23EA0}" type="presParOf" srcId="{F69D10C8-1EC4-427A-845E-4621A72A721D}" destId="{7542D3DE-E771-402F-B15D-91D287391156}" srcOrd="0" destOrd="0" presId="urn:microsoft.com/office/officeart/2008/layout/HorizontalMultiLevelHierarchy"/>
    <dgm:cxn modelId="{D5CC8CA6-29B1-4F19-BD1B-7BF4C07E9F97}" type="presParOf" srcId="{F69D10C8-1EC4-427A-845E-4621A72A721D}" destId="{FA0131A3-C12D-44EC-B478-5D818C2AB9BD}" srcOrd="1" destOrd="0" presId="urn:microsoft.com/office/officeart/2008/layout/HorizontalMultiLevelHierarchy"/>
    <dgm:cxn modelId="{338AE8E8-513D-4C64-8A88-69198669E9F1}" type="presParOf" srcId="{FA0131A3-C12D-44EC-B478-5D818C2AB9BD}" destId="{B4A62A70-6069-43DF-B902-13923840F3FE}" srcOrd="0" destOrd="0" presId="urn:microsoft.com/office/officeart/2008/layout/HorizontalMultiLevelHierarchy"/>
    <dgm:cxn modelId="{5E9A6CF8-86BA-4783-A1EE-A02F420569D2}" type="presParOf" srcId="{B4A62A70-6069-43DF-B902-13923840F3FE}" destId="{2E916F31-F83D-49ED-897B-FCCB50D4B660}" srcOrd="0" destOrd="0" presId="urn:microsoft.com/office/officeart/2008/layout/HorizontalMultiLevelHierarchy"/>
    <dgm:cxn modelId="{0E6E1F9A-BA65-43D0-977B-439FFAC6D284}" type="presParOf" srcId="{FA0131A3-C12D-44EC-B478-5D818C2AB9BD}" destId="{FE7BB015-59AD-40DE-8537-B97D53B1B2F1}" srcOrd="1" destOrd="0" presId="urn:microsoft.com/office/officeart/2008/layout/HorizontalMultiLevelHierarchy"/>
    <dgm:cxn modelId="{F0C9C317-117D-4873-8FAD-A233A46F65AC}" type="presParOf" srcId="{FE7BB015-59AD-40DE-8537-B97D53B1B2F1}" destId="{95E9A9D3-6E19-4490-A062-4BEE4D8AB099}" srcOrd="0" destOrd="0" presId="urn:microsoft.com/office/officeart/2008/layout/HorizontalMultiLevelHierarchy"/>
    <dgm:cxn modelId="{CBC398C3-35BA-4E1E-8DF1-92193669AAD1}" type="presParOf" srcId="{FE7BB015-59AD-40DE-8537-B97D53B1B2F1}" destId="{22B3AD7D-0831-4F1D-9C2A-CA17ACADA72C}" srcOrd="1" destOrd="0" presId="urn:microsoft.com/office/officeart/2008/layout/HorizontalMultiLevelHierarchy"/>
    <dgm:cxn modelId="{A7885555-BC6A-4837-8BAA-AED723477180}" type="presParOf" srcId="{22B3AD7D-0831-4F1D-9C2A-CA17ACADA72C}" destId="{BBAA5BC8-5C49-407B-8CAD-1BDC67486A0B}" srcOrd="0" destOrd="0" presId="urn:microsoft.com/office/officeart/2008/layout/HorizontalMultiLevelHierarchy"/>
    <dgm:cxn modelId="{36C1ADA4-422B-4C7F-9C8E-60E868BED146}" type="presParOf" srcId="{BBAA5BC8-5C49-407B-8CAD-1BDC67486A0B}" destId="{A982A5C6-0757-48DF-8565-72F36B677523}" srcOrd="0" destOrd="0" presId="urn:microsoft.com/office/officeart/2008/layout/HorizontalMultiLevelHierarchy"/>
    <dgm:cxn modelId="{C3B6534D-0251-4D86-826E-0B589F30A1AA}" type="presParOf" srcId="{22B3AD7D-0831-4F1D-9C2A-CA17ACADA72C}" destId="{688A9812-0E35-4C75-B74E-43C5DB8ED86F}" srcOrd="1" destOrd="0" presId="urn:microsoft.com/office/officeart/2008/layout/HorizontalMultiLevelHierarchy"/>
    <dgm:cxn modelId="{C7DA72AA-EC41-40E0-81FC-B29722FAA72B}" type="presParOf" srcId="{688A9812-0E35-4C75-B74E-43C5DB8ED86F}" destId="{E7FBD8EC-61D5-4FB4-8B3B-6BD2F33CB743}" srcOrd="0" destOrd="0" presId="urn:microsoft.com/office/officeart/2008/layout/HorizontalMultiLevelHierarchy"/>
    <dgm:cxn modelId="{0FAC66C7-7B55-4390-A360-45F75239F70C}" type="presParOf" srcId="{688A9812-0E35-4C75-B74E-43C5DB8ED86F}" destId="{096D0FF6-2558-46F7-A7BF-C34F60C0CD23}" srcOrd="1" destOrd="0" presId="urn:microsoft.com/office/officeart/2008/layout/HorizontalMultiLevelHierarchy"/>
    <dgm:cxn modelId="{34B82BDC-2F04-46EE-B0BB-3B64E1573948}" type="presParOf" srcId="{096D0FF6-2558-46F7-A7BF-C34F60C0CD23}" destId="{F223F8EE-087A-430B-AB33-F720ED5FD50E}" srcOrd="0" destOrd="0" presId="urn:microsoft.com/office/officeart/2008/layout/HorizontalMultiLevelHierarchy"/>
    <dgm:cxn modelId="{D53C110B-6A0C-43F7-8446-A72B5F78B03C}" type="presParOf" srcId="{F223F8EE-087A-430B-AB33-F720ED5FD50E}" destId="{1528D1E7-C557-4377-847E-3733C0F21DC4}" srcOrd="0" destOrd="0" presId="urn:microsoft.com/office/officeart/2008/layout/HorizontalMultiLevelHierarchy"/>
    <dgm:cxn modelId="{7A9BB83A-9C31-45ED-8163-40739BA7AAD9}" type="presParOf" srcId="{096D0FF6-2558-46F7-A7BF-C34F60C0CD23}" destId="{D50C7F4D-AE58-4903-92AD-6027E574C32D}" srcOrd="1" destOrd="0" presId="urn:microsoft.com/office/officeart/2008/layout/HorizontalMultiLevelHierarchy"/>
    <dgm:cxn modelId="{BFCE2C57-CE77-4AC0-94AD-3969403BEC84}" type="presParOf" srcId="{D50C7F4D-AE58-4903-92AD-6027E574C32D}" destId="{2BF5154E-17E5-44A1-B2D5-42CCE6402BEA}" srcOrd="0" destOrd="0" presId="urn:microsoft.com/office/officeart/2008/layout/HorizontalMultiLevelHierarchy"/>
    <dgm:cxn modelId="{8158CA7C-C8C3-4BCE-ACA1-21C843E9A3AB}" type="presParOf" srcId="{D50C7F4D-AE58-4903-92AD-6027E574C32D}" destId="{C56EE622-524C-4B3E-9BF0-4A479C61FE1C}" srcOrd="1" destOrd="0" presId="urn:microsoft.com/office/officeart/2008/layout/HorizontalMultiLevelHierarchy"/>
    <dgm:cxn modelId="{3684D0AD-AADD-414F-816F-EFFD4D3EB34F}" type="presParOf" srcId="{FA0131A3-C12D-44EC-B478-5D818C2AB9BD}" destId="{32542D8B-A41E-4D81-AB98-F330A579BB0B}" srcOrd="2" destOrd="0" presId="urn:microsoft.com/office/officeart/2008/layout/HorizontalMultiLevelHierarchy"/>
    <dgm:cxn modelId="{1FF19D96-1042-47C7-A16A-D1187E24D6A6}" type="presParOf" srcId="{32542D8B-A41E-4D81-AB98-F330A579BB0B}" destId="{B01D9F59-8666-479A-8EBE-DA470A6A186E}" srcOrd="0" destOrd="0" presId="urn:microsoft.com/office/officeart/2008/layout/HorizontalMultiLevelHierarchy"/>
    <dgm:cxn modelId="{BBA7D432-AAEE-43E5-B21A-65F2ACC4CD26}" type="presParOf" srcId="{FA0131A3-C12D-44EC-B478-5D818C2AB9BD}" destId="{25E8C258-0EDE-47C5-B166-F22CAA1F8568}" srcOrd="3" destOrd="0" presId="urn:microsoft.com/office/officeart/2008/layout/HorizontalMultiLevelHierarchy"/>
    <dgm:cxn modelId="{15C541EC-7A6D-45AE-9385-278696489D65}" type="presParOf" srcId="{25E8C258-0EDE-47C5-B166-F22CAA1F8568}" destId="{7147AAD7-139B-4E1F-9B40-8E07B263D042}" srcOrd="0" destOrd="0" presId="urn:microsoft.com/office/officeart/2008/layout/HorizontalMultiLevelHierarchy"/>
    <dgm:cxn modelId="{E53A4C61-2D92-45F3-8466-ACDF9211DCD7}" type="presParOf" srcId="{25E8C258-0EDE-47C5-B166-F22CAA1F8568}" destId="{5F6C8AFC-FBAC-43AD-8ABB-3352E1264293}" srcOrd="1" destOrd="0" presId="urn:microsoft.com/office/officeart/2008/layout/HorizontalMultiLevelHierarchy"/>
    <dgm:cxn modelId="{349780F8-02E4-4F07-8B5F-7CAC3884FEC8}" type="presParOf" srcId="{5F6C8AFC-FBAC-43AD-8ABB-3352E1264293}" destId="{2DD3CFEA-F274-4620-B26E-4A298ADC0ADE}" srcOrd="0" destOrd="0" presId="urn:microsoft.com/office/officeart/2008/layout/HorizontalMultiLevelHierarchy"/>
    <dgm:cxn modelId="{7405E5E7-E1B0-4D77-BCAB-2B995A9059FE}" type="presParOf" srcId="{2DD3CFEA-F274-4620-B26E-4A298ADC0ADE}" destId="{7CA37AA2-DE4B-4C00-9A51-A75CD04C2251}" srcOrd="0" destOrd="0" presId="urn:microsoft.com/office/officeart/2008/layout/HorizontalMultiLevelHierarchy"/>
    <dgm:cxn modelId="{D6B46194-01D5-4C1A-BBE9-BE6C3936B442}" type="presParOf" srcId="{5F6C8AFC-FBAC-43AD-8ABB-3352E1264293}" destId="{7A79B7A0-53F3-403E-8273-7AA51178EA11}" srcOrd="1" destOrd="0" presId="urn:microsoft.com/office/officeart/2008/layout/HorizontalMultiLevelHierarchy"/>
    <dgm:cxn modelId="{1A477ABE-F029-41B7-89C9-BF4B5CFB9BF8}" type="presParOf" srcId="{7A79B7A0-53F3-403E-8273-7AA51178EA11}" destId="{316E0E9E-3CC6-4331-9A49-9C3336E0FCAE}" srcOrd="0" destOrd="0" presId="urn:microsoft.com/office/officeart/2008/layout/HorizontalMultiLevelHierarchy"/>
    <dgm:cxn modelId="{EDA58E07-3F86-430A-BFCE-2A2C7FCAC626}" type="presParOf" srcId="{7A79B7A0-53F3-403E-8273-7AA51178EA11}" destId="{351C45A7-EFAB-4486-8095-5C019B700A2B}" srcOrd="1" destOrd="0" presId="urn:microsoft.com/office/officeart/2008/layout/HorizontalMultiLevelHierarchy"/>
    <dgm:cxn modelId="{6B5B5195-1E28-4A34-8A53-43ADF56F1508}" type="presParOf" srcId="{351C45A7-EFAB-4486-8095-5C019B700A2B}" destId="{276BA9D9-AE6E-4B9A-816E-A434090084A9}" srcOrd="0" destOrd="0" presId="urn:microsoft.com/office/officeart/2008/layout/HorizontalMultiLevelHierarchy"/>
    <dgm:cxn modelId="{E441A2D9-F581-41A6-A428-DECD3CA95C11}" type="presParOf" srcId="{276BA9D9-AE6E-4B9A-816E-A434090084A9}" destId="{2C0D09E9-D54C-4BFE-B246-EACCEAE570D8}" srcOrd="0" destOrd="0" presId="urn:microsoft.com/office/officeart/2008/layout/HorizontalMultiLevelHierarchy"/>
    <dgm:cxn modelId="{FC077F37-816A-4F35-9384-399B00983317}" type="presParOf" srcId="{351C45A7-EFAB-4486-8095-5C019B700A2B}" destId="{3C3BB408-AC89-474C-A09E-FC4E490AF206}" srcOrd="1" destOrd="0" presId="urn:microsoft.com/office/officeart/2008/layout/HorizontalMultiLevelHierarchy"/>
    <dgm:cxn modelId="{198486E7-EAC3-410A-BF6C-8B48C5E68320}" type="presParOf" srcId="{3C3BB408-AC89-474C-A09E-FC4E490AF206}" destId="{4BA1C3C5-0B89-4FEE-9847-FCDBBC1D5E21}" srcOrd="0" destOrd="0" presId="urn:microsoft.com/office/officeart/2008/layout/HorizontalMultiLevelHierarchy"/>
    <dgm:cxn modelId="{336E59FF-1376-4167-82B3-BCCB1F9B647A}" type="presParOf" srcId="{3C3BB408-AC89-474C-A09E-FC4E490AF206}" destId="{A0143E9A-5268-4962-87F2-4ABDC524DF99}" srcOrd="1" destOrd="0" presId="urn:microsoft.com/office/officeart/2008/layout/HorizontalMultiLevelHierarchy"/>
    <dgm:cxn modelId="{F8F37C4B-D5F5-4395-80A8-217BE2A3D7B4}" type="presParOf" srcId="{FA0131A3-C12D-44EC-B478-5D818C2AB9BD}" destId="{92A0E2D3-263F-4E97-8B34-0CFFF98747F1}" srcOrd="4" destOrd="0" presId="urn:microsoft.com/office/officeart/2008/layout/HorizontalMultiLevelHierarchy"/>
    <dgm:cxn modelId="{9356D374-3569-4647-B506-55071122FA7B}" type="presParOf" srcId="{92A0E2D3-263F-4E97-8B34-0CFFF98747F1}" destId="{A297F241-017C-4816-A446-2183FD784E62}" srcOrd="0" destOrd="0" presId="urn:microsoft.com/office/officeart/2008/layout/HorizontalMultiLevelHierarchy"/>
    <dgm:cxn modelId="{10782AA2-766A-4CD3-AFFD-2CB3F357CFDB}" type="presParOf" srcId="{FA0131A3-C12D-44EC-B478-5D818C2AB9BD}" destId="{693E5B2D-7838-4EA3-804C-6E1AF2D718CB}" srcOrd="5" destOrd="0" presId="urn:microsoft.com/office/officeart/2008/layout/HorizontalMultiLevelHierarchy"/>
    <dgm:cxn modelId="{766ED30C-8454-45B3-9A10-261156E749F4}" type="presParOf" srcId="{693E5B2D-7838-4EA3-804C-6E1AF2D718CB}" destId="{FC371A65-CBC6-4B52-95FA-42C06ACBC0CD}" srcOrd="0" destOrd="0" presId="urn:microsoft.com/office/officeart/2008/layout/HorizontalMultiLevelHierarchy"/>
    <dgm:cxn modelId="{4970B75B-8AF4-4AEB-8BF6-87DF0CF65F88}" type="presParOf" srcId="{693E5B2D-7838-4EA3-804C-6E1AF2D718CB}" destId="{C0A45119-3121-4EF8-89B8-D6260C0870AF}" srcOrd="1" destOrd="0" presId="urn:microsoft.com/office/officeart/2008/layout/HorizontalMultiLevelHierarchy"/>
    <dgm:cxn modelId="{22010E1F-DB9E-48F1-A4E5-5CCB9C13DE6C}" type="presParOf" srcId="{C0A45119-3121-4EF8-89B8-D6260C0870AF}" destId="{C86A3BD4-DC20-40A0-A7C0-367E5B015EF9}" srcOrd="0" destOrd="0" presId="urn:microsoft.com/office/officeart/2008/layout/HorizontalMultiLevelHierarchy"/>
    <dgm:cxn modelId="{700F59AE-0E6F-4D58-AE02-3A50F13FA15B}" type="presParOf" srcId="{C86A3BD4-DC20-40A0-A7C0-367E5B015EF9}" destId="{B9724876-C393-460B-90C5-86E009E45F3F}" srcOrd="0" destOrd="0" presId="urn:microsoft.com/office/officeart/2008/layout/HorizontalMultiLevelHierarchy"/>
    <dgm:cxn modelId="{FBB85F07-48D2-4E7D-9F33-0CC94313E67C}" type="presParOf" srcId="{C0A45119-3121-4EF8-89B8-D6260C0870AF}" destId="{D7F78CA3-EDB6-4008-B029-40B4B420966D}" srcOrd="1" destOrd="0" presId="urn:microsoft.com/office/officeart/2008/layout/HorizontalMultiLevelHierarchy"/>
    <dgm:cxn modelId="{40BE831C-B4C0-4370-93EE-BF288A81E5EF}" type="presParOf" srcId="{D7F78CA3-EDB6-4008-B029-40B4B420966D}" destId="{F7CF70C9-8B53-42D2-8949-0AF2F54B7AA4}" srcOrd="0" destOrd="0" presId="urn:microsoft.com/office/officeart/2008/layout/HorizontalMultiLevelHierarchy"/>
    <dgm:cxn modelId="{FFBF234A-8439-4181-8AED-9ED04365FCB4}" type="presParOf" srcId="{D7F78CA3-EDB6-4008-B029-40B4B420966D}" destId="{8F9A4936-E9C9-4739-8A55-ACCA3375D875}" srcOrd="1" destOrd="0" presId="urn:microsoft.com/office/officeart/2008/layout/HorizontalMultiLevelHierarchy"/>
    <dgm:cxn modelId="{8FAC5549-809E-4EF3-B99D-6E7912597C13}" type="presParOf" srcId="{8F9A4936-E9C9-4739-8A55-ACCA3375D875}" destId="{FF9C8F6A-CDE3-40B0-BC9B-4F0500F97325}" srcOrd="0" destOrd="0" presId="urn:microsoft.com/office/officeart/2008/layout/HorizontalMultiLevelHierarchy"/>
    <dgm:cxn modelId="{4BCE995C-6A9C-40D2-9DE3-1CCF0EF4763A}" type="presParOf" srcId="{FF9C8F6A-CDE3-40B0-BC9B-4F0500F97325}" destId="{87262BC4-E4FE-48AC-A2D1-368A022353EF}" srcOrd="0" destOrd="0" presId="urn:microsoft.com/office/officeart/2008/layout/HorizontalMultiLevelHierarchy"/>
    <dgm:cxn modelId="{324C5A23-C76F-4552-9489-90EB193885B1}" type="presParOf" srcId="{8F9A4936-E9C9-4739-8A55-ACCA3375D875}" destId="{346E70F1-E76B-43EA-A9CA-66175A854EAA}" srcOrd="1" destOrd="0" presId="urn:microsoft.com/office/officeart/2008/layout/HorizontalMultiLevelHierarchy"/>
    <dgm:cxn modelId="{CC52E895-3DC9-483E-A3B3-194537163AB1}" type="presParOf" srcId="{346E70F1-E76B-43EA-A9CA-66175A854EAA}" destId="{B588CAA6-A8F0-4FF5-8DBB-0FBA5FD3458D}" srcOrd="0" destOrd="0" presId="urn:microsoft.com/office/officeart/2008/layout/HorizontalMultiLevelHierarchy"/>
    <dgm:cxn modelId="{3897A052-20DB-4A62-BAF9-CB2234215A15}" type="presParOf" srcId="{346E70F1-E76B-43EA-A9CA-66175A854EAA}" destId="{6DF44C63-D906-4067-839C-7020FDAD46B1}" srcOrd="1" destOrd="0" presId="urn:microsoft.com/office/officeart/2008/layout/HorizontalMultiLevelHierarchy"/>
    <dgm:cxn modelId="{42AC75AE-612A-4D63-B8EB-46424F2C97B3}" type="presParOf" srcId="{FA0131A3-C12D-44EC-B478-5D818C2AB9BD}" destId="{BCF5313C-FF4B-4779-A312-BAD5A16043A6}" srcOrd="6" destOrd="0" presId="urn:microsoft.com/office/officeart/2008/layout/HorizontalMultiLevelHierarchy"/>
    <dgm:cxn modelId="{7A44CC29-53F0-4B3E-B29B-A4483BCEC181}" type="presParOf" srcId="{BCF5313C-FF4B-4779-A312-BAD5A16043A6}" destId="{5BA2ECA1-58F4-4C52-98C2-5544AE061AC0}" srcOrd="0" destOrd="0" presId="urn:microsoft.com/office/officeart/2008/layout/HorizontalMultiLevelHierarchy"/>
    <dgm:cxn modelId="{28D72241-CB2E-44E3-A315-EF6A000AC3B8}" type="presParOf" srcId="{FA0131A3-C12D-44EC-B478-5D818C2AB9BD}" destId="{1602A67F-8D37-42D5-BFDD-AAB15587A132}" srcOrd="7" destOrd="0" presId="urn:microsoft.com/office/officeart/2008/layout/HorizontalMultiLevelHierarchy"/>
    <dgm:cxn modelId="{F9AC7075-8042-449A-B6FF-97597ED5DAD8}" type="presParOf" srcId="{1602A67F-8D37-42D5-BFDD-AAB15587A132}" destId="{2678FE06-35B7-4C3A-AA0C-5FBE6190E0A4}" srcOrd="0" destOrd="0" presId="urn:microsoft.com/office/officeart/2008/layout/HorizontalMultiLevelHierarchy"/>
    <dgm:cxn modelId="{41F5DA79-5FE9-4CE7-9038-8F90E0084E48}" type="presParOf" srcId="{1602A67F-8D37-42D5-BFDD-AAB15587A132}" destId="{CC589DA4-ACD2-46D5-8AB9-044059EC1797}" srcOrd="1" destOrd="0" presId="urn:microsoft.com/office/officeart/2008/layout/HorizontalMultiLevelHierarchy"/>
    <dgm:cxn modelId="{EF5A0083-80E5-4CF3-9068-3B89889F7385}" type="presParOf" srcId="{CC589DA4-ACD2-46D5-8AB9-044059EC1797}" destId="{2C62D02D-DCB8-4495-945A-9A5AFF05C9F2}" srcOrd="0" destOrd="0" presId="urn:microsoft.com/office/officeart/2008/layout/HorizontalMultiLevelHierarchy"/>
    <dgm:cxn modelId="{ED22B2FB-44FC-4497-A8F2-5E0DD3CE548A}" type="presParOf" srcId="{2C62D02D-DCB8-4495-945A-9A5AFF05C9F2}" destId="{D9EFB936-2FA5-4647-9256-49CED53499A1}" srcOrd="0" destOrd="0" presId="urn:microsoft.com/office/officeart/2008/layout/HorizontalMultiLevelHierarchy"/>
    <dgm:cxn modelId="{FC393181-DD69-4835-9040-FD22248BDBF8}" type="presParOf" srcId="{CC589DA4-ACD2-46D5-8AB9-044059EC1797}" destId="{5673F69F-8A73-49C1-B7D3-1688D505807F}" srcOrd="1" destOrd="0" presId="urn:microsoft.com/office/officeart/2008/layout/HorizontalMultiLevelHierarchy"/>
    <dgm:cxn modelId="{4AA94607-A133-4BAD-9080-A7171C7B5FB6}" type="presParOf" srcId="{5673F69F-8A73-49C1-B7D3-1688D505807F}" destId="{B666CBAD-C35E-4D9F-81D4-F8EA03DD2092}" srcOrd="0" destOrd="0" presId="urn:microsoft.com/office/officeart/2008/layout/HorizontalMultiLevelHierarchy"/>
    <dgm:cxn modelId="{000AB513-96BD-4CAB-BE74-AEC9763E91F9}" type="presParOf" srcId="{5673F69F-8A73-49C1-B7D3-1688D505807F}" destId="{61CC6CC6-F35B-4B5E-9B83-957E46E21B16}" srcOrd="1" destOrd="0" presId="urn:microsoft.com/office/officeart/2008/layout/HorizontalMultiLevelHierarchy"/>
    <dgm:cxn modelId="{A68E8527-559A-4EAC-8A90-F4F090D0D53C}" type="presParOf" srcId="{61CC6CC6-F35B-4B5E-9B83-957E46E21B16}" destId="{98FE3800-6DCB-469A-8DD5-0CF7DE25D9C5}" srcOrd="0" destOrd="0" presId="urn:microsoft.com/office/officeart/2008/layout/HorizontalMultiLevelHierarchy"/>
    <dgm:cxn modelId="{B8E077A8-F3D4-4D48-831C-C6D71E11E69A}" type="presParOf" srcId="{98FE3800-6DCB-469A-8DD5-0CF7DE25D9C5}" destId="{53514691-92FF-4C7A-90CE-30211DAE4850}" srcOrd="0" destOrd="0" presId="urn:microsoft.com/office/officeart/2008/layout/HorizontalMultiLevelHierarchy"/>
    <dgm:cxn modelId="{E6CC6D9D-2EED-46A9-9537-5B32175062D3}" type="presParOf" srcId="{61CC6CC6-F35B-4B5E-9B83-957E46E21B16}" destId="{CCC44E76-3A32-4243-9953-021A27834333}" srcOrd="1" destOrd="0" presId="urn:microsoft.com/office/officeart/2008/layout/HorizontalMultiLevelHierarchy"/>
    <dgm:cxn modelId="{ADBFC115-B5B7-4850-B953-4FE2CD7B28E4}" type="presParOf" srcId="{CCC44E76-3A32-4243-9953-021A27834333}" destId="{6B99ED9D-692A-40C5-AA57-765282D2B6D2}" srcOrd="0" destOrd="0" presId="urn:microsoft.com/office/officeart/2008/layout/HorizontalMultiLevelHierarchy"/>
    <dgm:cxn modelId="{DE074941-EBC8-41FC-A72F-601DD59ADD11}" type="presParOf" srcId="{CCC44E76-3A32-4243-9953-021A27834333}" destId="{9EEF5AF4-61F5-4503-8271-617E8A628A7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E5031BCD-D872-48BC-9652-AF636D7D96FA}"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tr-TR"/>
        </a:p>
      </dgm:t>
    </dgm:pt>
    <dgm:pt modelId="{69349EE1-8A53-40EB-A803-E12DA21FDD23}">
      <dgm:prSet phldrT="[Metin]" custT="1"/>
      <dgm:spPr>
        <a:solidFill>
          <a:srgbClr val="FFC000"/>
        </a:solidFill>
        <a:ln>
          <a:solidFill>
            <a:schemeClr val="accent4">
              <a:lumMod val="75000"/>
            </a:schemeClr>
          </a:solidFill>
        </a:ln>
      </dgm:spPr>
      <dgm:t>
        <a:bodyPr/>
        <a:lstStyle/>
        <a:p>
          <a:r>
            <a:rPr lang="tr-TR" sz="1100" dirty="0"/>
            <a:t>PMGK Rapor Hazırlama </a:t>
          </a:r>
        </a:p>
        <a:p>
          <a:r>
            <a:rPr lang="tr-TR" sz="1100" dirty="0"/>
            <a:t>Alt Komisyonu</a:t>
          </a:r>
        </a:p>
      </dgm:t>
    </dgm:pt>
    <dgm:pt modelId="{22D54D36-0EFA-4705-BA47-80EC0E4374EB}" type="parTrans" cxnId="{AB0CD73B-4B96-48F1-9C93-4B6D861E2884}">
      <dgm:prSet/>
      <dgm:spPr/>
      <dgm:t>
        <a:bodyPr/>
        <a:lstStyle/>
        <a:p>
          <a:endParaRPr lang="tr-TR"/>
        </a:p>
      </dgm:t>
    </dgm:pt>
    <dgm:pt modelId="{54377175-C0AF-4D42-B46C-015960D627FD}" type="sibTrans" cxnId="{AB0CD73B-4B96-48F1-9C93-4B6D861E2884}">
      <dgm:prSet/>
      <dgm:spPr/>
      <dgm:t>
        <a:bodyPr/>
        <a:lstStyle/>
        <a:p>
          <a:endParaRPr lang="tr-TR"/>
        </a:p>
      </dgm:t>
    </dgm:pt>
    <dgm:pt modelId="{86FA0267-A941-4AE7-8616-A672A2F9B16D}">
      <dgm:prSet phldrT="[Metin]" custT="1"/>
      <dgm:spPr>
        <a:solidFill>
          <a:srgbClr val="8B1D1D"/>
        </a:solidFill>
        <a:ln>
          <a:noFill/>
        </a:ln>
      </dgm:spPr>
      <dgm:t>
        <a:bodyPr/>
        <a:lstStyle/>
        <a:p>
          <a:pPr>
            <a:buNone/>
          </a:pPr>
          <a:r>
            <a:rPr lang="tr-TR" sz="1000" dirty="0"/>
            <a:t>Bağlam</a:t>
          </a:r>
        </a:p>
      </dgm:t>
    </dgm:pt>
    <dgm:pt modelId="{851D665A-7BAF-485B-9C4F-BBE713CD3C16}" type="parTrans" cxnId="{932E45BB-6036-424D-BD2E-58B75C48BC4E}">
      <dgm:prSet custT="1"/>
      <dgm:spPr/>
      <dgm:t>
        <a:bodyPr/>
        <a:lstStyle/>
        <a:p>
          <a:endParaRPr lang="tr-TR" sz="1050"/>
        </a:p>
      </dgm:t>
    </dgm:pt>
    <dgm:pt modelId="{8D5E396A-7C78-42CA-B418-C1EC0E6A5F02}" type="sibTrans" cxnId="{932E45BB-6036-424D-BD2E-58B75C48BC4E}">
      <dgm:prSet/>
      <dgm:spPr/>
      <dgm:t>
        <a:bodyPr/>
        <a:lstStyle/>
        <a:p>
          <a:endParaRPr lang="tr-TR"/>
        </a:p>
      </dgm:t>
    </dgm:pt>
    <dgm:pt modelId="{582CAD26-1240-49D9-AA70-1395600699BA}">
      <dgm:prSet phldrT="[Metin]" custT="1"/>
      <dgm:spPr>
        <a:solidFill>
          <a:srgbClr val="EF9011"/>
        </a:solidFill>
        <a:ln>
          <a:noFill/>
        </a:ln>
      </dgm:spPr>
      <dgm:t>
        <a:bodyPr/>
        <a:lstStyle/>
        <a:p>
          <a:r>
            <a:rPr lang="tr-TR" sz="1000" dirty="0"/>
            <a:t>Girdi</a:t>
          </a:r>
        </a:p>
      </dgm:t>
    </dgm:pt>
    <dgm:pt modelId="{F50C1033-5BC5-4971-8CFB-D6C19E435F4B}" type="parTrans" cxnId="{29865ABD-16CC-4E5B-BB5C-1DFC58327DA5}">
      <dgm:prSet custT="1"/>
      <dgm:spPr/>
      <dgm:t>
        <a:bodyPr/>
        <a:lstStyle/>
        <a:p>
          <a:endParaRPr lang="tr-TR" sz="1050"/>
        </a:p>
      </dgm:t>
    </dgm:pt>
    <dgm:pt modelId="{60FB847D-BC16-4B3F-AD50-BDC8BA849806}" type="sibTrans" cxnId="{29865ABD-16CC-4E5B-BB5C-1DFC58327DA5}">
      <dgm:prSet/>
      <dgm:spPr/>
      <dgm:t>
        <a:bodyPr/>
        <a:lstStyle/>
        <a:p>
          <a:endParaRPr lang="tr-TR"/>
        </a:p>
      </dgm:t>
    </dgm:pt>
    <dgm:pt modelId="{57CE6DFE-0A47-4728-B397-AE627395227E}">
      <dgm:prSet phldrT="[Metin]" custT="1"/>
      <dgm:spPr>
        <a:solidFill>
          <a:srgbClr val="225686"/>
        </a:solidFill>
        <a:ln>
          <a:solidFill>
            <a:schemeClr val="accent5">
              <a:lumMod val="50000"/>
            </a:schemeClr>
          </a:solidFill>
        </a:ln>
      </dgm:spPr>
      <dgm:t>
        <a:bodyPr/>
        <a:lstStyle/>
        <a:p>
          <a:r>
            <a:rPr lang="tr-TR" sz="1000" dirty="0"/>
            <a:t>Süreç</a:t>
          </a:r>
        </a:p>
      </dgm:t>
    </dgm:pt>
    <dgm:pt modelId="{39AF5854-5D64-4A49-B90D-6E2729911F8A}" type="parTrans" cxnId="{E212923C-D714-4D7C-B2AD-54F03369984D}">
      <dgm:prSet custT="1"/>
      <dgm:spPr/>
      <dgm:t>
        <a:bodyPr/>
        <a:lstStyle/>
        <a:p>
          <a:endParaRPr lang="tr-TR" sz="1050"/>
        </a:p>
      </dgm:t>
    </dgm:pt>
    <dgm:pt modelId="{09001C8F-DD84-4E26-B055-9E7AF123CFC1}" type="sibTrans" cxnId="{E212923C-D714-4D7C-B2AD-54F03369984D}">
      <dgm:prSet/>
      <dgm:spPr/>
      <dgm:t>
        <a:bodyPr/>
        <a:lstStyle/>
        <a:p>
          <a:endParaRPr lang="tr-TR"/>
        </a:p>
      </dgm:t>
    </dgm:pt>
    <dgm:pt modelId="{C5C57017-C4F7-442D-AD90-1B17134A9711}">
      <dgm:prSet custT="1"/>
      <dgm:spPr>
        <a:solidFill>
          <a:schemeClr val="accent6">
            <a:lumMod val="50000"/>
          </a:schemeClr>
        </a:solidFill>
        <a:ln>
          <a:solidFill>
            <a:schemeClr val="accent6">
              <a:lumMod val="50000"/>
            </a:schemeClr>
          </a:solidFill>
        </a:ln>
      </dgm:spPr>
      <dgm:t>
        <a:bodyPr/>
        <a:lstStyle/>
        <a:p>
          <a:r>
            <a:rPr lang="tr-TR" sz="1000" dirty="0"/>
            <a:t>Ürün</a:t>
          </a:r>
        </a:p>
      </dgm:t>
    </dgm:pt>
    <dgm:pt modelId="{A717725B-CAD7-420B-9EAB-8A670BFE109E}" type="parTrans" cxnId="{5833B0CB-CB7E-4D4F-A79E-78876FE7C5ED}">
      <dgm:prSet custT="1"/>
      <dgm:spPr/>
      <dgm:t>
        <a:bodyPr/>
        <a:lstStyle/>
        <a:p>
          <a:endParaRPr lang="tr-TR" sz="1050"/>
        </a:p>
      </dgm:t>
    </dgm:pt>
    <dgm:pt modelId="{836040A8-31D1-4937-96C1-3B31B32441A3}" type="sibTrans" cxnId="{5833B0CB-CB7E-4D4F-A79E-78876FE7C5ED}">
      <dgm:prSet/>
      <dgm:spPr/>
      <dgm:t>
        <a:bodyPr/>
        <a:lstStyle/>
        <a:p>
          <a:endParaRPr lang="tr-TR"/>
        </a:p>
      </dgm:t>
    </dgm:pt>
    <dgm:pt modelId="{ED5E7AC3-B57A-47E1-B438-100FDAB818CD}">
      <dgm:prSet custT="1"/>
      <dgm:spPr>
        <a:solidFill>
          <a:srgbClr val="49712D"/>
        </a:solidFill>
        <a:ln>
          <a:solidFill>
            <a:schemeClr val="accent6">
              <a:lumMod val="75000"/>
            </a:schemeClr>
          </a:solidFill>
        </a:ln>
      </dgm:spPr>
      <dgm:t>
        <a:bodyPr/>
        <a:lstStyle/>
        <a:p>
          <a:pPr algn="l"/>
          <a:r>
            <a:rPr lang="tr-TR" sz="600" dirty="0"/>
            <a:t>Eğitim öğretim amaç öğrenim hedeflerine ulaşıldı mı?</a:t>
          </a:r>
        </a:p>
        <a:p>
          <a:pPr algn="l"/>
          <a:r>
            <a:rPr lang="tr-TR" sz="600" dirty="0"/>
            <a:t>Öğrenci akademik başarı durumları nasıldır?</a:t>
          </a:r>
        </a:p>
        <a:p>
          <a:pPr algn="l"/>
          <a:r>
            <a:rPr lang="tr-TR" sz="600" dirty="0"/>
            <a:t>Öğrencilerin geçme/kalma oranları nasıldır?</a:t>
          </a:r>
        </a:p>
        <a:p>
          <a:pPr algn="l"/>
          <a:r>
            <a:rPr lang="tr-TR" sz="600" dirty="0"/>
            <a:t>Mezunların sahada karşılaştıkları bilgi, beceri ve tutum ihtiyaçları eğitim programı ile karşılanabilmekte midir?</a:t>
          </a:r>
        </a:p>
        <a:p>
          <a:pPr algn="l"/>
          <a:r>
            <a:rPr lang="tr-TR" sz="600" dirty="0"/>
            <a:t>Ne gibi önlemler alınabilir?</a:t>
          </a:r>
        </a:p>
      </dgm:t>
    </dgm:pt>
    <dgm:pt modelId="{930D27E6-3F88-4F5A-9EEC-71C9091436C1}" type="sibTrans" cxnId="{B5803284-86D2-4657-82E3-C801FF7956D3}">
      <dgm:prSet/>
      <dgm:spPr/>
      <dgm:t>
        <a:bodyPr/>
        <a:lstStyle/>
        <a:p>
          <a:endParaRPr lang="tr-TR"/>
        </a:p>
      </dgm:t>
    </dgm:pt>
    <dgm:pt modelId="{0D944E8C-F89C-45A3-ABCC-C4392AA0E9FF}" type="parTrans" cxnId="{B5803284-86D2-4657-82E3-C801FF7956D3}">
      <dgm:prSet custT="1"/>
      <dgm:spPr/>
      <dgm:t>
        <a:bodyPr/>
        <a:lstStyle/>
        <a:p>
          <a:endParaRPr lang="tr-TR" sz="1050"/>
        </a:p>
      </dgm:t>
    </dgm:pt>
    <dgm:pt modelId="{03B0D1E5-8E8D-42C3-AD95-CAC50B633C98}">
      <dgm:prSet custT="1"/>
      <dgm:spPr>
        <a:ln>
          <a:solidFill>
            <a:schemeClr val="accent1"/>
          </a:solidFill>
        </a:ln>
      </dgm:spPr>
      <dgm:t>
        <a:bodyPr/>
        <a:lstStyle/>
        <a:p>
          <a:pPr algn="l"/>
          <a:r>
            <a:rPr lang="tr-TR" sz="700" b="1" dirty="0"/>
            <a:t>Eğitim süreci</a:t>
          </a:r>
        </a:p>
        <a:p>
          <a:pPr algn="l"/>
          <a:r>
            <a:rPr lang="tr-TR" sz="600" dirty="0"/>
            <a:t>Dersler zamanında işleniyor mu?</a:t>
          </a:r>
        </a:p>
        <a:p>
          <a:pPr algn="l"/>
          <a:r>
            <a:rPr lang="tr-TR" sz="600" dirty="0"/>
            <a:t>Hedeflere ulaşmak için uygun eğitim öğretim yöntemleri kullanılıyor mu?</a:t>
          </a:r>
        </a:p>
        <a:p>
          <a:pPr algn="l"/>
          <a:r>
            <a:rPr lang="tr-TR" sz="600" dirty="0"/>
            <a:t>Eğitim programı ne kadar iyi uygulanıyor?</a:t>
          </a:r>
        </a:p>
        <a:p>
          <a:pPr algn="l"/>
          <a:r>
            <a:rPr lang="tr-TR" sz="600" dirty="0"/>
            <a:t>Eğitim sürecini etkileyen riskler ve fırsatlar nelerdir?</a:t>
          </a:r>
        </a:p>
        <a:p>
          <a:pPr algn="l"/>
          <a:r>
            <a:rPr lang="tr-TR" sz="600" dirty="0"/>
            <a:t>Ne gibi önlemler alınabilir?</a:t>
          </a:r>
        </a:p>
      </dgm:t>
    </dgm:pt>
    <dgm:pt modelId="{FCD46D83-5633-4819-9D58-CD98DB8D16C4}" type="sibTrans" cxnId="{2C99215E-C7D4-4DBF-BE7E-466B55364DB4}">
      <dgm:prSet/>
      <dgm:spPr/>
      <dgm:t>
        <a:bodyPr/>
        <a:lstStyle/>
        <a:p>
          <a:endParaRPr lang="tr-TR"/>
        </a:p>
      </dgm:t>
    </dgm:pt>
    <dgm:pt modelId="{1A05070A-88D2-4E20-93FD-16EDD6BDE8FB}" type="parTrans" cxnId="{2C99215E-C7D4-4DBF-BE7E-466B55364DB4}">
      <dgm:prSet custT="1"/>
      <dgm:spPr/>
      <dgm:t>
        <a:bodyPr/>
        <a:lstStyle/>
        <a:p>
          <a:endParaRPr lang="tr-TR" sz="1050"/>
        </a:p>
      </dgm:t>
    </dgm:pt>
    <dgm:pt modelId="{5656F147-9A47-45CF-B37E-C011C79CFD5F}">
      <dgm:prSet custT="1"/>
      <dgm:spPr>
        <a:solidFill>
          <a:schemeClr val="accent4"/>
        </a:solidFill>
        <a:ln>
          <a:solidFill>
            <a:schemeClr val="accent4"/>
          </a:solidFill>
        </a:ln>
      </dgm:spPr>
      <dgm:t>
        <a:bodyPr/>
        <a:lstStyle/>
        <a:p>
          <a:pPr algn="l"/>
          <a:r>
            <a:rPr lang="tr-TR" sz="600" dirty="0"/>
            <a:t>Eğitim programını işletebilmek için insan kaynakları yeterli mi?</a:t>
          </a:r>
        </a:p>
        <a:p>
          <a:pPr algn="l"/>
          <a:r>
            <a:rPr lang="tr-TR" sz="600" dirty="0"/>
            <a:t>Eğitim programını işletebilmek için donanım yeterli mi?</a:t>
          </a:r>
        </a:p>
        <a:p>
          <a:pPr algn="l"/>
          <a:r>
            <a:rPr lang="tr-TR" sz="600" dirty="0"/>
            <a:t>Eğitim programını işletebilmek için alt yapı olanakları yeterli mi?</a:t>
          </a:r>
        </a:p>
        <a:p>
          <a:pPr algn="l">
            <a:buNone/>
          </a:pPr>
          <a:r>
            <a:rPr lang="tr-TR" sz="600" dirty="0"/>
            <a:t>Ne gibi önlemler alınabilir?</a:t>
          </a:r>
        </a:p>
      </dgm:t>
    </dgm:pt>
    <dgm:pt modelId="{1CE0FBA2-F135-4E26-8312-6052E29CF176}" type="sibTrans" cxnId="{49A89427-928E-41BD-8F40-5974152EB67E}">
      <dgm:prSet/>
      <dgm:spPr/>
      <dgm:t>
        <a:bodyPr/>
        <a:lstStyle/>
        <a:p>
          <a:endParaRPr lang="tr-TR"/>
        </a:p>
      </dgm:t>
    </dgm:pt>
    <dgm:pt modelId="{007A3C65-A952-4278-93C6-EB9AC64529D2}" type="parTrans" cxnId="{49A89427-928E-41BD-8F40-5974152EB67E}">
      <dgm:prSet custT="1"/>
      <dgm:spPr/>
      <dgm:t>
        <a:bodyPr/>
        <a:lstStyle/>
        <a:p>
          <a:endParaRPr lang="tr-TR" sz="1050"/>
        </a:p>
      </dgm:t>
    </dgm:pt>
    <dgm:pt modelId="{45C251B7-E092-44EC-BA4A-5798AEB1D319}">
      <dgm:prSet custT="1"/>
      <dgm:spPr>
        <a:solidFill>
          <a:srgbClr val="B42626"/>
        </a:solidFill>
        <a:ln>
          <a:solidFill>
            <a:srgbClr val="C00000"/>
          </a:solidFill>
        </a:ln>
      </dgm:spPr>
      <dgm:t>
        <a:bodyPr/>
        <a:lstStyle/>
        <a:p>
          <a:pPr algn="l"/>
          <a:r>
            <a:rPr lang="tr-TR" sz="600" dirty="0"/>
            <a:t>Müfredat ve amaç öğrenim hedefleri; </a:t>
          </a:r>
        </a:p>
        <a:p>
          <a:pPr algn="l"/>
          <a:r>
            <a:rPr lang="tr-TR" sz="600" dirty="0"/>
            <a:t>Toplumsal ihtiyaçları karşılamakta mıdır?</a:t>
          </a:r>
        </a:p>
        <a:p>
          <a:pPr algn="l"/>
          <a:r>
            <a:rPr lang="tr-TR" sz="600" dirty="0"/>
            <a:t>UÇEP ile uyumlu mudur?</a:t>
          </a:r>
        </a:p>
        <a:p>
          <a:pPr algn="l"/>
          <a:r>
            <a:rPr lang="tr-TR" sz="600" dirty="0"/>
            <a:t>TYYÇ gözetilmiş midir?</a:t>
          </a:r>
        </a:p>
        <a:p>
          <a:pPr algn="l"/>
          <a:r>
            <a:rPr lang="tr-TR" sz="600" dirty="0"/>
            <a:t>Mezunların sahadaki ihtiyaçlarını karşılamakta mıdır?</a:t>
          </a:r>
        </a:p>
        <a:p>
          <a:pPr algn="l">
            <a:buNone/>
          </a:pPr>
          <a:r>
            <a:rPr lang="tr-TR" sz="600" dirty="0"/>
            <a:t>Ne gibi önlemler alınabilir?</a:t>
          </a:r>
        </a:p>
      </dgm:t>
    </dgm:pt>
    <dgm:pt modelId="{BC1E0916-8D04-4ACA-B78B-536B0E96CD9E}" type="sibTrans" cxnId="{9DDEAE75-035B-45D3-BE90-B1D178645769}">
      <dgm:prSet/>
      <dgm:spPr/>
      <dgm:t>
        <a:bodyPr/>
        <a:lstStyle/>
        <a:p>
          <a:endParaRPr lang="tr-TR"/>
        </a:p>
      </dgm:t>
    </dgm:pt>
    <dgm:pt modelId="{7681810F-1A3F-4E85-B8BF-14ABB73132BF}" type="parTrans" cxnId="{9DDEAE75-035B-45D3-BE90-B1D178645769}">
      <dgm:prSet/>
      <dgm:spPr/>
      <dgm:t>
        <a:bodyPr/>
        <a:lstStyle/>
        <a:p>
          <a:endParaRPr lang="tr-TR"/>
        </a:p>
      </dgm:t>
    </dgm:pt>
    <dgm:pt modelId="{CFD80B84-D268-404D-9987-5B22565D7F32}" type="pres">
      <dgm:prSet presAssocID="{E5031BCD-D872-48BC-9652-AF636D7D96FA}" presName="Name0" presStyleCnt="0">
        <dgm:presLayoutVars>
          <dgm:chPref val="1"/>
          <dgm:dir/>
          <dgm:animOne val="branch"/>
          <dgm:animLvl val="lvl"/>
          <dgm:resizeHandles val="exact"/>
        </dgm:presLayoutVars>
      </dgm:prSet>
      <dgm:spPr/>
      <dgm:t>
        <a:bodyPr/>
        <a:lstStyle/>
        <a:p>
          <a:endParaRPr lang="tr-TR"/>
        </a:p>
      </dgm:t>
    </dgm:pt>
    <dgm:pt modelId="{87A65556-1BDE-4DE1-A194-515BCBD73A7F}" type="pres">
      <dgm:prSet presAssocID="{69349EE1-8A53-40EB-A803-E12DA21FDD23}" presName="root1" presStyleCnt="0"/>
      <dgm:spPr/>
    </dgm:pt>
    <dgm:pt modelId="{AAC26F56-E8B7-4575-8CCE-9028C962EB92}" type="pres">
      <dgm:prSet presAssocID="{69349EE1-8A53-40EB-A803-E12DA21FDD23}" presName="LevelOneTextNode" presStyleLbl="node0" presStyleIdx="0" presStyleCnt="1" custScaleY="92525" custLinFactNeighborX="-16859" custLinFactNeighborY="2015">
        <dgm:presLayoutVars>
          <dgm:chPref val="3"/>
        </dgm:presLayoutVars>
      </dgm:prSet>
      <dgm:spPr/>
      <dgm:t>
        <a:bodyPr/>
        <a:lstStyle/>
        <a:p>
          <a:endParaRPr lang="tr-TR"/>
        </a:p>
      </dgm:t>
    </dgm:pt>
    <dgm:pt modelId="{E0A87029-1A99-45BA-9EA3-F04992A885C8}" type="pres">
      <dgm:prSet presAssocID="{69349EE1-8A53-40EB-A803-E12DA21FDD23}" presName="level2hierChild" presStyleCnt="0"/>
      <dgm:spPr/>
    </dgm:pt>
    <dgm:pt modelId="{760DE824-A092-4C0A-AA46-4BA3BD74562A}" type="pres">
      <dgm:prSet presAssocID="{851D665A-7BAF-485B-9C4F-BBE713CD3C16}" presName="conn2-1" presStyleLbl="parChTrans1D2" presStyleIdx="0" presStyleCnt="4"/>
      <dgm:spPr/>
      <dgm:t>
        <a:bodyPr/>
        <a:lstStyle/>
        <a:p>
          <a:endParaRPr lang="tr-TR"/>
        </a:p>
      </dgm:t>
    </dgm:pt>
    <dgm:pt modelId="{7FB70965-570E-4EC5-8739-8649BAD435A6}" type="pres">
      <dgm:prSet presAssocID="{851D665A-7BAF-485B-9C4F-BBE713CD3C16}" presName="connTx" presStyleLbl="parChTrans1D2" presStyleIdx="0" presStyleCnt="4"/>
      <dgm:spPr/>
      <dgm:t>
        <a:bodyPr/>
        <a:lstStyle/>
        <a:p>
          <a:endParaRPr lang="tr-TR"/>
        </a:p>
      </dgm:t>
    </dgm:pt>
    <dgm:pt modelId="{268B9712-EF52-454E-917F-99CA4FDC3ABE}" type="pres">
      <dgm:prSet presAssocID="{86FA0267-A941-4AE7-8616-A672A2F9B16D}" presName="root2" presStyleCnt="0"/>
      <dgm:spPr/>
    </dgm:pt>
    <dgm:pt modelId="{7E08FA45-4D4D-4995-BFA7-5406CF216C70}" type="pres">
      <dgm:prSet presAssocID="{86FA0267-A941-4AE7-8616-A672A2F9B16D}" presName="LevelTwoTextNode" presStyleLbl="node2" presStyleIdx="0" presStyleCnt="4" custScaleX="34696">
        <dgm:presLayoutVars>
          <dgm:chPref val="3"/>
        </dgm:presLayoutVars>
      </dgm:prSet>
      <dgm:spPr/>
      <dgm:t>
        <a:bodyPr/>
        <a:lstStyle/>
        <a:p>
          <a:endParaRPr lang="tr-TR"/>
        </a:p>
      </dgm:t>
    </dgm:pt>
    <dgm:pt modelId="{3D8C0B7B-E896-4E13-8851-5E7A141AAA01}" type="pres">
      <dgm:prSet presAssocID="{86FA0267-A941-4AE7-8616-A672A2F9B16D}" presName="level3hierChild" presStyleCnt="0"/>
      <dgm:spPr/>
    </dgm:pt>
    <dgm:pt modelId="{D53B54F1-D2E3-41E2-A001-027440C0D6DC}" type="pres">
      <dgm:prSet presAssocID="{7681810F-1A3F-4E85-B8BF-14ABB73132BF}" presName="conn2-1" presStyleLbl="parChTrans1D3" presStyleIdx="0" presStyleCnt="4"/>
      <dgm:spPr/>
      <dgm:t>
        <a:bodyPr/>
        <a:lstStyle/>
        <a:p>
          <a:endParaRPr lang="tr-TR"/>
        </a:p>
      </dgm:t>
    </dgm:pt>
    <dgm:pt modelId="{1088D73F-29DD-43EA-871A-A02F1D41105B}" type="pres">
      <dgm:prSet presAssocID="{7681810F-1A3F-4E85-B8BF-14ABB73132BF}" presName="connTx" presStyleLbl="parChTrans1D3" presStyleIdx="0" presStyleCnt="4"/>
      <dgm:spPr/>
      <dgm:t>
        <a:bodyPr/>
        <a:lstStyle/>
        <a:p>
          <a:endParaRPr lang="tr-TR"/>
        </a:p>
      </dgm:t>
    </dgm:pt>
    <dgm:pt modelId="{9B6AB4D7-01E9-4189-80AD-0981590D7995}" type="pres">
      <dgm:prSet presAssocID="{45C251B7-E092-44EC-BA4A-5798AEB1D319}" presName="root2" presStyleCnt="0"/>
      <dgm:spPr/>
    </dgm:pt>
    <dgm:pt modelId="{6ACBC647-6F55-4B79-8E77-FD7811C147E4}" type="pres">
      <dgm:prSet presAssocID="{45C251B7-E092-44EC-BA4A-5798AEB1D319}" presName="LevelTwoTextNode" presStyleLbl="node3" presStyleIdx="0" presStyleCnt="4" custScaleX="211833" custScaleY="222459" custLinFactNeighborX="-367" custLinFactNeighborY="126">
        <dgm:presLayoutVars>
          <dgm:chPref val="3"/>
        </dgm:presLayoutVars>
      </dgm:prSet>
      <dgm:spPr/>
      <dgm:t>
        <a:bodyPr/>
        <a:lstStyle/>
        <a:p>
          <a:endParaRPr lang="tr-TR"/>
        </a:p>
      </dgm:t>
    </dgm:pt>
    <dgm:pt modelId="{1EBE2C30-2632-4C82-8EE4-93B8540B7852}" type="pres">
      <dgm:prSet presAssocID="{45C251B7-E092-44EC-BA4A-5798AEB1D319}" presName="level3hierChild" presStyleCnt="0"/>
      <dgm:spPr/>
    </dgm:pt>
    <dgm:pt modelId="{579A1B69-5720-406F-83C8-41A4978DFE8D}" type="pres">
      <dgm:prSet presAssocID="{F50C1033-5BC5-4971-8CFB-D6C19E435F4B}" presName="conn2-1" presStyleLbl="parChTrans1D2" presStyleIdx="1" presStyleCnt="4"/>
      <dgm:spPr/>
      <dgm:t>
        <a:bodyPr/>
        <a:lstStyle/>
        <a:p>
          <a:endParaRPr lang="tr-TR"/>
        </a:p>
      </dgm:t>
    </dgm:pt>
    <dgm:pt modelId="{D42D152C-3597-499D-8B23-1D6FF2873E2B}" type="pres">
      <dgm:prSet presAssocID="{F50C1033-5BC5-4971-8CFB-D6C19E435F4B}" presName="connTx" presStyleLbl="parChTrans1D2" presStyleIdx="1" presStyleCnt="4"/>
      <dgm:spPr/>
      <dgm:t>
        <a:bodyPr/>
        <a:lstStyle/>
        <a:p>
          <a:endParaRPr lang="tr-TR"/>
        </a:p>
      </dgm:t>
    </dgm:pt>
    <dgm:pt modelId="{0BE135C0-EAF4-4C17-AF93-5B91331C1A09}" type="pres">
      <dgm:prSet presAssocID="{582CAD26-1240-49D9-AA70-1395600699BA}" presName="root2" presStyleCnt="0"/>
      <dgm:spPr/>
    </dgm:pt>
    <dgm:pt modelId="{ED3FE806-0499-429B-B202-04642D6F6F7E}" type="pres">
      <dgm:prSet presAssocID="{582CAD26-1240-49D9-AA70-1395600699BA}" presName="LevelTwoTextNode" presStyleLbl="node2" presStyleIdx="1" presStyleCnt="4" custScaleX="34889">
        <dgm:presLayoutVars>
          <dgm:chPref val="3"/>
        </dgm:presLayoutVars>
      </dgm:prSet>
      <dgm:spPr/>
      <dgm:t>
        <a:bodyPr/>
        <a:lstStyle/>
        <a:p>
          <a:endParaRPr lang="tr-TR"/>
        </a:p>
      </dgm:t>
    </dgm:pt>
    <dgm:pt modelId="{554CFE1E-25E7-4FBC-932D-665B3D875386}" type="pres">
      <dgm:prSet presAssocID="{582CAD26-1240-49D9-AA70-1395600699BA}" presName="level3hierChild" presStyleCnt="0"/>
      <dgm:spPr/>
    </dgm:pt>
    <dgm:pt modelId="{B693E322-60E5-4EF0-8CD5-0B07926958F5}" type="pres">
      <dgm:prSet presAssocID="{007A3C65-A952-4278-93C6-EB9AC64529D2}" presName="conn2-1" presStyleLbl="parChTrans1D3" presStyleIdx="1" presStyleCnt="4"/>
      <dgm:spPr/>
      <dgm:t>
        <a:bodyPr/>
        <a:lstStyle/>
        <a:p>
          <a:endParaRPr lang="tr-TR"/>
        </a:p>
      </dgm:t>
    </dgm:pt>
    <dgm:pt modelId="{B4F73F0A-DE7B-4686-9DDB-F2DA5D429217}" type="pres">
      <dgm:prSet presAssocID="{007A3C65-A952-4278-93C6-EB9AC64529D2}" presName="connTx" presStyleLbl="parChTrans1D3" presStyleIdx="1" presStyleCnt="4"/>
      <dgm:spPr/>
      <dgm:t>
        <a:bodyPr/>
        <a:lstStyle/>
        <a:p>
          <a:endParaRPr lang="tr-TR"/>
        </a:p>
      </dgm:t>
    </dgm:pt>
    <dgm:pt modelId="{9DC20A0F-98BF-4F3C-8414-D7A0845C6E20}" type="pres">
      <dgm:prSet presAssocID="{5656F147-9A47-45CF-B37E-C011C79CFD5F}" presName="root2" presStyleCnt="0"/>
      <dgm:spPr/>
    </dgm:pt>
    <dgm:pt modelId="{683CB15F-C68D-47D2-BF27-93280D790935}" type="pres">
      <dgm:prSet presAssocID="{5656F147-9A47-45CF-B37E-C011C79CFD5F}" presName="LevelTwoTextNode" presStyleLbl="node3" presStyleIdx="1" presStyleCnt="4" custScaleX="210848" custScaleY="172701">
        <dgm:presLayoutVars>
          <dgm:chPref val="3"/>
        </dgm:presLayoutVars>
      </dgm:prSet>
      <dgm:spPr/>
      <dgm:t>
        <a:bodyPr/>
        <a:lstStyle/>
        <a:p>
          <a:endParaRPr lang="tr-TR"/>
        </a:p>
      </dgm:t>
    </dgm:pt>
    <dgm:pt modelId="{F763604C-83F2-4805-8876-F4D9391A95D4}" type="pres">
      <dgm:prSet presAssocID="{5656F147-9A47-45CF-B37E-C011C79CFD5F}" presName="level3hierChild" presStyleCnt="0"/>
      <dgm:spPr/>
    </dgm:pt>
    <dgm:pt modelId="{05F3A716-1F3D-4A17-9B54-C604103E1089}" type="pres">
      <dgm:prSet presAssocID="{39AF5854-5D64-4A49-B90D-6E2729911F8A}" presName="conn2-1" presStyleLbl="parChTrans1D2" presStyleIdx="2" presStyleCnt="4"/>
      <dgm:spPr/>
      <dgm:t>
        <a:bodyPr/>
        <a:lstStyle/>
        <a:p>
          <a:endParaRPr lang="tr-TR"/>
        </a:p>
      </dgm:t>
    </dgm:pt>
    <dgm:pt modelId="{681F2136-4322-4F8D-A252-21AAF34C9678}" type="pres">
      <dgm:prSet presAssocID="{39AF5854-5D64-4A49-B90D-6E2729911F8A}" presName="connTx" presStyleLbl="parChTrans1D2" presStyleIdx="2" presStyleCnt="4"/>
      <dgm:spPr/>
      <dgm:t>
        <a:bodyPr/>
        <a:lstStyle/>
        <a:p>
          <a:endParaRPr lang="tr-TR"/>
        </a:p>
      </dgm:t>
    </dgm:pt>
    <dgm:pt modelId="{1F53BFFB-9D0C-4F8F-AA6E-A0DCF728E546}" type="pres">
      <dgm:prSet presAssocID="{57CE6DFE-0A47-4728-B397-AE627395227E}" presName="root2" presStyleCnt="0"/>
      <dgm:spPr/>
    </dgm:pt>
    <dgm:pt modelId="{D585CB18-C247-4E6B-92C6-9A741B749841}" type="pres">
      <dgm:prSet presAssocID="{57CE6DFE-0A47-4728-B397-AE627395227E}" presName="LevelTwoTextNode" presStyleLbl="node2" presStyleIdx="2" presStyleCnt="4" custScaleX="34606">
        <dgm:presLayoutVars>
          <dgm:chPref val="3"/>
        </dgm:presLayoutVars>
      </dgm:prSet>
      <dgm:spPr/>
      <dgm:t>
        <a:bodyPr/>
        <a:lstStyle/>
        <a:p>
          <a:endParaRPr lang="tr-TR"/>
        </a:p>
      </dgm:t>
    </dgm:pt>
    <dgm:pt modelId="{37BEE208-8E42-4C3E-B913-E09802BEA1F0}" type="pres">
      <dgm:prSet presAssocID="{57CE6DFE-0A47-4728-B397-AE627395227E}" presName="level3hierChild" presStyleCnt="0"/>
      <dgm:spPr/>
    </dgm:pt>
    <dgm:pt modelId="{5568F878-A245-4B95-91D4-ADD0B068321B}" type="pres">
      <dgm:prSet presAssocID="{1A05070A-88D2-4E20-93FD-16EDD6BDE8FB}" presName="conn2-1" presStyleLbl="parChTrans1D3" presStyleIdx="2" presStyleCnt="4"/>
      <dgm:spPr/>
      <dgm:t>
        <a:bodyPr/>
        <a:lstStyle/>
        <a:p>
          <a:endParaRPr lang="tr-TR"/>
        </a:p>
      </dgm:t>
    </dgm:pt>
    <dgm:pt modelId="{72B6C54D-B242-4196-BCDB-D8271C21AE7E}" type="pres">
      <dgm:prSet presAssocID="{1A05070A-88D2-4E20-93FD-16EDD6BDE8FB}" presName="connTx" presStyleLbl="parChTrans1D3" presStyleIdx="2" presStyleCnt="4"/>
      <dgm:spPr/>
      <dgm:t>
        <a:bodyPr/>
        <a:lstStyle/>
        <a:p>
          <a:endParaRPr lang="tr-TR"/>
        </a:p>
      </dgm:t>
    </dgm:pt>
    <dgm:pt modelId="{033912F7-38E8-4C0E-B207-16F70E8223CF}" type="pres">
      <dgm:prSet presAssocID="{03B0D1E5-8E8D-42C3-AD95-CAC50B633C98}" presName="root2" presStyleCnt="0"/>
      <dgm:spPr/>
    </dgm:pt>
    <dgm:pt modelId="{7C3E046C-9C8B-4E34-90BF-EC6DD5A36DDA}" type="pres">
      <dgm:prSet presAssocID="{03B0D1E5-8E8D-42C3-AD95-CAC50B633C98}" presName="LevelTwoTextNode" presStyleLbl="node3" presStyleIdx="2" presStyleCnt="4" custScaleX="211744" custScaleY="211371">
        <dgm:presLayoutVars>
          <dgm:chPref val="3"/>
        </dgm:presLayoutVars>
      </dgm:prSet>
      <dgm:spPr/>
      <dgm:t>
        <a:bodyPr/>
        <a:lstStyle/>
        <a:p>
          <a:endParaRPr lang="tr-TR"/>
        </a:p>
      </dgm:t>
    </dgm:pt>
    <dgm:pt modelId="{50A14351-E8B2-488E-B4B2-891458506106}" type="pres">
      <dgm:prSet presAssocID="{03B0D1E5-8E8D-42C3-AD95-CAC50B633C98}" presName="level3hierChild" presStyleCnt="0"/>
      <dgm:spPr/>
    </dgm:pt>
    <dgm:pt modelId="{857BE3D5-F21D-44E6-98AB-793B800E2D88}" type="pres">
      <dgm:prSet presAssocID="{A717725B-CAD7-420B-9EAB-8A670BFE109E}" presName="conn2-1" presStyleLbl="parChTrans1D2" presStyleIdx="3" presStyleCnt="4"/>
      <dgm:spPr/>
      <dgm:t>
        <a:bodyPr/>
        <a:lstStyle/>
        <a:p>
          <a:endParaRPr lang="tr-TR"/>
        </a:p>
      </dgm:t>
    </dgm:pt>
    <dgm:pt modelId="{48C545A0-33A0-4D3E-889F-C95777C53BD5}" type="pres">
      <dgm:prSet presAssocID="{A717725B-CAD7-420B-9EAB-8A670BFE109E}" presName="connTx" presStyleLbl="parChTrans1D2" presStyleIdx="3" presStyleCnt="4"/>
      <dgm:spPr/>
      <dgm:t>
        <a:bodyPr/>
        <a:lstStyle/>
        <a:p>
          <a:endParaRPr lang="tr-TR"/>
        </a:p>
      </dgm:t>
    </dgm:pt>
    <dgm:pt modelId="{20F5E817-8F0C-4C65-94F3-E3C089C56B36}" type="pres">
      <dgm:prSet presAssocID="{C5C57017-C4F7-442D-AD90-1B17134A9711}" presName="root2" presStyleCnt="0"/>
      <dgm:spPr/>
    </dgm:pt>
    <dgm:pt modelId="{1FF9F02E-9686-477D-A3FF-6A7045FE9F9E}" type="pres">
      <dgm:prSet presAssocID="{C5C57017-C4F7-442D-AD90-1B17134A9711}" presName="LevelTwoTextNode" presStyleLbl="node2" presStyleIdx="3" presStyleCnt="4" custScaleX="34605">
        <dgm:presLayoutVars>
          <dgm:chPref val="3"/>
        </dgm:presLayoutVars>
      </dgm:prSet>
      <dgm:spPr/>
      <dgm:t>
        <a:bodyPr/>
        <a:lstStyle/>
        <a:p>
          <a:endParaRPr lang="tr-TR"/>
        </a:p>
      </dgm:t>
    </dgm:pt>
    <dgm:pt modelId="{A6D683C4-60B6-49AF-AA17-D4686A2D121A}" type="pres">
      <dgm:prSet presAssocID="{C5C57017-C4F7-442D-AD90-1B17134A9711}" presName="level3hierChild" presStyleCnt="0"/>
      <dgm:spPr/>
    </dgm:pt>
    <dgm:pt modelId="{23B8DFF1-1899-4D69-8889-CE57B294596A}" type="pres">
      <dgm:prSet presAssocID="{0D944E8C-F89C-45A3-ABCC-C4392AA0E9FF}" presName="conn2-1" presStyleLbl="parChTrans1D3" presStyleIdx="3" presStyleCnt="4"/>
      <dgm:spPr/>
      <dgm:t>
        <a:bodyPr/>
        <a:lstStyle/>
        <a:p>
          <a:endParaRPr lang="tr-TR"/>
        </a:p>
      </dgm:t>
    </dgm:pt>
    <dgm:pt modelId="{3532CDED-A0A1-47A6-B156-16C4AB5CE8A8}" type="pres">
      <dgm:prSet presAssocID="{0D944E8C-F89C-45A3-ABCC-C4392AA0E9FF}" presName="connTx" presStyleLbl="parChTrans1D3" presStyleIdx="3" presStyleCnt="4"/>
      <dgm:spPr/>
      <dgm:t>
        <a:bodyPr/>
        <a:lstStyle/>
        <a:p>
          <a:endParaRPr lang="tr-TR"/>
        </a:p>
      </dgm:t>
    </dgm:pt>
    <dgm:pt modelId="{10D3CCAC-683B-48FE-95D3-3B5FF456376D}" type="pres">
      <dgm:prSet presAssocID="{ED5E7AC3-B57A-47E1-B438-100FDAB818CD}" presName="root2" presStyleCnt="0"/>
      <dgm:spPr/>
    </dgm:pt>
    <dgm:pt modelId="{2A3DC047-370A-4EEE-BD5C-F147EF9CA1E1}" type="pres">
      <dgm:prSet presAssocID="{ED5E7AC3-B57A-47E1-B438-100FDAB818CD}" presName="LevelTwoTextNode" presStyleLbl="node3" presStyleIdx="3" presStyleCnt="4" custScaleX="211075" custScaleY="183889">
        <dgm:presLayoutVars>
          <dgm:chPref val="3"/>
        </dgm:presLayoutVars>
      </dgm:prSet>
      <dgm:spPr/>
      <dgm:t>
        <a:bodyPr/>
        <a:lstStyle/>
        <a:p>
          <a:endParaRPr lang="tr-TR"/>
        </a:p>
      </dgm:t>
    </dgm:pt>
    <dgm:pt modelId="{98AC5B51-6AAB-441F-98A9-99D11D2F4CCD}" type="pres">
      <dgm:prSet presAssocID="{ED5E7AC3-B57A-47E1-B438-100FDAB818CD}" presName="level3hierChild" presStyleCnt="0"/>
      <dgm:spPr/>
    </dgm:pt>
  </dgm:ptLst>
  <dgm:cxnLst>
    <dgm:cxn modelId="{8BC27472-D3DC-4FBD-ABC5-99AB5A183EAC}" type="presOf" srcId="{03B0D1E5-8E8D-42C3-AD95-CAC50B633C98}" destId="{7C3E046C-9C8B-4E34-90BF-EC6DD5A36DDA}" srcOrd="0" destOrd="0" presId="urn:microsoft.com/office/officeart/2008/layout/HorizontalMultiLevelHierarchy"/>
    <dgm:cxn modelId="{29865ABD-16CC-4E5B-BB5C-1DFC58327DA5}" srcId="{69349EE1-8A53-40EB-A803-E12DA21FDD23}" destId="{582CAD26-1240-49D9-AA70-1395600699BA}" srcOrd="1" destOrd="0" parTransId="{F50C1033-5BC5-4971-8CFB-D6C19E435F4B}" sibTransId="{60FB847D-BC16-4B3F-AD50-BDC8BA849806}"/>
    <dgm:cxn modelId="{AB0CD73B-4B96-48F1-9C93-4B6D861E2884}" srcId="{E5031BCD-D872-48BC-9652-AF636D7D96FA}" destId="{69349EE1-8A53-40EB-A803-E12DA21FDD23}" srcOrd="0" destOrd="0" parTransId="{22D54D36-0EFA-4705-BA47-80EC0E4374EB}" sibTransId="{54377175-C0AF-4D42-B46C-015960D627FD}"/>
    <dgm:cxn modelId="{DE9C0ADF-99F2-411E-85FC-61D5185C8A17}" type="presOf" srcId="{007A3C65-A952-4278-93C6-EB9AC64529D2}" destId="{B693E322-60E5-4EF0-8CD5-0B07926958F5}" srcOrd="0" destOrd="0" presId="urn:microsoft.com/office/officeart/2008/layout/HorizontalMultiLevelHierarchy"/>
    <dgm:cxn modelId="{4F83E21B-9164-4602-B5ED-CC2CDCC27106}" type="presOf" srcId="{39AF5854-5D64-4A49-B90D-6E2729911F8A}" destId="{05F3A716-1F3D-4A17-9B54-C604103E1089}" srcOrd="0" destOrd="0" presId="urn:microsoft.com/office/officeart/2008/layout/HorizontalMultiLevelHierarchy"/>
    <dgm:cxn modelId="{49A89427-928E-41BD-8F40-5974152EB67E}" srcId="{582CAD26-1240-49D9-AA70-1395600699BA}" destId="{5656F147-9A47-45CF-B37E-C011C79CFD5F}" srcOrd="0" destOrd="0" parTransId="{007A3C65-A952-4278-93C6-EB9AC64529D2}" sibTransId="{1CE0FBA2-F135-4E26-8312-6052E29CF176}"/>
    <dgm:cxn modelId="{AB45668C-FA32-4E10-903E-5ECA59E8FE64}" type="presOf" srcId="{1A05070A-88D2-4E20-93FD-16EDD6BDE8FB}" destId="{5568F878-A245-4B95-91D4-ADD0B068321B}" srcOrd="0" destOrd="0" presId="urn:microsoft.com/office/officeart/2008/layout/HorizontalMultiLevelHierarchy"/>
    <dgm:cxn modelId="{1F553D81-90D0-40B3-B8CE-E7D6AD8EA5CC}" type="presOf" srcId="{ED5E7AC3-B57A-47E1-B438-100FDAB818CD}" destId="{2A3DC047-370A-4EEE-BD5C-F147EF9CA1E1}" srcOrd="0" destOrd="0" presId="urn:microsoft.com/office/officeart/2008/layout/HorizontalMultiLevelHierarchy"/>
    <dgm:cxn modelId="{D09DA257-792A-4E10-A101-F322908CAB7C}" type="presOf" srcId="{7681810F-1A3F-4E85-B8BF-14ABB73132BF}" destId="{D53B54F1-D2E3-41E2-A001-027440C0D6DC}" srcOrd="0" destOrd="0" presId="urn:microsoft.com/office/officeart/2008/layout/HorizontalMultiLevelHierarchy"/>
    <dgm:cxn modelId="{9C64E2C1-AFE5-4C20-AA59-CFAB46A82C6A}" type="presOf" srcId="{86FA0267-A941-4AE7-8616-A672A2F9B16D}" destId="{7E08FA45-4D4D-4995-BFA7-5406CF216C70}" srcOrd="0" destOrd="0" presId="urn:microsoft.com/office/officeart/2008/layout/HorizontalMultiLevelHierarchy"/>
    <dgm:cxn modelId="{D2B1DFFD-950B-485F-A26F-0992145AADAB}" type="presOf" srcId="{5656F147-9A47-45CF-B37E-C011C79CFD5F}" destId="{683CB15F-C68D-47D2-BF27-93280D790935}" srcOrd="0" destOrd="0" presId="urn:microsoft.com/office/officeart/2008/layout/HorizontalMultiLevelHierarchy"/>
    <dgm:cxn modelId="{DD78518A-AE5C-424D-B0EC-7AC2B2EA3F67}" type="presOf" srcId="{851D665A-7BAF-485B-9C4F-BBE713CD3C16}" destId="{7FB70965-570E-4EC5-8739-8649BAD435A6}" srcOrd="1" destOrd="0" presId="urn:microsoft.com/office/officeart/2008/layout/HorizontalMultiLevelHierarchy"/>
    <dgm:cxn modelId="{2C99215E-C7D4-4DBF-BE7E-466B55364DB4}" srcId="{57CE6DFE-0A47-4728-B397-AE627395227E}" destId="{03B0D1E5-8E8D-42C3-AD95-CAC50B633C98}" srcOrd="0" destOrd="0" parTransId="{1A05070A-88D2-4E20-93FD-16EDD6BDE8FB}" sibTransId="{FCD46D83-5633-4819-9D58-CD98DB8D16C4}"/>
    <dgm:cxn modelId="{540017C0-65AB-4543-80DC-3F03C1A6DD8B}" type="presOf" srcId="{582CAD26-1240-49D9-AA70-1395600699BA}" destId="{ED3FE806-0499-429B-B202-04642D6F6F7E}" srcOrd="0" destOrd="0" presId="urn:microsoft.com/office/officeart/2008/layout/HorizontalMultiLevelHierarchy"/>
    <dgm:cxn modelId="{4441C6E0-8BA9-4AAA-AED5-2D86CC8688C7}" type="presOf" srcId="{A717725B-CAD7-420B-9EAB-8A670BFE109E}" destId="{48C545A0-33A0-4D3E-889F-C95777C53BD5}" srcOrd="1" destOrd="0" presId="urn:microsoft.com/office/officeart/2008/layout/HorizontalMultiLevelHierarchy"/>
    <dgm:cxn modelId="{6B642A8D-BD32-41CE-8313-05FFE08BCD1B}" type="presOf" srcId="{57CE6DFE-0A47-4728-B397-AE627395227E}" destId="{D585CB18-C247-4E6B-92C6-9A741B749841}" srcOrd="0" destOrd="0" presId="urn:microsoft.com/office/officeart/2008/layout/HorizontalMultiLevelHierarchy"/>
    <dgm:cxn modelId="{EE5A6D70-245E-4DA6-8006-6BD8466191AE}" type="presOf" srcId="{0D944E8C-F89C-45A3-ABCC-C4392AA0E9FF}" destId="{3532CDED-A0A1-47A6-B156-16C4AB5CE8A8}" srcOrd="1" destOrd="0" presId="urn:microsoft.com/office/officeart/2008/layout/HorizontalMultiLevelHierarchy"/>
    <dgm:cxn modelId="{32C222F5-A7A5-421D-B65D-24F119E9D9D9}" type="presOf" srcId="{C5C57017-C4F7-442D-AD90-1B17134A9711}" destId="{1FF9F02E-9686-477D-A3FF-6A7045FE9F9E}" srcOrd="0" destOrd="0" presId="urn:microsoft.com/office/officeart/2008/layout/HorizontalMultiLevelHierarchy"/>
    <dgm:cxn modelId="{B5803284-86D2-4657-82E3-C801FF7956D3}" srcId="{C5C57017-C4F7-442D-AD90-1B17134A9711}" destId="{ED5E7AC3-B57A-47E1-B438-100FDAB818CD}" srcOrd="0" destOrd="0" parTransId="{0D944E8C-F89C-45A3-ABCC-C4392AA0E9FF}" sibTransId="{930D27E6-3F88-4F5A-9EEC-71C9091436C1}"/>
    <dgm:cxn modelId="{22222030-DC90-49B2-8606-7E9E12C21DDF}" type="presOf" srcId="{A717725B-CAD7-420B-9EAB-8A670BFE109E}" destId="{857BE3D5-F21D-44E6-98AB-793B800E2D88}" srcOrd="0" destOrd="0" presId="urn:microsoft.com/office/officeart/2008/layout/HorizontalMultiLevelHierarchy"/>
    <dgm:cxn modelId="{62DCD0B1-4325-4A48-A3F2-48AA8782D07C}" type="presOf" srcId="{F50C1033-5BC5-4971-8CFB-D6C19E435F4B}" destId="{D42D152C-3597-499D-8B23-1D6FF2873E2B}" srcOrd="1" destOrd="0" presId="urn:microsoft.com/office/officeart/2008/layout/HorizontalMultiLevelHierarchy"/>
    <dgm:cxn modelId="{E212923C-D714-4D7C-B2AD-54F03369984D}" srcId="{69349EE1-8A53-40EB-A803-E12DA21FDD23}" destId="{57CE6DFE-0A47-4728-B397-AE627395227E}" srcOrd="2" destOrd="0" parTransId="{39AF5854-5D64-4A49-B90D-6E2729911F8A}" sibTransId="{09001C8F-DD84-4E26-B055-9E7AF123CFC1}"/>
    <dgm:cxn modelId="{932E45BB-6036-424D-BD2E-58B75C48BC4E}" srcId="{69349EE1-8A53-40EB-A803-E12DA21FDD23}" destId="{86FA0267-A941-4AE7-8616-A672A2F9B16D}" srcOrd="0" destOrd="0" parTransId="{851D665A-7BAF-485B-9C4F-BBE713CD3C16}" sibTransId="{8D5E396A-7C78-42CA-B418-C1EC0E6A5F02}"/>
    <dgm:cxn modelId="{F2EFF3AB-F5D4-42C6-B88A-D919CE5F14B0}" type="presOf" srcId="{851D665A-7BAF-485B-9C4F-BBE713CD3C16}" destId="{760DE824-A092-4C0A-AA46-4BA3BD74562A}" srcOrd="0" destOrd="0" presId="urn:microsoft.com/office/officeart/2008/layout/HorizontalMultiLevelHierarchy"/>
    <dgm:cxn modelId="{9CC7BE87-2C7D-4F3E-9F2D-50C69A371417}" type="presOf" srcId="{7681810F-1A3F-4E85-B8BF-14ABB73132BF}" destId="{1088D73F-29DD-43EA-871A-A02F1D41105B}" srcOrd="1" destOrd="0" presId="urn:microsoft.com/office/officeart/2008/layout/HorizontalMultiLevelHierarchy"/>
    <dgm:cxn modelId="{327B3B18-9785-49E8-A239-BD7CF88C7A8D}" type="presOf" srcId="{F50C1033-5BC5-4971-8CFB-D6C19E435F4B}" destId="{579A1B69-5720-406F-83C8-41A4978DFE8D}" srcOrd="0" destOrd="0" presId="urn:microsoft.com/office/officeart/2008/layout/HorizontalMultiLevelHierarchy"/>
    <dgm:cxn modelId="{C6AF3B0B-2F3A-49FD-B74E-A5B3BE318DE5}" type="presOf" srcId="{007A3C65-A952-4278-93C6-EB9AC64529D2}" destId="{B4F73F0A-DE7B-4686-9DDB-F2DA5D429217}" srcOrd="1" destOrd="0" presId="urn:microsoft.com/office/officeart/2008/layout/HorizontalMultiLevelHierarchy"/>
    <dgm:cxn modelId="{AE89DF0C-ED82-4983-B7AA-F18D4A8A9D1E}" type="presOf" srcId="{45C251B7-E092-44EC-BA4A-5798AEB1D319}" destId="{6ACBC647-6F55-4B79-8E77-FD7811C147E4}" srcOrd="0" destOrd="0" presId="urn:microsoft.com/office/officeart/2008/layout/HorizontalMultiLevelHierarchy"/>
    <dgm:cxn modelId="{DAB3BB52-D683-455C-921A-BA199E48D1B6}" type="presOf" srcId="{0D944E8C-F89C-45A3-ABCC-C4392AA0E9FF}" destId="{23B8DFF1-1899-4D69-8889-CE57B294596A}" srcOrd="0" destOrd="0" presId="urn:microsoft.com/office/officeart/2008/layout/HorizontalMultiLevelHierarchy"/>
    <dgm:cxn modelId="{479BFB52-BA82-4ACF-A2DC-C629939B0D78}" type="presOf" srcId="{E5031BCD-D872-48BC-9652-AF636D7D96FA}" destId="{CFD80B84-D268-404D-9987-5B22565D7F32}" srcOrd="0" destOrd="0" presId="urn:microsoft.com/office/officeart/2008/layout/HorizontalMultiLevelHierarchy"/>
    <dgm:cxn modelId="{9DDEAE75-035B-45D3-BE90-B1D178645769}" srcId="{86FA0267-A941-4AE7-8616-A672A2F9B16D}" destId="{45C251B7-E092-44EC-BA4A-5798AEB1D319}" srcOrd="0" destOrd="0" parTransId="{7681810F-1A3F-4E85-B8BF-14ABB73132BF}" sibTransId="{BC1E0916-8D04-4ACA-B78B-536B0E96CD9E}"/>
    <dgm:cxn modelId="{92555226-7E33-49D2-8652-5FC6FC56D4B2}" type="presOf" srcId="{69349EE1-8A53-40EB-A803-E12DA21FDD23}" destId="{AAC26F56-E8B7-4575-8CCE-9028C962EB92}" srcOrd="0" destOrd="0" presId="urn:microsoft.com/office/officeart/2008/layout/HorizontalMultiLevelHierarchy"/>
    <dgm:cxn modelId="{057761D0-6180-4818-B330-109A7555690A}" type="presOf" srcId="{39AF5854-5D64-4A49-B90D-6E2729911F8A}" destId="{681F2136-4322-4F8D-A252-21AAF34C9678}" srcOrd="1" destOrd="0" presId="urn:microsoft.com/office/officeart/2008/layout/HorizontalMultiLevelHierarchy"/>
    <dgm:cxn modelId="{86F1102D-11D5-4B0A-9AB8-22CAA8B8B276}" type="presOf" srcId="{1A05070A-88D2-4E20-93FD-16EDD6BDE8FB}" destId="{72B6C54D-B242-4196-BCDB-D8271C21AE7E}" srcOrd="1" destOrd="0" presId="urn:microsoft.com/office/officeart/2008/layout/HorizontalMultiLevelHierarchy"/>
    <dgm:cxn modelId="{5833B0CB-CB7E-4D4F-A79E-78876FE7C5ED}" srcId="{69349EE1-8A53-40EB-A803-E12DA21FDD23}" destId="{C5C57017-C4F7-442D-AD90-1B17134A9711}" srcOrd="3" destOrd="0" parTransId="{A717725B-CAD7-420B-9EAB-8A670BFE109E}" sibTransId="{836040A8-31D1-4937-96C1-3B31B32441A3}"/>
    <dgm:cxn modelId="{97213CC4-4D9D-4F81-9899-C0B37E3C110B}" type="presParOf" srcId="{CFD80B84-D268-404D-9987-5B22565D7F32}" destId="{87A65556-1BDE-4DE1-A194-515BCBD73A7F}" srcOrd="0" destOrd="0" presId="urn:microsoft.com/office/officeart/2008/layout/HorizontalMultiLevelHierarchy"/>
    <dgm:cxn modelId="{495887E0-3071-4395-93A1-0BAE9AE0AC47}" type="presParOf" srcId="{87A65556-1BDE-4DE1-A194-515BCBD73A7F}" destId="{AAC26F56-E8B7-4575-8CCE-9028C962EB92}" srcOrd="0" destOrd="0" presId="urn:microsoft.com/office/officeart/2008/layout/HorizontalMultiLevelHierarchy"/>
    <dgm:cxn modelId="{E3CB3C99-A8AD-4278-8DE7-1E4E51DB2867}" type="presParOf" srcId="{87A65556-1BDE-4DE1-A194-515BCBD73A7F}" destId="{E0A87029-1A99-45BA-9EA3-F04992A885C8}" srcOrd="1" destOrd="0" presId="urn:microsoft.com/office/officeart/2008/layout/HorizontalMultiLevelHierarchy"/>
    <dgm:cxn modelId="{827411DC-4AF2-478F-8BAF-7932DC7424B7}" type="presParOf" srcId="{E0A87029-1A99-45BA-9EA3-F04992A885C8}" destId="{760DE824-A092-4C0A-AA46-4BA3BD74562A}" srcOrd="0" destOrd="0" presId="urn:microsoft.com/office/officeart/2008/layout/HorizontalMultiLevelHierarchy"/>
    <dgm:cxn modelId="{DC6D66BB-C6CF-4CF9-801D-D5BA1032B8D9}" type="presParOf" srcId="{760DE824-A092-4C0A-AA46-4BA3BD74562A}" destId="{7FB70965-570E-4EC5-8739-8649BAD435A6}" srcOrd="0" destOrd="0" presId="urn:microsoft.com/office/officeart/2008/layout/HorizontalMultiLevelHierarchy"/>
    <dgm:cxn modelId="{44F8C636-9954-4FF7-9B95-949130EB8A4D}" type="presParOf" srcId="{E0A87029-1A99-45BA-9EA3-F04992A885C8}" destId="{268B9712-EF52-454E-917F-99CA4FDC3ABE}" srcOrd="1" destOrd="0" presId="urn:microsoft.com/office/officeart/2008/layout/HorizontalMultiLevelHierarchy"/>
    <dgm:cxn modelId="{7A370CF7-9943-4F26-9064-1DF4743AAA43}" type="presParOf" srcId="{268B9712-EF52-454E-917F-99CA4FDC3ABE}" destId="{7E08FA45-4D4D-4995-BFA7-5406CF216C70}" srcOrd="0" destOrd="0" presId="urn:microsoft.com/office/officeart/2008/layout/HorizontalMultiLevelHierarchy"/>
    <dgm:cxn modelId="{25DB625A-1B90-4938-BCB2-C7B54F8B5DD8}" type="presParOf" srcId="{268B9712-EF52-454E-917F-99CA4FDC3ABE}" destId="{3D8C0B7B-E896-4E13-8851-5E7A141AAA01}" srcOrd="1" destOrd="0" presId="urn:microsoft.com/office/officeart/2008/layout/HorizontalMultiLevelHierarchy"/>
    <dgm:cxn modelId="{24CF4FAD-18AA-47AC-A085-F7CE4FA7EE79}" type="presParOf" srcId="{3D8C0B7B-E896-4E13-8851-5E7A141AAA01}" destId="{D53B54F1-D2E3-41E2-A001-027440C0D6DC}" srcOrd="0" destOrd="0" presId="urn:microsoft.com/office/officeart/2008/layout/HorizontalMultiLevelHierarchy"/>
    <dgm:cxn modelId="{B854C38F-F1F9-4620-A667-BD345CD87313}" type="presParOf" srcId="{D53B54F1-D2E3-41E2-A001-027440C0D6DC}" destId="{1088D73F-29DD-43EA-871A-A02F1D41105B}" srcOrd="0" destOrd="0" presId="urn:microsoft.com/office/officeart/2008/layout/HorizontalMultiLevelHierarchy"/>
    <dgm:cxn modelId="{68994AB0-CF42-41C7-9142-26E35D271B69}" type="presParOf" srcId="{3D8C0B7B-E896-4E13-8851-5E7A141AAA01}" destId="{9B6AB4D7-01E9-4189-80AD-0981590D7995}" srcOrd="1" destOrd="0" presId="urn:microsoft.com/office/officeart/2008/layout/HorizontalMultiLevelHierarchy"/>
    <dgm:cxn modelId="{7A2B41F0-97A0-455B-82F9-754B3A5D6282}" type="presParOf" srcId="{9B6AB4D7-01E9-4189-80AD-0981590D7995}" destId="{6ACBC647-6F55-4B79-8E77-FD7811C147E4}" srcOrd="0" destOrd="0" presId="urn:microsoft.com/office/officeart/2008/layout/HorizontalMultiLevelHierarchy"/>
    <dgm:cxn modelId="{628B8C0B-0406-4504-AD9E-95FEE2C3DCC5}" type="presParOf" srcId="{9B6AB4D7-01E9-4189-80AD-0981590D7995}" destId="{1EBE2C30-2632-4C82-8EE4-93B8540B7852}" srcOrd="1" destOrd="0" presId="urn:microsoft.com/office/officeart/2008/layout/HorizontalMultiLevelHierarchy"/>
    <dgm:cxn modelId="{66FFA70F-2B9C-4F75-89C3-9F8A0B1E645F}" type="presParOf" srcId="{E0A87029-1A99-45BA-9EA3-F04992A885C8}" destId="{579A1B69-5720-406F-83C8-41A4978DFE8D}" srcOrd="2" destOrd="0" presId="urn:microsoft.com/office/officeart/2008/layout/HorizontalMultiLevelHierarchy"/>
    <dgm:cxn modelId="{4B99BDD0-A4FC-4960-9B64-072EF95BB66F}" type="presParOf" srcId="{579A1B69-5720-406F-83C8-41A4978DFE8D}" destId="{D42D152C-3597-499D-8B23-1D6FF2873E2B}" srcOrd="0" destOrd="0" presId="urn:microsoft.com/office/officeart/2008/layout/HorizontalMultiLevelHierarchy"/>
    <dgm:cxn modelId="{14EC9C65-3D8A-4EBE-B3D4-102B0A9B88E8}" type="presParOf" srcId="{E0A87029-1A99-45BA-9EA3-F04992A885C8}" destId="{0BE135C0-EAF4-4C17-AF93-5B91331C1A09}" srcOrd="3" destOrd="0" presId="urn:microsoft.com/office/officeart/2008/layout/HorizontalMultiLevelHierarchy"/>
    <dgm:cxn modelId="{414C1F9F-7E28-4D4F-9059-9DF858342551}" type="presParOf" srcId="{0BE135C0-EAF4-4C17-AF93-5B91331C1A09}" destId="{ED3FE806-0499-429B-B202-04642D6F6F7E}" srcOrd="0" destOrd="0" presId="urn:microsoft.com/office/officeart/2008/layout/HorizontalMultiLevelHierarchy"/>
    <dgm:cxn modelId="{5E94E594-9C61-4618-B4AA-7D081B14D6D1}" type="presParOf" srcId="{0BE135C0-EAF4-4C17-AF93-5B91331C1A09}" destId="{554CFE1E-25E7-4FBC-932D-665B3D875386}" srcOrd="1" destOrd="0" presId="urn:microsoft.com/office/officeart/2008/layout/HorizontalMultiLevelHierarchy"/>
    <dgm:cxn modelId="{4437B48A-6E64-4DCE-AC11-4152E7B4AA60}" type="presParOf" srcId="{554CFE1E-25E7-4FBC-932D-665B3D875386}" destId="{B693E322-60E5-4EF0-8CD5-0B07926958F5}" srcOrd="0" destOrd="0" presId="urn:microsoft.com/office/officeart/2008/layout/HorizontalMultiLevelHierarchy"/>
    <dgm:cxn modelId="{C8907571-12AC-4320-A438-44B04EFEDE2C}" type="presParOf" srcId="{B693E322-60E5-4EF0-8CD5-0B07926958F5}" destId="{B4F73F0A-DE7B-4686-9DDB-F2DA5D429217}" srcOrd="0" destOrd="0" presId="urn:microsoft.com/office/officeart/2008/layout/HorizontalMultiLevelHierarchy"/>
    <dgm:cxn modelId="{3C843806-D0EF-4005-97B0-EFED299E2B01}" type="presParOf" srcId="{554CFE1E-25E7-4FBC-932D-665B3D875386}" destId="{9DC20A0F-98BF-4F3C-8414-D7A0845C6E20}" srcOrd="1" destOrd="0" presId="urn:microsoft.com/office/officeart/2008/layout/HorizontalMultiLevelHierarchy"/>
    <dgm:cxn modelId="{11A21DB2-46A9-4042-962B-EBC6AEBFFDB4}" type="presParOf" srcId="{9DC20A0F-98BF-4F3C-8414-D7A0845C6E20}" destId="{683CB15F-C68D-47D2-BF27-93280D790935}" srcOrd="0" destOrd="0" presId="urn:microsoft.com/office/officeart/2008/layout/HorizontalMultiLevelHierarchy"/>
    <dgm:cxn modelId="{1D20278B-60D5-4707-85DA-F61D15F8AC68}" type="presParOf" srcId="{9DC20A0F-98BF-4F3C-8414-D7A0845C6E20}" destId="{F763604C-83F2-4805-8876-F4D9391A95D4}" srcOrd="1" destOrd="0" presId="urn:microsoft.com/office/officeart/2008/layout/HorizontalMultiLevelHierarchy"/>
    <dgm:cxn modelId="{100F6EE6-19FA-4FF6-932F-462C6086E502}" type="presParOf" srcId="{E0A87029-1A99-45BA-9EA3-F04992A885C8}" destId="{05F3A716-1F3D-4A17-9B54-C604103E1089}" srcOrd="4" destOrd="0" presId="urn:microsoft.com/office/officeart/2008/layout/HorizontalMultiLevelHierarchy"/>
    <dgm:cxn modelId="{C55230CC-A963-4C9F-9282-F5C58465E7A5}" type="presParOf" srcId="{05F3A716-1F3D-4A17-9B54-C604103E1089}" destId="{681F2136-4322-4F8D-A252-21AAF34C9678}" srcOrd="0" destOrd="0" presId="urn:microsoft.com/office/officeart/2008/layout/HorizontalMultiLevelHierarchy"/>
    <dgm:cxn modelId="{14377CA7-2777-4D38-A6B6-C3798926FCDC}" type="presParOf" srcId="{E0A87029-1A99-45BA-9EA3-F04992A885C8}" destId="{1F53BFFB-9D0C-4F8F-AA6E-A0DCF728E546}" srcOrd="5" destOrd="0" presId="urn:microsoft.com/office/officeart/2008/layout/HorizontalMultiLevelHierarchy"/>
    <dgm:cxn modelId="{90D7D18C-F833-4C59-BBFD-376156129F88}" type="presParOf" srcId="{1F53BFFB-9D0C-4F8F-AA6E-A0DCF728E546}" destId="{D585CB18-C247-4E6B-92C6-9A741B749841}" srcOrd="0" destOrd="0" presId="urn:microsoft.com/office/officeart/2008/layout/HorizontalMultiLevelHierarchy"/>
    <dgm:cxn modelId="{7ABD128A-C5EC-4C42-83F2-AC4EA1652C36}" type="presParOf" srcId="{1F53BFFB-9D0C-4F8F-AA6E-A0DCF728E546}" destId="{37BEE208-8E42-4C3E-B913-E09802BEA1F0}" srcOrd="1" destOrd="0" presId="urn:microsoft.com/office/officeart/2008/layout/HorizontalMultiLevelHierarchy"/>
    <dgm:cxn modelId="{329A6F9B-0EE6-4658-83D3-A8DBB6B6CD75}" type="presParOf" srcId="{37BEE208-8E42-4C3E-B913-E09802BEA1F0}" destId="{5568F878-A245-4B95-91D4-ADD0B068321B}" srcOrd="0" destOrd="0" presId="urn:microsoft.com/office/officeart/2008/layout/HorizontalMultiLevelHierarchy"/>
    <dgm:cxn modelId="{030F8800-8918-4954-983F-2DC2ECD7AFF8}" type="presParOf" srcId="{5568F878-A245-4B95-91D4-ADD0B068321B}" destId="{72B6C54D-B242-4196-BCDB-D8271C21AE7E}" srcOrd="0" destOrd="0" presId="urn:microsoft.com/office/officeart/2008/layout/HorizontalMultiLevelHierarchy"/>
    <dgm:cxn modelId="{0CD91CAC-BC46-4A26-8190-88B07FE51CEF}" type="presParOf" srcId="{37BEE208-8E42-4C3E-B913-E09802BEA1F0}" destId="{033912F7-38E8-4C0E-B207-16F70E8223CF}" srcOrd="1" destOrd="0" presId="urn:microsoft.com/office/officeart/2008/layout/HorizontalMultiLevelHierarchy"/>
    <dgm:cxn modelId="{D10D94BF-3668-4ADF-AF28-C25A63F0CF10}" type="presParOf" srcId="{033912F7-38E8-4C0E-B207-16F70E8223CF}" destId="{7C3E046C-9C8B-4E34-90BF-EC6DD5A36DDA}" srcOrd="0" destOrd="0" presId="urn:microsoft.com/office/officeart/2008/layout/HorizontalMultiLevelHierarchy"/>
    <dgm:cxn modelId="{FF6CF589-88D6-47D1-80EF-B1AC1E7D9E1B}" type="presParOf" srcId="{033912F7-38E8-4C0E-B207-16F70E8223CF}" destId="{50A14351-E8B2-488E-B4B2-891458506106}" srcOrd="1" destOrd="0" presId="urn:microsoft.com/office/officeart/2008/layout/HorizontalMultiLevelHierarchy"/>
    <dgm:cxn modelId="{8AC27B58-307D-4CD8-9A5A-03FDD01D4AEA}" type="presParOf" srcId="{E0A87029-1A99-45BA-9EA3-F04992A885C8}" destId="{857BE3D5-F21D-44E6-98AB-793B800E2D88}" srcOrd="6" destOrd="0" presId="urn:microsoft.com/office/officeart/2008/layout/HorizontalMultiLevelHierarchy"/>
    <dgm:cxn modelId="{70156242-A276-4636-823D-5B6D1A8DB402}" type="presParOf" srcId="{857BE3D5-F21D-44E6-98AB-793B800E2D88}" destId="{48C545A0-33A0-4D3E-889F-C95777C53BD5}" srcOrd="0" destOrd="0" presId="urn:microsoft.com/office/officeart/2008/layout/HorizontalMultiLevelHierarchy"/>
    <dgm:cxn modelId="{38879417-6DA1-4FB3-8223-1F807B92B29A}" type="presParOf" srcId="{E0A87029-1A99-45BA-9EA3-F04992A885C8}" destId="{20F5E817-8F0C-4C65-94F3-E3C089C56B36}" srcOrd="7" destOrd="0" presId="urn:microsoft.com/office/officeart/2008/layout/HorizontalMultiLevelHierarchy"/>
    <dgm:cxn modelId="{780724C4-9AC4-439B-88CC-9AFFF2567638}" type="presParOf" srcId="{20F5E817-8F0C-4C65-94F3-E3C089C56B36}" destId="{1FF9F02E-9686-477D-A3FF-6A7045FE9F9E}" srcOrd="0" destOrd="0" presId="urn:microsoft.com/office/officeart/2008/layout/HorizontalMultiLevelHierarchy"/>
    <dgm:cxn modelId="{03B5C0D9-F524-434B-8058-088657821EC4}" type="presParOf" srcId="{20F5E817-8F0C-4C65-94F3-E3C089C56B36}" destId="{A6D683C4-60B6-49AF-AA17-D4686A2D121A}" srcOrd="1" destOrd="0" presId="urn:microsoft.com/office/officeart/2008/layout/HorizontalMultiLevelHierarchy"/>
    <dgm:cxn modelId="{0F447FA1-D827-4682-A249-0F2294FF8C2F}" type="presParOf" srcId="{A6D683C4-60B6-49AF-AA17-D4686A2D121A}" destId="{23B8DFF1-1899-4D69-8889-CE57B294596A}" srcOrd="0" destOrd="0" presId="urn:microsoft.com/office/officeart/2008/layout/HorizontalMultiLevelHierarchy"/>
    <dgm:cxn modelId="{EB5DDF31-E20D-4787-9A7B-433107B6ADE6}" type="presParOf" srcId="{23B8DFF1-1899-4D69-8889-CE57B294596A}" destId="{3532CDED-A0A1-47A6-B156-16C4AB5CE8A8}" srcOrd="0" destOrd="0" presId="urn:microsoft.com/office/officeart/2008/layout/HorizontalMultiLevelHierarchy"/>
    <dgm:cxn modelId="{EF80BFC1-B0A2-4CC1-8754-A160DB42415E}" type="presParOf" srcId="{A6D683C4-60B6-49AF-AA17-D4686A2D121A}" destId="{10D3CCAC-683B-48FE-95D3-3B5FF456376D}" srcOrd="1" destOrd="0" presId="urn:microsoft.com/office/officeart/2008/layout/HorizontalMultiLevelHierarchy"/>
    <dgm:cxn modelId="{9F1F1613-C969-4463-A1E7-5A3521CCD879}" type="presParOf" srcId="{10D3CCAC-683B-48FE-95D3-3B5FF456376D}" destId="{2A3DC047-370A-4EEE-BD5C-F147EF9CA1E1}" srcOrd="0" destOrd="0" presId="urn:microsoft.com/office/officeart/2008/layout/HorizontalMultiLevelHierarchy"/>
    <dgm:cxn modelId="{267FBCEE-A213-4536-9CCA-780FCE460BB2}" type="presParOf" srcId="{10D3CCAC-683B-48FE-95D3-3B5FF456376D}" destId="{98AC5B51-6AAB-441F-98A9-99D11D2F4CCD}" srcOrd="1" destOrd="0" presId="urn:microsoft.com/office/officeart/2008/layout/HorizontalMultiLevelHierarchy"/>
  </dgm:cxnLst>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5DB1C7-F371-4FF8-81EE-6AA0E550D8CE}">
      <dsp:nvSpPr>
        <dsp:cNvPr id="0" name=""/>
        <dsp:cNvSpPr/>
      </dsp:nvSpPr>
      <dsp:spPr>
        <a:xfrm>
          <a:off x="0" y="2663"/>
          <a:ext cx="6666833"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1270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F43AC5D-C811-4201-BBEE-5F546CF56FA6}">
      <dsp:nvSpPr>
        <dsp:cNvPr id="0" name=""/>
        <dsp:cNvSpPr/>
      </dsp:nvSpPr>
      <dsp:spPr>
        <a:xfrm>
          <a:off x="0" y="2663"/>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r>
            <a:rPr lang="tr-TR" sz="4000" b="0" i="0" kern="1200" dirty="0" smtClean="0">
              <a:latin typeface="Times New Roman" panose="02020603050405020304" pitchFamily="18" charset="0"/>
              <a:cs typeface="Times New Roman" panose="02020603050405020304" pitchFamily="18" charset="0"/>
            </a:rPr>
            <a:t>1.1.2012-31.12.2018    </a:t>
          </a:r>
          <a:r>
            <a:rPr lang="tr-TR" sz="4000" b="0" i="0" kern="1200" dirty="0">
              <a:latin typeface="Times New Roman" panose="02020603050405020304" pitchFamily="18" charset="0"/>
              <a:cs typeface="Times New Roman" panose="02020603050405020304" pitchFamily="18" charset="0"/>
            </a:rPr>
            <a:t>Akreditasyon</a:t>
          </a:r>
          <a:endParaRPr lang="en-US" sz="4000" b="0" kern="1200" dirty="0">
            <a:latin typeface="Times New Roman" panose="02020603050405020304" pitchFamily="18" charset="0"/>
            <a:cs typeface="Times New Roman" panose="02020603050405020304" pitchFamily="18" charset="0"/>
          </a:endParaRPr>
        </a:p>
      </dsp:txBody>
      <dsp:txXfrm>
        <a:off x="0" y="2663"/>
        <a:ext cx="6666833" cy="1816197"/>
      </dsp:txXfrm>
    </dsp:sp>
    <dsp:sp modelId="{A777F82E-7A0B-4BB2-B8F4-A900C277F547}">
      <dsp:nvSpPr>
        <dsp:cNvPr id="0" name=""/>
        <dsp:cNvSpPr/>
      </dsp:nvSpPr>
      <dsp:spPr>
        <a:xfrm>
          <a:off x="0" y="1818861"/>
          <a:ext cx="6666833"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1270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B9FA036-781F-4183-9CBB-CA78552AA76E}">
      <dsp:nvSpPr>
        <dsp:cNvPr id="0" name=""/>
        <dsp:cNvSpPr/>
      </dsp:nvSpPr>
      <dsp:spPr>
        <a:xfrm>
          <a:off x="0" y="1818861"/>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r>
            <a:rPr lang="tr-TR" sz="4000" kern="1200" dirty="0" smtClean="0">
              <a:latin typeface="Times New Roman" panose="02020603050405020304" pitchFamily="18" charset="0"/>
              <a:cs typeface="Times New Roman" panose="02020603050405020304" pitchFamily="18" charset="0"/>
            </a:rPr>
            <a:t>1.1.2019-31.12.2024 </a:t>
          </a:r>
          <a:r>
            <a:rPr lang="tr-TR" sz="4000" kern="1200" dirty="0" err="1">
              <a:latin typeface="Times New Roman" panose="02020603050405020304" pitchFamily="18" charset="0"/>
              <a:cs typeface="Times New Roman" panose="02020603050405020304" pitchFamily="18" charset="0"/>
            </a:rPr>
            <a:t>Reakreditasyon</a:t>
          </a:r>
          <a:endParaRPr lang="en-US" sz="4000" kern="1200" dirty="0">
            <a:latin typeface="Times New Roman" panose="02020603050405020304" pitchFamily="18" charset="0"/>
            <a:cs typeface="Times New Roman" panose="02020603050405020304" pitchFamily="18" charset="0"/>
          </a:endParaRPr>
        </a:p>
      </dsp:txBody>
      <dsp:txXfrm>
        <a:off x="0" y="1818861"/>
        <a:ext cx="6666833" cy="1816197"/>
      </dsp:txXfrm>
    </dsp:sp>
    <dsp:sp modelId="{BD67A6EF-0D99-40AA-B79E-579D0138C201}">
      <dsp:nvSpPr>
        <dsp:cNvPr id="0" name=""/>
        <dsp:cNvSpPr/>
      </dsp:nvSpPr>
      <dsp:spPr>
        <a:xfrm>
          <a:off x="0" y="3635058"/>
          <a:ext cx="6666833"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1270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CB61AD9-99B2-48E4-B0B3-79C558A357D0}">
      <dsp:nvSpPr>
        <dsp:cNvPr id="0" name=""/>
        <dsp:cNvSpPr/>
      </dsp:nvSpPr>
      <dsp:spPr>
        <a:xfrm>
          <a:off x="0" y="3635058"/>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r>
            <a:rPr lang="tr-TR" sz="4000" b="0" kern="1200" dirty="0">
              <a:latin typeface="Times New Roman" panose="02020603050405020304" pitchFamily="18" charset="0"/>
              <a:cs typeface="Times New Roman" panose="02020603050405020304" pitchFamily="18" charset="0"/>
            </a:rPr>
            <a:t>01.01.2025 </a:t>
          </a:r>
          <a:r>
            <a:rPr lang="tr-TR" sz="4000" b="0" kern="1200" dirty="0" smtClean="0">
              <a:latin typeface="Times New Roman" panose="02020603050405020304" pitchFamily="18" charset="0"/>
              <a:cs typeface="Times New Roman" panose="02020603050405020304" pitchFamily="18" charset="0"/>
            </a:rPr>
            <a:t>– 01.01.2031 Akreditasyon </a:t>
          </a:r>
          <a:endParaRPr lang="en-US" sz="4000" b="0" kern="1200" dirty="0">
            <a:latin typeface="Times New Roman" panose="02020603050405020304" pitchFamily="18" charset="0"/>
            <a:cs typeface="Times New Roman" panose="02020603050405020304" pitchFamily="18" charset="0"/>
          </a:endParaRPr>
        </a:p>
      </dsp:txBody>
      <dsp:txXfrm>
        <a:off x="0" y="3635058"/>
        <a:ext cx="6666833" cy="18161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0294E-7C9F-4F56-8A17-E1BA6454792B}">
      <dsp:nvSpPr>
        <dsp:cNvPr id="0" name=""/>
        <dsp:cNvSpPr/>
      </dsp:nvSpPr>
      <dsp:spPr>
        <a:xfrm>
          <a:off x="0" y="454459"/>
          <a:ext cx="6666833" cy="2362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520700" rIns="517420" bIns="177800" numCol="1" spcCol="1270" anchor="t" anchorCtr="0">
          <a:noAutofit/>
        </a:bodyPr>
        <a:lstStyle/>
        <a:p>
          <a:pPr marL="228600" lvl="1" indent="-228600" algn="l" defTabSz="1111250">
            <a:lnSpc>
              <a:spcPct val="90000"/>
            </a:lnSpc>
            <a:spcBef>
              <a:spcPct val="0"/>
            </a:spcBef>
            <a:spcAft>
              <a:spcPct val="15000"/>
            </a:spcAft>
            <a:buChar char="••"/>
          </a:pPr>
          <a:r>
            <a:rPr lang="tr-TR" sz="2500" b="0" i="0" kern="1200" baseline="0" dirty="0">
              <a:latin typeface="Times New Roman" panose="02020603050405020304" pitchFamily="18" charset="0"/>
              <a:cs typeface="Times New Roman" panose="02020603050405020304" pitchFamily="18" charset="0"/>
            </a:rPr>
            <a:t>Çağdaşlığı ve sürekli yenilenmeyi ilke edinmiş, etik değerlerin içselleştirildiği, kalite bilincinin yerleştiği, ulusal ve uluslararası düzeyde tanınan ve tercih edilen, nitelikli bir tıp fakültesi olmak.</a:t>
          </a:r>
          <a:endParaRPr lang="en-US" sz="2500" kern="1200" dirty="0">
            <a:latin typeface="Times New Roman" panose="02020603050405020304" pitchFamily="18" charset="0"/>
            <a:cs typeface="Times New Roman" panose="02020603050405020304" pitchFamily="18" charset="0"/>
          </a:endParaRPr>
        </a:p>
      </dsp:txBody>
      <dsp:txXfrm>
        <a:off x="0" y="454459"/>
        <a:ext cx="6666833" cy="2362500"/>
      </dsp:txXfrm>
    </dsp:sp>
    <dsp:sp modelId="{053F05E4-F5EC-497D-9B6A-9935B471C9E2}">
      <dsp:nvSpPr>
        <dsp:cNvPr id="0" name=""/>
        <dsp:cNvSpPr/>
      </dsp:nvSpPr>
      <dsp:spPr>
        <a:xfrm>
          <a:off x="333341" y="85459"/>
          <a:ext cx="4666783" cy="7380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lvl="0" algn="l" defTabSz="1111250">
            <a:lnSpc>
              <a:spcPct val="90000"/>
            </a:lnSpc>
            <a:spcBef>
              <a:spcPct val="0"/>
            </a:spcBef>
            <a:spcAft>
              <a:spcPct val="35000"/>
            </a:spcAft>
          </a:pPr>
          <a:r>
            <a:rPr lang="tr-TR" sz="2500" b="1" i="0" kern="1200" baseline="0"/>
            <a:t>Vizyon</a:t>
          </a:r>
          <a:endParaRPr lang="en-US" sz="2500" kern="1200"/>
        </a:p>
      </dsp:txBody>
      <dsp:txXfrm>
        <a:off x="369367" y="121485"/>
        <a:ext cx="4594731" cy="665948"/>
      </dsp:txXfrm>
    </dsp:sp>
    <dsp:sp modelId="{290F6C57-897F-4630-AC1C-7368A294AD47}">
      <dsp:nvSpPr>
        <dsp:cNvPr id="0" name=""/>
        <dsp:cNvSpPr/>
      </dsp:nvSpPr>
      <dsp:spPr>
        <a:xfrm>
          <a:off x="0" y="3320960"/>
          <a:ext cx="6666833" cy="2047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520700" rIns="517420" bIns="177800" numCol="1" spcCol="1270" anchor="t" anchorCtr="0">
          <a:noAutofit/>
        </a:bodyPr>
        <a:lstStyle/>
        <a:p>
          <a:pPr marL="228600" lvl="1" indent="-228600" algn="l" defTabSz="1111250">
            <a:lnSpc>
              <a:spcPct val="90000"/>
            </a:lnSpc>
            <a:spcBef>
              <a:spcPct val="0"/>
            </a:spcBef>
            <a:spcAft>
              <a:spcPct val="15000"/>
            </a:spcAft>
            <a:buChar char="••"/>
          </a:pPr>
          <a:r>
            <a:rPr lang="tr-TR" sz="2500" b="0" i="0" kern="1200" baseline="0" dirty="0">
              <a:latin typeface="Times New Roman" panose="02020603050405020304" pitchFamily="18" charset="0"/>
              <a:cs typeface="Times New Roman" panose="02020603050405020304" pitchFamily="18" charset="0"/>
            </a:rPr>
            <a:t>Mevzuat ve etik değerleri esas alarak, eğitim-öğretim, araştırma-geliştirme ve sağlık hizmeti standartlarını sürekli geliştirerek kaliteli bir hizmet sunmaktır.</a:t>
          </a:r>
          <a:endParaRPr lang="en-US" sz="2500" kern="1200" dirty="0">
            <a:latin typeface="Times New Roman" panose="02020603050405020304" pitchFamily="18" charset="0"/>
            <a:cs typeface="Times New Roman" panose="02020603050405020304" pitchFamily="18" charset="0"/>
          </a:endParaRPr>
        </a:p>
      </dsp:txBody>
      <dsp:txXfrm>
        <a:off x="0" y="3320960"/>
        <a:ext cx="6666833" cy="2047500"/>
      </dsp:txXfrm>
    </dsp:sp>
    <dsp:sp modelId="{E41D2F3E-B4E3-4104-843B-8DF4095992C9}">
      <dsp:nvSpPr>
        <dsp:cNvPr id="0" name=""/>
        <dsp:cNvSpPr/>
      </dsp:nvSpPr>
      <dsp:spPr>
        <a:xfrm>
          <a:off x="333341" y="2951960"/>
          <a:ext cx="4666783" cy="7380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lvl="0" algn="l" defTabSz="1111250">
            <a:lnSpc>
              <a:spcPct val="90000"/>
            </a:lnSpc>
            <a:spcBef>
              <a:spcPct val="0"/>
            </a:spcBef>
            <a:spcAft>
              <a:spcPct val="35000"/>
            </a:spcAft>
          </a:pPr>
          <a:r>
            <a:rPr lang="tr-TR" sz="2500" b="1" i="0" kern="1200" baseline="0"/>
            <a:t>Misyon</a:t>
          </a:r>
          <a:endParaRPr lang="en-US" sz="2500" kern="1200"/>
        </a:p>
      </dsp:txBody>
      <dsp:txXfrm>
        <a:off x="369367" y="2987986"/>
        <a:ext cx="4594731" cy="665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0A435-7A31-4B7D-9D17-0E4314FF9B68}">
      <dsp:nvSpPr>
        <dsp:cNvPr id="0" name=""/>
        <dsp:cNvSpPr/>
      </dsp:nvSpPr>
      <dsp:spPr>
        <a:xfrm>
          <a:off x="0" y="0"/>
          <a:ext cx="4704030" cy="734510"/>
        </a:xfrm>
        <a:prstGeom prst="roundRect">
          <a:avLst>
            <a:gd name="adj" fmla="val 10000"/>
          </a:avLst>
        </a:prstGeom>
        <a:solidFill>
          <a:schemeClr val="tx2">
            <a:lumMod val="90000"/>
            <a:lumOff val="10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buNone/>
          </a:pPr>
          <a:r>
            <a:rPr lang="tr-TR" sz="2000" kern="1200">
              <a:solidFill>
                <a:srgbClr val="FFFFFF"/>
              </a:solidFill>
              <a:latin typeface="Calibri" panose="020F0502020204030204"/>
              <a:ea typeface="+mn-ea"/>
              <a:cs typeface="+mn-cs"/>
            </a:rPr>
            <a:t>Yetkinlik Alanı</a:t>
          </a:r>
          <a:endParaRPr lang="en-US" sz="2000" kern="1200" dirty="0">
            <a:solidFill>
              <a:srgbClr val="FFFFFF"/>
            </a:solidFill>
            <a:latin typeface="Calibri" panose="020F0502020204030204"/>
            <a:ea typeface="+mn-ea"/>
            <a:cs typeface="+mn-cs"/>
          </a:endParaRPr>
        </a:p>
      </dsp:txBody>
      <dsp:txXfrm>
        <a:off x="21513" y="21513"/>
        <a:ext cx="3825498" cy="691484"/>
      </dsp:txXfrm>
    </dsp:sp>
    <dsp:sp modelId="{195C350E-D22C-4A8F-BB06-493218EC6CBC}">
      <dsp:nvSpPr>
        <dsp:cNvPr id="0" name=""/>
        <dsp:cNvSpPr/>
      </dsp:nvSpPr>
      <dsp:spPr>
        <a:xfrm>
          <a:off x="351274" y="836525"/>
          <a:ext cx="4704030" cy="734510"/>
        </a:xfrm>
        <a:prstGeom prst="roundRect">
          <a:avLst>
            <a:gd name="adj" fmla="val 10000"/>
          </a:avLst>
        </a:prstGeom>
        <a:solidFill>
          <a:schemeClr val="tx2">
            <a:lumMod val="75000"/>
            <a:lumOff val="25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buNone/>
          </a:pPr>
          <a:r>
            <a:rPr lang="tr-TR" sz="2000" kern="1200">
              <a:solidFill>
                <a:srgbClr val="FFFFFF"/>
              </a:solidFill>
              <a:latin typeface="Calibri" panose="020F0502020204030204"/>
              <a:ea typeface="+mn-ea"/>
              <a:cs typeface="+mn-cs"/>
            </a:rPr>
            <a:t>Yetkinlik</a:t>
          </a:r>
          <a:endParaRPr lang="en-US" sz="2000" kern="1200">
            <a:solidFill>
              <a:srgbClr val="FFFFFF"/>
            </a:solidFill>
            <a:latin typeface="Calibri" panose="020F0502020204030204"/>
            <a:ea typeface="+mn-ea"/>
            <a:cs typeface="+mn-cs"/>
          </a:endParaRPr>
        </a:p>
      </dsp:txBody>
      <dsp:txXfrm>
        <a:off x="372787" y="858038"/>
        <a:ext cx="3832297" cy="691484"/>
      </dsp:txXfrm>
    </dsp:sp>
    <dsp:sp modelId="{853E0284-5B7D-4504-9474-230124A51F23}">
      <dsp:nvSpPr>
        <dsp:cNvPr id="0" name=""/>
        <dsp:cNvSpPr/>
      </dsp:nvSpPr>
      <dsp:spPr>
        <a:xfrm>
          <a:off x="702549" y="1673051"/>
          <a:ext cx="4704030" cy="734510"/>
        </a:xfrm>
        <a:prstGeom prst="roundRect">
          <a:avLst>
            <a:gd name="adj" fmla="val 10000"/>
          </a:avLst>
        </a:prstGeom>
        <a:solidFill>
          <a:schemeClr val="tx2">
            <a:lumMod val="50000"/>
            <a:lumOff val="50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buNone/>
          </a:pPr>
          <a:r>
            <a:rPr lang="tr-TR" sz="2000" kern="1200">
              <a:solidFill>
                <a:srgbClr val="FFFFFF"/>
              </a:solidFill>
              <a:latin typeface="Calibri" panose="020F0502020204030204"/>
              <a:ea typeface="+mn-ea"/>
              <a:cs typeface="+mn-cs"/>
            </a:rPr>
            <a:t>Yeterlikler</a:t>
          </a:r>
          <a:endParaRPr lang="en-US" sz="2000" kern="1200">
            <a:solidFill>
              <a:srgbClr val="FFFFFF"/>
            </a:solidFill>
            <a:latin typeface="Calibri" panose="020F0502020204030204"/>
            <a:ea typeface="+mn-ea"/>
            <a:cs typeface="+mn-cs"/>
          </a:endParaRPr>
        </a:p>
      </dsp:txBody>
      <dsp:txXfrm>
        <a:off x="724062" y="1694564"/>
        <a:ext cx="3832297" cy="691484"/>
      </dsp:txXfrm>
    </dsp:sp>
    <dsp:sp modelId="{080AB2B7-AF03-43F0-8F4B-5934D747BA0A}">
      <dsp:nvSpPr>
        <dsp:cNvPr id="0" name=""/>
        <dsp:cNvSpPr/>
      </dsp:nvSpPr>
      <dsp:spPr>
        <a:xfrm>
          <a:off x="1053824" y="2509576"/>
          <a:ext cx="4704030" cy="734510"/>
        </a:xfrm>
        <a:prstGeom prst="roundRect">
          <a:avLst>
            <a:gd name="adj" fmla="val 10000"/>
          </a:avLst>
        </a:prstGeom>
        <a:solidFill>
          <a:schemeClr val="tx2">
            <a:lumMod val="25000"/>
            <a:lumOff val="75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buNone/>
          </a:pPr>
          <a:r>
            <a:rPr lang="tr-TR" sz="2000" kern="1200">
              <a:solidFill>
                <a:srgbClr val="FFFFFF"/>
              </a:solidFill>
              <a:latin typeface="Calibri" panose="020F0502020204030204"/>
              <a:ea typeface="+mn-ea"/>
              <a:cs typeface="+mn-cs"/>
            </a:rPr>
            <a:t>Alt Yeterlikler</a:t>
          </a:r>
          <a:endParaRPr lang="en-US" sz="2000" kern="1200">
            <a:solidFill>
              <a:srgbClr val="FFFFFF"/>
            </a:solidFill>
            <a:latin typeface="Calibri" panose="020F0502020204030204"/>
            <a:ea typeface="+mn-ea"/>
            <a:cs typeface="+mn-cs"/>
          </a:endParaRPr>
        </a:p>
      </dsp:txBody>
      <dsp:txXfrm>
        <a:off x="1075337" y="2531089"/>
        <a:ext cx="3832297" cy="691484"/>
      </dsp:txXfrm>
    </dsp:sp>
    <dsp:sp modelId="{7388CF6A-C1F9-4A02-A55D-BEF1953D7A69}">
      <dsp:nvSpPr>
        <dsp:cNvPr id="0" name=""/>
        <dsp:cNvSpPr/>
      </dsp:nvSpPr>
      <dsp:spPr>
        <a:xfrm>
          <a:off x="1405099" y="3346102"/>
          <a:ext cx="4704030" cy="734510"/>
        </a:xfrm>
        <a:prstGeom prst="roundRect">
          <a:avLst>
            <a:gd name="adj" fmla="val 10000"/>
          </a:avLst>
        </a:prstGeom>
        <a:solidFill>
          <a:schemeClr val="tx2"/>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buNone/>
          </a:pPr>
          <a:r>
            <a:rPr lang="tr-TR" sz="2000" kern="1200" dirty="0">
              <a:solidFill>
                <a:srgbClr val="FFFFFF"/>
              </a:solidFill>
              <a:latin typeface="Calibri" panose="020F0502020204030204"/>
              <a:ea typeface="+mn-ea"/>
              <a:cs typeface="+mn-cs"/>
            </a:rPr>
            <a:t>Dönem Eğitim Amaç Hedef/Çıktıları </a:t>
          </a:r>
          <a:endParaRPr lang="en-US" sz="2000" kern="1200" dirty="0">
            <a:solidFill>
              <a:srgbClr val="FFFFFF"/>
            </a:solidFill>
            <a:latin typeface="Calibri" panose="020F0502020204030204"/>
            <a:ea typeface="+mn-ea"/>
            <a:cs typeface="+mn-cs"/>
          </a:endParaRPr>
        </a:p>
      </dsp:txBody>
      <dsp:txXfrm>
        <a:off x="1426612" y="3367615"/>
        <a:ext cx="3832297" cy="691484"/>
      </dsp:txXfrm>
    </dsp:sp>
    <dsp:sp modelId="{629C2EF2-0A08-4FA1-9569-046E7AC38D97}">
      <dsp:nvSpPr>
        <dsp:cNvPr id="0" name=""/>
        <dsp:cNvSpPr/>
      </dsp:nvSpPr>
      <dsp:spPr>
        <a:xfrm>
          <a:off x="4226598" y="536600"/>
          <a:ext cx="477431" cy="477431"/>
        </a:xfrm>
        <a:prstGeom prst="downArrow">
          <a:avLst>
            <a:gd name="adj1" fmla="val 55000"/>
            <a:gd name="adj2" fmla="val 45000"/>
          </a:avLst>
        </a:prstGeom>
        <a:solidFill>
          <a:srgbClr val="B79E35">
            <a:alpha val="90000"/>
            <a:tint val="40000"/>
            <a:hueOff val="0"/>
            <a:satOff val="0"/>
            <a:lumOff val="0"/>
            <a:alphaOff val="0"/>
          </a:srgbClr>
        </a:solidFill>
        <a:ln w="12700" cap="flat" cmpd="sng" algn="ctr">
          <a:solidFill>
            <a:srgbClr val="B79E3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buNone/>
          </a:pPr>
          <a:endParaRPr lang="en-US" sz="2100" kern="1200">
            <a:solidFill>
              <a:srgbClr val="000000">
                <a:hueOff val="0"/>
                <a:satOff val="0"/>
                <a:lumOff val="0"/>
                <a:alphaOff val="0"/>
              </a:srgbClr>
            </a:solidFill>
            <a:latin typeface="Calibri" panose="020F0502020204030204"/>
            <a:ea typeface="+mn-ea"/>
            <a:cs typeface="+mn-cs"/>
          </a:endParaRPr>
        </a:p>
      </dsp:txBody>
      <dsp:txXfrm>
        <a:off x="4334020" y="536600"/>
        <a:ext cx="262587" cy="359267"/>
      </dsp:txXfrm>
    </dsp:sp>
    <dsp:sp modelId="{DB07FEA8-D2BA-4361-8459-D7825AE5AA71}">
      <dsp:nvSpPr>
        <dsp:cNvPr id="0" name=""/>
        <dsp:cNvSpPr/>
      </dsp:nvSpPr>
      <dsp:spPr>
        <a:xfrm>
          <a:off x="4577873" y="1373126"/>
          <a:ext cx="477431" cy="477431"/>
        </a:xfrm>
        <a:prstGeom prst="downArrow">
          <a:avLst>
            <a:gd name="adj1" fmla="val 55000"/>
            <a:gd name="adj2" fmla="val 45000"/>
          </a:avLst>
        </a:prstGeom>
        <a:solidFill>
          <a:srgbClr val="B79E35">
            <a:alpha val="90000"/>
            <a:tint val="40000"/>
            <a:hueOff val="0"/>
            <a:satOff val="0"/>
            <a:lumOff val="0"/>
            <a:alphaOff val="0"/>
          </a:srgbClr>
        </a:solidFill>
        <a:ln w="12700" cap="flat" cmpd="sng" algn="ctr">
          <a:solidFill>
            <a:srgbClr val="B79E3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buNone/>
          </a:pPr>
          <a:endParaRPr lang="en-US" sz="2100" kern="1200">
            <a:solidFill>
              <a:srgbClr val="000000">
                <a:hueOff val="0"/>
                <a:satOff val="0"/>
                <a:lumOff val="0"/>
                <a:alphaOff val="0"/>
              </a:srgbClr>
            </a:solidFill>
            <a:latin typeface="Calibri" panose="020F0502020204030204"/>
            <a:ea typeface="+mn-ea"/>
            <a:cs typeface="+mn-cs"/>
          </a:endParaRPr>
        </a:p>
      </dsp:txBody>
      <dsp:txXfrm>
        <a:off x="4685295" y="1373126"/>
        <a:ext cx="262587" cy="359267"/>
      </dsp:txXfrm>
    </dsp:sp>
    <dsp:sp modelId="{FF3CA4B2-8E72-4515-A761-D1AEFFF9EB2E}">
      <dsp:nvSpPr>
        <dsp:cNvPr id="0" name=""/>
        <dsp:cNvSpPr/>
      </dsp:nvSpPr>
      <dsp:spPr>
        <a:xfrm>
          <a:off x="4929148" y="2197410"/>
          <a:ext cx="477431" cy="477431"/>
        </a:xfrm>
        <a:prstGeom prst="downArrow">
          <a:avLst>
            <a:gd name="adj1" fmla="val 55000"/>
            <a:gd name="adj2" fmla="val 45000"/>
          </a:avLst>
        </a:prstGeom>
        <a:solidFill>
          <a:srgbClr val="B79E35">
            <a:alpha val="90000"/>
            <a:tint val="40000"/>
            <a:hueOff val="0"/>
            <a:satOff val="0"/>
            <a:lumOff val="0"/>
            <a:alphaOff val="0"/>
          </a:srgbClr>
        </a:solidFill>
        <a:ln w="12700" cap="flat" cmpd="sng" algn="ctr">
          <a:solidFill>
            <a:srgbClr val="B79E3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buNone/>
          </a:pPr>
          <a:endParaRPr lang="en-US" sz="2100" kern="1200">
            <a:solidFill>
              <a:srgbClr val="000000">
                <a:hueOff val="0"/>
                <a:satOff val="0"/>
                <a:lumOff val="0"/>
                <a:alphaOff val="0"/>
              </a:srgbClr>
            </a:solidFill>
            <a:latin typeface="Calibri" panose="020F0502020204030204"/>
            <a:ea typeface="+mn-ea"/>
            <a:cs typeface="+mn-cs"/>
          </a:endParaRPr>
        </a:p>
      </dsp:txBody>
      <dsp:txXfrm>
        <a:off x="5036570" y="2197410"/>
        <a:ext cx="262587" cy="359267"/>
      </dsp:txXfrm>
    </dsp:sp>
    <dsp:sp modelId="{A99C963E-7406-4C1E-B49F-22C34832449D}">
      <dsp:nvSpPr>
        <dsp:cNvPr id="0" name=""/>
        <dsp:cNvSpPr/>
      </dsp:nvSpPr>
      <dsp:spPr>
        <a:xfrm>
          <a:off x="5280423" y="3042096"/>
          <a:ext cx="477431" cy="477431"/>
        </a:xfrm>
        <a:prstGeom prst="downArrow">
          <a:avLst>
            <a:gd name="adj1" fmla="val 55000"/>
            <a:gd name="adj2" fmla="val 45000"/>
          </a:avLst>
        </a:prstGeom>
        <a:solidFill>
          <a:srgbClr val="B79E35">
            <a:alpha val="90000"/>
            <a:tint val="40000"/>
            <a:hueOff val="0"/>
            <a:satOff val="0"/>
            <a:lumOff val="0"/>
            <a:alphaOff val="0"/>
          </a:srgbClr>
        </a:solidFill>
        <a:ln w="12700" cap="flat" cmpd="sng" algn="ctr">
          <a:solidFill>
            <a:srgbClr val="B79E3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buNone/>
          </a:pPr>
          <a:endParaRPr lang="en-US" sz="2100" kern="1200">
            <a:solidFill>
              <a:srgbClr val="000000">
                <a:hueOff val="0"/>
                <a:satOff val="0"/>
                <a:lumOff val="0"/>
                <a:alphaOff val="0"/>
              </a:srgbClr>
            </a:solidFill>
            <a:latin typeface="Calibri" panose="020F0502020204030204"/>
            <a:ea typeface="+mn-ea"/>
            <a:cs typeface="+mn-cs"/>
          </a:endParaRPr>
        </a:p>
      </dsp:txBody>
      <dsp:txXfrm>
        <a:off x="5387845" y="3042096"/>
        <a:ext cx="262587" cy="3592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DE38B-0AFD-4CEF-8509-621175996D5E}">
      <dsp:nvSpPr>
        <dsp:cNvPr id="0" name=""/>
        <dsp:cNvSpPr/>
      </dsp:nvSpPr>
      <dsp:spPr>
        <a:xfrm>
          <a:off x="0" y="265822"/>
          <a:ext cx="6915150" cy="765450"/>
        </a:xfrm>
        <a:prstGeom prst="rect">
          <a:avLst/>
        </a:prstGeom>
        <a:solidFill>
          <a:srgbClr val="FFFFFF">
            <a:alpha val="90000"/>
            <a:hueOff val="0"/>
            <a:satOff val="0"/>
            <a:lumOff val="0"/>
            <a:alphaOff val="0"/>
          </a:srgbClr>
        </a:solidFill>
        <a:ln w="12700" cap="flat" cmpd="sng" algn="ctr">
          <a:solidFill>
            <a:srgbClr val="B79E3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6692" tIns="374904" rIns="536692" bIns="128016" numCol="1" spcCol="1270" anchor="t" anchorCtr="0">
          <a:noAutofit/>
        </a:bodyPr>
        <a:lstStyle/>
        <a:p>
          <a:pPr marL="171450" lvl="1" indent="-171450" algn="l" defTabSz="800100">
            <a:lnSpc>
              <a:spcPct val="90000"/>
            </a:lnSpc>
            <a:spcBef>
              <a:spcPct val="0"/>
            </a:spcBef>
            <a:spcAft>
              <a:spcPct val="15000"/>
            </a:spcAft>
            <a:buChar char="••"/>
          </a:pPr>
          <a:r>
            <a:rPr lang="tr-TR" sz="1800" kern="1200">
              <a:solidFill>
                <a:srgbClr val="000000">
                  <a:hueOff val="0"/>
                  <a:satOff val="0"/>
                  <a:lumOff val="0"/>
                  <a:alphaOff val="0"/>
                </a:srgbClr>
              </a:solidFill>
              <a:latin typeface="Calibri" panose="020F0502020204030204"/>
              <a:ea typeface="+mn-ea"/>
              <a:cs typeface="+mn-cs"/>
            </a:rPr>
            <a:t>Sağlık Hizmet Sunucusu</a:t>
          </a:r>
        </a:p>
      </dsp:txBody>
      <dsp:txXfrm>
        <a:off x="0" y="265822"/>
        <a:ext cx="6915150" cy="765450"/>
      </dsp:txXfrm>
    </dsp:sp>
    <dsp:sp modelId="{90104DE6-979A-476C-AA71-F484EC7B0949}">
      <dsp:nvSpPr>
        <dsp:cNvPr id="0" name=""/>
        <dsp:cNvSpPr/>
      </dsp:nvSpPr>
      <dsp:spPr>
        <a:xfrm>
          <a:off x="345757" y="142"/>
          <a:ext cx="4840605" cy="531360"/>
        </a:xfrm>
        <a:prstGeom prst="roundRect">
          <a:avLst/>
        </a:prstGeom>
        <a:solidFill>
          <a:srgbClr val="005EA4"/>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963" tIns="0" rIns="182963" bIns="0" numCol="1" spcCol="1270" anchor="ctr" anchorCtr="0">
          <a:noAutofit/>
        </a:bodyPr>
        <a:lstStyle/>
        <a:p>
          <a:pPr lvl="0" algn="l" defTabSz="800100">
            <a:lnSpc>
              <a:spcPct val="90000"/>
            </a:lnSpc>
            <a:spcBef>
              <a:spcPct val="0"/>
            </a:spcBef>
            <a:spcAft>
              <a:spcPct val="35000"/>
            </a:spcAft>
            <a:buNone/>
          </a:pPr>
          <a:r>
            <a:rPr lang="tr-TR" sz="1800" kern="1200" dirty="0">
              <a:solidFill>
                <a:srgbClr val="FFFFFF"/>
              </a:solidFill>
              <a:latin typeface="Calibri" panose="020F0502020204030204"/>
              <a:ea typeface="+mn-ea"/>
              <a:cs typeface="+mn-cs"/>
            </a:rPr>
            <a:t>Yetkinlik Alanı-Mesleki Uygulamalar </a:t>
          </a:r>
        </a:p>
      </dsp:txBody>
      <dsp:txXfrm>
        <a:off x="371696" y="26081"/>
        <a:ext cx="4788727" cy="479482"/>
      </dsp:txXfrm>
    </dsp:sp>
    <dsp:sp modelId="{57D1F619-A245-47E4-9B57-457FD03E2F49}">
      <dsp:nvSpPr>
        <dsp:cNvPr id="0" name=""/>
        <dsp:cNvSpPr/>
      </dsp:nvSpPr>
      <dsp:spPr>
        <a:xfrm>
          <a:off x="0" y="1394152"/>
          <a:ext cx="6915150" cy="1927800"/>
        </a:xfrm>
        <a:prstGeom prst="rect">
          <a:avLst/>
        </a:prstGeom>
        <a:solidFill>
          <a:srgbClr val="FFFFFF">
            <a:alpha val="90000"/>
            <a:hueOff val="0"/>
            <a:satOff val="0"/>
            <a:lumOff val="0"/>
            <a:alphaOff val="0"/>
          </a:srgbClr>
        </a:solidFill>
        <a:ln w="12700" cap="flat" cmpd="sng" algn="ctr">
          <a:solidFill>
            <a:srgbClr val="B79E3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6692" tIns="374904" rIns="536692" bIns="128016" numCol="1" spcCol="1270" anchor="t" anchorCtr="0">
          <a:noAutofit/>
        </a:bodyPr>
        <a:lstStyle/>
        <a:p>
          <a:pPr marL="171450" lvl="1" indent="-171450" algn="l" defTabSz="800100">
            <a:lnSpc>
              <a:spcPct val="90000"/>
            </a:lnSpc>
            <a:spcBef>
              <a:spcPct val="0"/>
            </a:spcBef>
            <a:spcAft>
              <a:spcPct val="15000"/>
            </a:spcAft>
            <a:buChar char="••"/>
          </a:pPr>
          <a:r>
            <a:rPr lang="tr-TR" sz="1800" kern="1200">
              <a:solidFill>
                <a:srgbClr val="000000">
                  <a:hueOff val="0"/>
                  <a:satOff val="0"/>
                  <a:lumOff val="0"/>
                  <a:alphaOff val="0"/>
                </a:srgbClr>
              </a:solidFill>
              <a:latin typeface="Calibri" panose="020F0502020204030204"/>
              <a:ea typeface="+mn-ea"/>
              <a:cs typeface="+mn-cs"/>
            </a:rPr>
            <a:t>Mesleki Etik ve Profesyonel Değerleri Benimseyen</a:t>
          </a:r>
        </a:p>
        <a:p>
          <a:pPr marL="171450" lvl="1" indent="-171450" algn="l" defTabSz="800100">
            <a:lnSpc>
              <a:spcPct val="90000"/>
            </a:lnSpc>
            <a:spcBef>
              <a:spcPct val="0"/>
            </a:spcBef>
            <a:spcAft>
              <a:spcPct val="15000"/>
            </a:spcAft>
            <a:buChar char="••"/>
          </a:pPr>
          <a:r>
            <a:rPr lang="tr-TR" sz="1800" kern="1200">
              <a:solidFill>
                <a:srgbClr val="000000">
                  <a:hueOff val="0"/>
                  <a:satOff val="0"/>
                  <a:lumOff val="0"/>
                  <a:alphaOff val="0"/>
                </a:srgbClr>
              </a:solidFill>
              <a:latin typeface="Calibri" panose="020F0502020204030204"/>
              <a:ea typeface="+mn-ea"/>
              <a:cs typeface="+mn-cs"/>
            </a:rPr>
            <a:t>Sağlık Savunucusu</a:t>
          </a:r>
        </a:p>
        <a:p>
          <a:pPr marL="171450" lvl="1" indent="-171450" algn="l" defTabSz="800100">
            <a:lnSpc>
              <a:spcPct val="90000"/>
            </a:lnSpc>
            <a:spcBef>
              <a:spcPct val="0"/>
            </a:spcBef>
            <a:spcAft>
              <a:spcPct val="15000"/>
            </a:spcAft>
            <a:buChar char="••"/>
          </a:pPr>
          <a:r>
            <a:rPr lang="tr-TR" sz="1800" kern="1200">
              <a:solidFill>
                <a:srgbClr val="000000">
                  <a:hueOff val="0"/>
                  <a:satOff val="0"/>
                  <a:lumOff val="0"/>
                  <a:alphaOff val="0"/>
                </a:srgbClr>
              </a:solidFill>
              <a:latin typeface="Calibri" panose="020F0502020204030204"/>
              <a:ea typeface="+mn-ea"/>
              <a:cs typeface="+mn-cs"/>
            </a:rPr>
            <a:t>Lider Yönetici</a:t>
          </a:r>
        </a:p>
        <a:p>
          <a:pPr marL="171450" lvl="1" indent="-171450" algn="l" defTabSz="800100">
            <a:lnSpc>
              <a:spcPct val="90000"/>
            </a:lnSpc>
            <a:spcBef>
              <a:spcPct val="0"/>
            </a:spcBef>
            <a:spcAft>
              <a:spcPct val="15000"/>
            </a:spcAft>
            <a:buChar char="••"/>
          </a:pPr>
          <a:r>
            <a:rPr lang="tr-TR" sz="1800" kern="1200">
              <a:solidFill>
                <a:srgbClr val="000000">
                  <a:hueOff val="0"/>
                  <a:satOff val="0"/>
                  <a:lumOff val="0"/>
                  <a:alphaOff val="0"/>
                </a:srgbClr>
              </a:solidFill>
              <a:latin typeface="Calibri" panose="020F0502020204030204"/>
              <a:ea typeface="+mn-ea"/>
              <a:cs typeface="+mn-cs"/>
            </a:rPr>
            <a:t>Ekip Üyesi</a:t>
          </a:r>
        </a:p>
        <a:p>
          <a:pPr marL="171450" lvl="1" indent="-171450" algn="l" defTabSz="800100">
            <a:lnSpc>
              <a:spcPct val="90000"/>
            </a:lnSpc>
            <a:spcBef>
              <a:spcPct val="0"/>
            </a:spcBef>
            <a:spcAft>
              <a:spcPct val="15000"/>
            </a:spcAft>
            <a:buChar char="••"/>
          </a:pPr>
          <a:r>
            <a:rPr lang="tr-TR" sz="1800" kern="1200">
              <a:solidFill>
                <a:srgbClr val="000000">
                  <a:hueOff val="0"/>
                  <a:satOff val="0"/>
                  <a:lumOff val="0"/>
                  <a:alphaOff val="0"/>
                </a:srgbClr>
              </a:solidFill>
              <a:latin typeface="Calibri" panose="020F0502020204030204"/>
              <a:ea typeface="+mn-ea"/>
              <a:cs typeface="+mn-cs"/>
            </a:rPr>
            <a:t>İletişimci</a:t>
          </a:r>
        </a:p>
      </dsp:txBody>
      <dsp:txXfrm>
        <a:off x="0" y="1394152"/>
        <a:ext cx="6915150" cy="1927800"/>
      </dsp:txXfrm>
    </dsp:sp>
    <dsp:sp modelId="{E028443D-7E50-4083-ACD7-6896177A70DE}">
      <dsp:nvSpPr>
        <dsp:cNvPr id="0" name=""/>
        <dsp:cNvSpPr/>
      </dsp:nvSpPr>
      <dsp:spPr>
        <a:xfrm>
          <a:off x="345757" y="1128472"/>
          <a:ext cx="4840605" cy="531360"/>
        </a:xfrm>
        <a:prstGeom prst="roundRect">
          <a:avLst/>
        </a:prstGeom>
        <a:solidFill>
          <a:srgbClr val="005EA4"/>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963" tIns="0" rIns="182963" bIns="0" numCol="1" spcCol="1270" anchor="ctr" anchorCtr="0">
          <a:noAutofit/>
        </a:bodyPr>
        <a:lstStyle/>
        <a:p>
          <a:pPr lvl="0" algn="l" defTabSz="800100">
            <a:lnSpc>
              <a:spcPct val="90000"/>
            </a:lnSpc>
            <a:spcBef>
              <a:spcPct val="0"/>
            </a:spcBef>
            <a:spcAft>
              <a:spcPct val="35000"/>
            </a:spcAft>
            <a:buNone/>
          </a:pPr>
          <a:r>
            <a:rPr lang="tr-TR" sz="1800" kern="1200" dirty="0">
              <a:solidFill>
                <a:srgbClr val="FFFFFF"/>
              </a:solidFill>
              <a:latin typeface="Calibri" panose="020F0502020204030204"/>
              <a:ea typeface="+mn-ea"/>
              <a:cs typeface="+mn-cs"/>
            </a:rPr>
            <a:t>Yetkinlik Alanı-Mesleki Değerler ve Yaklaşımlar</a:t>
          </a:r>
        </a:p>
      </dsp:txBody>
      <dsp:txXfrm>
        <a:off x="371696" y="1154411"/>
        <a:ext cx="4788727" cy="479482"/>
      </dsp:txXfrm>
    </dsp:sp>
    <dsp:sp modelId="{5162632A-B478-429A-8B20-766678FA1788}">
      <dsp:nvSpPr>
        <dsp:cNvPr id="0" name=""/>
        <dsp:cNvSpPr/>
      </dsp:nvSpPr>
      <dsp:spPr>
        <a:xfrm>
          <a:off x="0" y="3684832"/>
          <a:ext cx="6915150" cy="1048950"/>
        </a:xfrm>
        <a:prstGeom prst="rect">
          <a:avLst/>
        </a:prstGeom>
        <a:solidFill>
          <a:srgbClr val="FFFFFF">
            <a:alpha val="90000"/>
            <a:hueOff val="0"/>
            <a:satOff val="0"/>
            <a:lumOff val="0"/>
            <a:alphaOff val="0"/>
          </a:srgbClr>
        </a:solidFill>
        <a:ln w="12700" cap="flat" cmpd="sng" algn="ctr">
          <a:solidFill>
            <a:srgbClr val="B79E3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6692" tIns="374904" rIns="536692" bIns="128016" numCol="1" spcCol="1270" anchor="t" anchorCtr="0">
          <a:noAutofit/>
        </a:bodyPr>
        <a:lstStyle/>
        <a:p>
          <a:pPr marL="171450" lvl="1" indent="-171450" algn="l" defTabSz="800100">
            <a:lnSpc>
              <a:spcPct val="90000"/>
            </a:lnSpc>
            <a:spcBef>
              <a:spcPct val="0"/>
            </a:spcBef>
            <a:spcAft>
              <a:spcPct val="15000"/>
            </a:spcAft>
            <a:buChar char="••"/>
          </a:pPr>
          <a:r>
            <a:rPr lang="tr-TR" sz="1800" kern="1200">
              <a:solidFill>
                <a:srgbClr val="000000">
                  <a:hueOff val="0"/>
                  <a:satOff val="0"/>
                  <a:lumOff val="0"/>
                  <a:alphaOff val="0"/>
                </a:srgbClr>
              </a:solidFill>
              <a:latin typeface="Calibri" panose="020F0502020204030204"/>
              <a:ea typeface="+mn-ea"/>
              <a:cs typeface="+mn-cs"/>
            </a:rPr>
            <a:t>Bilimsel ve Analitik Yaklaşım Gösteren</a:t>
          </a:r>
        </a:p>
        <a:p>
          <a:pPr marL="171450" lvl="1" indent="-171450" algn="l" defTabSz="800100">
            <a:lnSpc>
              <a:spcPct val="90000"/>
            </a:lnSpc>
            <a:spcBef>
              <a:spcPct val="0"/>
            </a:spcBef>
            <a:spcAft>
              <a:spcPct val="15000"/>
            </a:spcAft>
            <a:buChar char="••"/>
          </a:pPr>
          <a:r>
            <a:rPr lang="tr-TR" sz="1800" kern="1200">
              <a:solidFill>
                <a:srgbClr val="000000">
                  <a:hueOff val="0"/>
                  <a:satOff val="0"/>
                  <a:lumOff val="0"/>
                  <a:alphaOff val="0"/>
                </a:srgbClr>
              </a:solidFill>
              <a:latin typeface="Calibri" panose="020F0502020204030204"/>
              <a:ea typeface="+mn-ea"/>
              <a:cs typeface="+mn-cs"/>
            </a:rPr>
            <a:t>Yaşam Boyu Öğrenen</a:t>
          </a:r>
        </a:p>
      </dsp:txBody>
      <dsp:txXfrm>
        <a:off x="0" y="3684832"/>
        <a:ext cx="6915150" cy="1048950"/>
      </dsp:txXfrm>
    </dsp:sp>
    <dsp:sp modelId="{37025F45-33F5-4848-960C-51CFCE03A212}">
      <dsp:nvSpPr>
        <dsp:cNvPr id="0" name=""/>
        <dsp:cNvSpPr/>
      </dsp:nvSpPr>
      <dsp:spPr>
        <a:xfrm>
          <a:off x="345757" y="3419152"/>
          <a:ext cx="4840605" cy="531360"/>
        </a:xfrm>
        <a:prstGeom prst="roundRect">
          <a:avLst/>
        </a:prstGeom>
        <a:solidFill>
          <a:srgbClr val="005EA4"/>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963" tIns="0" rIns="182963" bIns="0" numCol="1" spcCol="1270" anchor="ctr" anchorCtr="0">
          <a:noAutofit/>
        </a:bodyPr>
        <a:lstStyle/>
        <a:p>
          <a:pPr lvl="0" algn="l" defTabSz="800100">
            <a:lnSpc>
              <a:spcPct val="90000"/>
            </a:lnSpc>
            <a:spcBef>
              <a:spcPct val="0"/>
            </a:spcBef>
            <a:spcAft>
              <a:spcPct val="35000"/>
            </a:spcAft>
            <a:buNone/>
          </a:pPr>
          <a:r>
            <a:rPr lang="tr-TR" sz="1800" kern="1200" dirty="0">
              <a:solidFill>
                <a:srgbClr val="FFFFFF"/>
              </a:solidFill>
              <a:latin typeface="Calibri" panose="020F0502020204030204"/>
              <a:ea typeface="+mn-ea"/>
              <a:cs typeface="+mn-cs"/>
            </a:rPr>
            <a:t>Yetkinlik Alanı-Mesleki ve Bireysel Gelişim</a:t>
          </a:r>
        </a:p>
      </dsp:txBody>
      <dsp:txXfrm>
        <a:off x="371696" y="3445091"/>
        <a:ext cx="4788727" cy="4794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FE3800-6DCB-469A-8DD5-0CF7DE25D9C5}">
      <dsp:nvSpPr>
        <dsp:cNvPr id="0" name=""/>
        <dsp:cNvSpPr/>
      </dsp:nvSpPr>
      <dsp:spPr>
        <a:xfrm>
          <a:off x="5546853" y="6388423"/>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628464" y="6429847"/>
        <a:ext cx="8590" cy="8590"/>
      </dsp:txXfrm>
    </dsp:sp>
    <dsp:sp modelId="{2C62D02D-DCB8-4495-945A-9A5AFF05C9F2}">
      <dsp:nvSpPr>
        <dsp:cNvPr id="0" name=""/>
        <dsp:cNvSpPr/>
      </dsp:nvSpPr>
      <dsp:spPr>
        <a:xfrm>
          <a:off x="4515979" y="6388423"/>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4597589" y="6429847"/>
        <a:ext cx="8590" cy="8590"/>
      </dsp:txXfrm>
    </dsp:sp>
    <dsp:sp modelId="{BCF5313C-FF4B-4779-A312-BAD5A16043A6}">
      <dsp:nvSpPr>
        <dsp:cNvPr id="0" name=""/>
        <dsp:cNvSpPr/>
      </dsp:nvSpPr>
      <dsp:spPr>
        <a:xfrm>
          <a:off x="3485104" y="5943063"/>
          <a:ext cx="171812" cy="491079"/>
        </a:xfrm>
        <a:custGeom>
          <a:avLst/>
          <a:gdLst/>
          <a:ahLst/>
          <a:cxnLst/>
          <a:rect l="0" t="0" r="0" b="0"/>
          <a:pathLst>
            <a:path>
              <a:moveTo>
                <a:pt x="0" y="0"/>
              </a:moveTo>
              <a:lnTo>
                <a:pt x="85906" y="0"/>
              </a:lnTo>
              <a:lnTo>
                <a:pt x="85906" y="491079"/>
              </a:lnTo>
              <a:lnTo>
                <a:pt x="171812" y="49107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558004" y="6175596"/>
        <a:ext cx="26013" cy="26013"/>
      </dsp:txXfrm>
    </dsp:sp>
    <dsp:sp modelId="{FF9C8F6A-CDE3-40B0-BC9B-4F0500F97325}">
      <dsp:nvSpPr>
        <dsp:cNvPr id="0" name=""/>
        <dsp:cNvSpPr/>
      </dsp:nvSpPr>
      <dsp:spPr>
        <a:xfrm>
          <a:off x="5546853" y="6061036"/>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628464" y="6102461"/>
        <a:ext cx="8590" cy="8590"/>
      </dsp:txXfrm>
    </dsp:sp>
    <dsp:sp modelId="{C86A3BD4-DC20-40A0-A7C0-367E5B015EF9}">
      <dsp:nvSpPr>
        <dsp:cNvPr id="0" name=""/>
        <dsp:cNvSpPr/>
      </dsp:nvSpPr>
      <dsp:spPr>
        <a:xfrm>
          <a:off x="4515979" y="6061036"/>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4597589" y="6102461"/>
        <a:ext cx="8590" cy="8590"/>
      </dsp:txXfrm>
    </dsp:sp>
    <dsp:sp modelId="{92A0E2D3-263F-4E97-8B34-0CFFF98747F1}">
      <dsp:nvSpPr>
        <dsp:cNvPr id="0" name=""/>
        <dsp:cNvSpPr/>
      </dsp:nvSpPr>
      <dsp:spPr>
        <a:xfrm>
          <a:off x="3485104" y="5943063"/>
          <a:ext cx="171812" cy="163693"/>
        </a:xfrm>
        <a:custGeom>
          <a:avLst/>
          <a:gdLst/>
          <a:ahLst/>
          <a:cxnLst/>
          <a:rect l="0" t="0" r="0" b="0"/>
          <a:pathLst>
            <a:path>
              <a:moveTo>
                <a:pt x="0" y="0"/>
              </a:moveTo>
              <a:lnTo>
                <a:pt x="85906" y="0"/>
              </a:lnTo>
              <a:lnTo>
                <a:pt x="85906" y="163693"/>
              </a:lnTo>
              <a:lnTo>
                <a:pt x="171812" y="16369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565078" y="6018977"/>
        <a:ext cx="11865" cy="11865"/>
      </dsp:txXfrm>
    </dsp:sp>
    <dsp:sp modelId="{276BA9D9-AE6E-4B9A-816E-A434090084A9}">
      <dsp:nvSpPr>
        <dsp:cNvPr id="0" name=""/>
        <dsp:cNvSpPr/>
      </dsp:nvSpPr>
      <dsp:spPr>
        <a:xfrm>
          <a:off x="5546853" y="5733650"/>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628464" y="5775075"/>
        <a:ext cx="8590" cy="8590"/>
      </dsp:txXfrm>
    </dsp:sp>
    <dsp:sp modelId="{2DD3CFEA-F274-4620-B26E-4A298ADC0ADE}">
      <dsp:nvSpPr>
        <dsp:cNvPr id="0" name=""/>
        <dsp:cNvSpPr/>
      </dsp:nvSpPr>
      <dsp:spPr>
        <a:xfrm>
          <a:off x="4515979" y="5733650"/>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4597589" y="5775075"/>
        <a:ext cx="8590" cy="8590"/>
      </dsp:txXfrm>
    </dsp:sp>
    <dsp:sp modelId="{32542D8B-A41E-4D81-AB98-F330A579BB0B}">
      <dsp:nvSpPr>
        <dsp:cNvPr id="0" name=""/>
        <dsp:cNvSpPr/>
      </dsp:nvSpPr>
      <dsp:spPr>
        <a:xfrm>
          <a:off x="3485104" y="5779370"/>
          <a:ext cx="171812" cy="163693"/>
        </a:xfrm>
        <a:custGeom>
          <a:avLst/>
          <a:gdLst/>
          <a:ahLst/>
          <a:cxnLst/>
          <a:rect l="0" t="0" r="0" b="0"/>
          <a:pathLst>
            <a:path>
              <a:moveTo>
                <a:pt x="0" y="163693"/>
              </a:moveTo>
              <a:lnTo>
                <a:pt x="85906" y="163693"/>
              </a:lnTo>
              <a:lnTo>
                <a:pt x="85906" y="0"/>
              </a:lnTo>
              <a:lnTo>
                <a:pt x="171812"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565078" y="5855284"/>
        <a:ext cx="11865" cy="11865"/>
      </dsp:txXfrm>
    </dsp:sp>
    <dsp:sp modelId="{F223F8EE-087A-430B-AB33-F720ED5FD50E}">
      <dsp:nvSpPr>
        <dsp:cNvPr id="0" name=""/>
        <dsp:cNvSpPr/>
      </dsp:nvSpPr>
      <dsp:spPr>
        <a:xfrm>
          <a:off x="5546853" y="5406263"/>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628464" y="5447688"/>
        <a:ext cx="8590" cy="8590"/>
      </dsp:txXfrm>
    </dsp:sp>
    <dsp:sp modelId="{BBAA5BC8-5C49-407B-8CAD-1BDC67486A0B}">
      <dsp:nvSpPr>
        <dsp:cNvPr id="0" name=""/>
        <dsp:cNvSpPr/>
      </dsp:nvSpPr>
      <dsp:spPr>
        <a:xfrm>
          <a:off x="4515979" y="5406263"/>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4597589" y="5447688"/>
        <a:ext cx="8590" cy="8590"/>
      </dsp:txXfrm>
    </dsp:sp>
    <dsp:sp modelId="{B4A62A70-6069-43DF-B902-13923840F3FE}">
      <dsp:nvSpPr>
        <dsp:cNvPr id="0" name=""/>
        <dsp:cNvSpPr/>
      </dsp:nvSpPr>
      <dsp:spPr>
        <a:xfrm>
          <a:off x="3485104" y="5451983"/>
          <a:ext cx="171812" cy="491079"/>
        </a:xfrm>
        <a:custGeom>
          <a:avLst/>
          <a:gdLst/>
          <a:ahLst/>
          <a:cxnLst/>
          <a:rect l="0" t="0" r="0" b="0"/>
          <a:pathLst>
            <a:path>
              <a:moveTo>
                <a:pt x="0" y="491079"/>
              </a:moveTo>
              <a:lnTo>
                <a:pt x="85906" y="491079"/>
              </a:lnTo>
              <a:lnTo>
                <a:pt x="85906" y="0"/>
              </a:lnTo>
              <a:lnTo>
                <a:pt x="171812"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558004" y="5684517"/>
        <a:ext cx="26013" cy="26013"/>
      </dsp:txXfrm>
    </dsp:sp>
    <dsp:sp modelId="{E8C42BC8-5033-461B-849D-D2D4A1F34883}">
      <dsp:nvSpPr>
        <dsp:cNvPr id="0" name=""/>
        <dsp:cNvSpPr/>
      </dsp:nvSpPr>
      <dsp:spPr>
        <a:xfrm>
          <a:off x="2454230" y="3287178"/>
          <a:ext cx="171812" cy="2655885"/>
        </a:xfrm>
        <a:custGeom>
          <a:avLst/>
          <a:gdLst/>
          <a:ahLst/>
          <a:cxnLst/>
          <a:rect l="0" t="0" r="0" b="0"/>
          <a:pathLst>
            <a:path>
              <a:moveTo>
                <a:pt x="0" y="0"/>
              </a:moveTo>
              <a:lnTo>
                <a:pt x="85906" y="0"/>
              </a:lnTo>
              <a:lnTo>
                <a:pt x="85906" y="2655885"/>
              </a:lnTo>
              <a:lnTo>
                <a:pt x="171812" y="265588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tr-TR" sz="900" kern="1200"/>
        </a:p>
      </dsp:txBody>
      <dsp:txXfrm>
        <a:off x="2473600" y="4548584"/>
        <a:ext cx="133071" cy="133071"/>
      </dsp:txXfrm>
    </dsp:sp>
    <dsp:sp modelId="{68399CDC-193C-455F-BBC9-229E7056C8D2}">
      <dsp:nvSpPr>
        <dsp:cNvPr id="0" name=""/>
        <dsp:cNvSpPr/>
      </dsp:nvSpPr>
      <dsp:spPr>
        <a:xfrm>
          <a:off x="5546853" y="5078877"/>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628464" y="5120302"/>
        <a:ext cx="8590" cy="8590"/>
      </dsp:txXfrm>
    </dsp:sp>
    <dsp:sp modelId="{32F8F534-EA0E-4AF1-9E8E-4D94255235D4}">
      <dsp:nvSpPr>
        <dsp:cNvPr id="0" name=""/>
        <dsp:cNvSpPr/>
      </dsp:nvSpPr>
      <dsp:spPr>
        <a:xfrm>
          <a:off x="4515979" y="5078877"/>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4597589" y="5120302"/>
        <a:ext cx="8590" cy="8590"/>
      </dsp:txXfrm>
    </dsp:sp>
    <dsp:sp modelId="{70F30975-EF1B-4F5E-9A55-564564422BB2}">
      <dsp:nvSpPr>
        <dsp:cNvPr id="0" name=""/>
        <dsp:cNvSpPr/>
      </dsp:nvSpPr>
      <dsp:spPr>
        <a:xfrm>
          <a:off x="3485104" y="5078877"/>
          <a:ext cx="171812" cy="91440"/>
        </a:xfrm>
        <a:custGeom>
          <a:avLst/>
          <a:gdLst/>
          <a:ahLst/>
          <a:cxnLst/>
          <a:rect l="0" t="0" r="0" b="0"/>
          <a:pathLst>
            <a:path>
              <a:moveTo>
                <a:pt x="0" y="45720"/>
              </a:moveTo>
              <a:lnTo>
                <a:pt x="171812" y="4572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566715" y="5120302"/>
        <a:ext cx="8590" cy="8590"/>
      </dsp:txXfrm>
    </dsp:sp>
    <dsp:sp modelId="{E3020812-57EE-4297-B0B8-94A437397056}">
      <dsp:nvSpPr>
        <dsp:cNvPr id="0" name=""/>
        <dsp:cNvSpPr/>
      </dsp:nvSpPr>
      <dsp:spPr>
        <a:xfrm>
          <a:off x="2454230" y="3287178"/>
          <a:ext cx="171812" cy="1837419"/>
        </a:xfrm>
        <a:custGeom>
          <a:avLst/>
          <a:gdLst/>
          <a:ahLst/>
          <a:cxnLst/>
          <a:rect l="0" t="0" r="0" b="0"/>
          <a:pathLst>
            <a:path>
              <a:moveTo>
                <a:pt x="0" y="0"/>
              </a:moveTo>
              <a:lnTo>
                <a:pt x="85906" y="0"/>
              </a:lnTo>
              <a:lnTo>
                <a:pt x="85906" y="1837419"/>
              </a:lnTo>
              <a:lnTo>
                <a:pt x="171812" y="183741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tr-TR" sz="600" kern="1200"/>
        </a:p>
      </dsp:txBody>
      <dsp:txXfrm>
        <a:off x="2494000" y="4159751"/>
        <a:ext cx="92271" cy="92271"/>
      </dsp:txXfrm>
    </dsp:sp>
    <dsp:sp modelId="{843BD357-B5D4-4D90-AB87-71B28B779A41}">
      <dsp:nvSpPr>
        <dsp:cNvPr id="0" name=""/>
        <dsp:cNvSpPr/>
      </dsp:nvSpPr>
      <dsp:spPr>
        <a:xfrm>
          <a:off x="5546853" y="4751490"/>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628464" y="4792915"/>
        <a:ext cx="8590" cy="8590"/>
      </dsp:txXfrm>
    </dsp:sp>
    <dsp:sp modelId="{50D3B8A6-A1D6-4363-9AEE-1552B8307ED7}">
      <dsp:nvSpPr>
        <dsp:cNvPr id="0" name=""/>
        <dsp:cNvSpPr/>
      </dsp:nvSpPr>
      <dsp:spPr>
        <a:xfrm>
          <a:off x="4515979" y="4751490"/>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4597589" y="4792915"/>
        <a:ext cx="8590" cy="8590"/>
      </dsp:txXfrm>
    </dsp:sp>
    <dsp:sp modelId="{CCC0F0A2-3610-4C3D-9B1E-E24A69A2F98B}">
      <dsp:nvSpPr>
        <dsp:cNvPr id="0" name=""/>
        <dsp:cNvSpPr/>
      </dsp:nvSpPr>
      <dsp:spPr>
        <a:xfrm>
          <a:off x="3485104" y="3118987"/>
          <a:ext cx="171812" cy="1678223"/>
        </a:xfrm>
        <a:custGeom>
          <a:avLst/>
          <a:gdLst/>
          <a:ahLst/>
          <a:cxnLst/>
          <a:rect l="0" t="0" r="0" b="0"/>
          <a:pathLst>
            <a:path>
              <a:moveTo>
                <a:pt x="0" y="0"/>
              </a:moveTo>
              <a:lnTo>
                <a:pt x="85906" y="0"/>
              </a:lnTo>
              <a:lnTo>
                <a:pt x="85906" y="1678223"/>
              </a:lnTo>
              <a:lnTo>
                <a:pt x="171812" y="167822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tr-TR" sz="600" kern="1200"/>
        </a:p>
      </dsp:txBody>
      <dsp:txXfrm>
        <a:off x="3528835" y="3915924"/>
        <a:ext cx="84349" cy="84349"/>
      </dsp:txXfrm>
    </dsp:sp>
    <dsp:sp modelId="{5CE5984C-3B84-4EB9-B1AC-7301458CB094}">
      <dsp:nvSpPr>
        <dsp:cNvPr id="0" name=""/>
        <dsp:cNvSpPr/>
      </dsp:nvSpPr>
      <dsp:spPr>
        <a:xfrm>
          <a:off x="5546853" y="4424104"/>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628464" y="4465529"/>
        <a:ext cx="8590" cy="8590"/>
      </dsp:txXfrm>
    </dsp:sp>
    <dsp:sp modelId="{D6915B1A-F1CB-486B-88D5-C2C038B1C634}">
      <dsp:nvSpPr>
        <dsp:cNvPr id="0" name=""/>
        <dsp:cNvSpPr/>
      </dsp:nvSpPr>
      <dsp:spPr>
        <a:xfrm>
          <a:off x="4515979" y="4424104"/>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4597589" y="4465529"/>
        <a:ext cx="8590" cy="8590"/>
      </dsp:txXfrm>
    </dsp:sp>
    <dsp:sp modelId="{1CA2D642-1A8D-46AB-93ED-557EF597E6C5}">
      <dsp:nvSpPr>
        <dsp:cNvPr id="0" name=""/>
        <dsp:cNvSpPr/>
      </dsp:nvSpPr>
      <dsp:spPr>
        <a:xfrm>
          <a:off x="3485104" y="3118987"/>
          <a:ext cx="171812" cy="1350837"/>
        </a:xfrm>
        <a:custGeom>
          <a:avLst/>
          <a:gdLst/>
          <a:ahLst/>
          <a:cxnLst/>
          <a:rect l="0" t="0" r="0" b="0"/>
          <a:pathLst>
            <a:path>
              <a:moveTo>
                <a:pt x="0" y="0"/>
              </a:moveTo>
              <a:lnTo>
                <a:pt x="85906" y="0"/>
              </a:lnTo>
              <a:lnTo>
                <a:pt x="85906" y="1350837"/>
              </a:lnTo>
              <a:lnTo>
                <a:pt x="171812" y="135083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536967" y="3760362"/>
        <a:ext cx="68085" cy="68085"/>
      </dsp:txXfrm>
    </dsp:sp>
    <dsp:sp modelId="{352831CC-EFC0-44EC-95EA-DD7C9C02E8CA}">
      <dsp:nvSpPr>
        <dsp:cNvPr id="0" name=""/>
        <dsp:cNvSpPr/>
      </dsp:nvSpPr>
      <dsp:spPr>
        <a:xfrm>
          <a:off x="5546853" y="4096717"/>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628464" y="4138142"/>
        <a:ext cx="8590" cy="8590"/>
      </dsp:txXfrm>
    </dsp:sp>
    <dsp:sp modelId="{F0406AC8-D29E-4AAE-8D79-81ADD1161F8E}">
      <dsp:nvSpPr>
        <dsp:cNvPr id="0" name=""/>
        <dsp:cNvSpPr/>
      </dsp:nvSpPr>
      <dsp:spPr>
        <a:xfrm>
          <a:off x="4515979" y="4096717"/>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4597589" y="4138142"/>
        <a:ext cx="8590" cy="8590"/>
      </dsp:txXfrm>
    </dsp:sp>
    <dsp:sp modelId="{D541080E-464F-430C-A825-EB60BDD3709E}">
      <dsp:nvSpPr>
        <dsp:cNvPr id="0" name=""/>
        <dsp:cNvSpPr/>
      </dsp:nvSpPr>
      <dsp:spPr>
        <a:xfrm>
          <a:off x="3485104" y="3118987"/>
          <a:ext cx="171812" cy="1023450"/>
        </a:xfrm>
        <a:custGeom>
          <a:avLst/>
          <a:gdLst/>
          <a:ahLst/>
          <a:cxnLst/>
          <a:rect l="0" t="0" r="0" b="0"/>
          <a:pathLst>
            <a:path>
              <a:moveTo>
                <a:pt x="0" y="0"/>
              </a:moveTo>
              <a:lnTo>
                <a:pt x="85906" y="0"/>
              </a:lnTo>
              <a:lnTo>
                <a:pt x="85906" y="1023450"/>
              </a:lnTo>
              <a:lnTo>
                <a:pt x="171812" y="102345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545066" y="3604768"/>
        <a:ext cx="51888" cy="51888"/>
      </dsp:txXfrm>
    </dsp:sp>
    <dsp:sp modelId="{76932B07-737F-4D69-A84C-8AF586A3B3E0}">
      <dsp:nvSpPr>
        <dsp:cNvPr id="0" name=""/>
        <dsp:cNvSpPr/>
      </dsp:nvSpPr>
      <dsp:spPr>
        <a:xfrm>
          <a:off x="5546853" y="3756077"/>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628464" y="3797502"/>
        <a:ext cx="8590" cy="8590"/>
      </dsp:txXfrm>
    </dsp:sp>
    <dsp:sp modelId="{AD7C60F1-3452-4B36-8392-D6D39EE18CEC}">
      <dsp:nvSpPr>
        <dsp:cNvPr id="0" name=""/>
        <dsp:cNvSpPr/>
      </dsp:nvSpPr>
      <dsp:spPr>
        <a:xfrm>
          <a:off x="4515979" y="3756077"/>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4597589" y="3797502"/>
        <a:ext cx="8590" cy="8590"/>
      </dsp:txXfrm>
    </dsp:sp>
    <dsp:sp modelId="{4C6C10FD-8663-4E82-B801-325DED6F7A08}">
      <dsp:nvSpPr>
        <dsp:cNvPr id="0" name=""/>
        <dsp:cNvSpPr/>
      </dsp:nvSpPr>
      <dsp:spPr>
        <a:xfrm>
          <a:off x="3485104" y="3118987"/>
          <a:ext cx="171812" cy="682810"/>
        </a:xfrm>
        <a:custGeom>
          <a:avLst/>
          <a:gdLst/>
          <a:ahLst/>
          <a:cxnLst/>
          <a:rect l="0" t="0" r="0" b="0"/>
          <a:pathLst>
            <a:path>
              <a:moveTo>
                <a:pt x="0" y="0"/>
              </a:moveTo>
              <a:lnTo>
                <a:pt x="85906" y="0"/>
              </a:lnTo>
              <a:lnTo>
                <a:pt x="85906" y="682810"/>
              </a:lnTo>
              <a:lnTo>
                <a:pt x="171812" y="68281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553408" y="3442790"/>
        <a:ext cx="35204" cy="35204"/>
      </dsp:txXfrm>
    </dsp:sp>
    <dsp:sp modelId="{9C6886B3-8E45-4E69-AE40-2B9B291B1C64}">
      <dsp:nvSpPr>
        <dsp:cNvPr id="0" name=""/>
        <dsp:cNvSpPr/>
      </dsp:nvSpPr>
      <dsp:spPr>
        <a:xfrm>
          <a:off x="5546853" y="3403444"/>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628464" y="3444869"/>
        <a:ext cx="8590" cy="8590"/>
      </dsp:txXfrm>
    </dsp:sp>
    <dsp:sp modelId="{8F7DDE93-5270-4FAD-910E-23E27E425E66}">
      <dsp:nvSpPr>
        <dsp:cNvPr id="0" name=""/>
        <dsp:cNvSpPr/>
      </dsp:nvSpPr>
      <dsp:spPr>
        <a:xfrm>
          <a:off x="4515979" y="3403444"/>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4597589" y="3444869"/>
        <a:ext cx="8590" cy="8590"/>
      </dsp:txXfrm>
    </dsp:sp>
    <dsp:sp modelId="{D91558A1-49B7-43D4-8FCE-19BD82639143}">
      <dsp:nvSpPr>
        <dsp:cNvPr id="0" name=""/>
        <dsp:cNvSpPr/>
      </dsp:nvSpPr>
      <dsp:spPr>
        <a:xfrm>
          <a:off x="3485104" y="3118987"/>
          <a:ext cx="171812" cy="330177"/>
        </a:xfrm>
        <a:custGeom>
          <a:avLst/>
          <a:gdLst/>
          <a:ahLst/>
          <a:cxnLst/>
          <a:rect l="0" t="0" r="0" b="0"/>
          <a:pathLst>
            <a:path>
              <a:moveTo>
                <a:pt x="0" y="0"/>
              </a:moveTo>
              <a:lnTo>
                <a:pt x="85906" y="0"/>
              </a:lnTo>
              <a:lnTo>
                <a:pt x="85906" y="330177"/>
              </a:lnTo>
              <a:lnTo>
                <a:pt x="171812" y="33017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561705" y="3274770"/>
        <a:ext cx="18610" cy="18610"/>
      </dsp:txXfrm>
    </dsp:sp>
    <dsp:sp modelId="{B87D6B41-637A-48FB-A529-4879794FD18B}">
      <dsp:nvSpPr>
        <dsp:cNvPr id="0" name=""/>
        <dsp:cNvSpPr/>
      </dsp:nvSpPr>
      <dsp:spPr>
        <a:xfrm>
          <a:off x="5546853" y="3064065"/>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628464" y="3105489"/>
        <a:ext cx="8590" cy="8590"/>
      </dsp:txXfrm>
    </dsp:sp>
    <dsp:sp modelId="{B392C080-0966-457B-B609-861E60297131}">
      <dsp:nvSpPr>
        <dsp:cNvPr id="0" name=""/>
        <dsp:cNvSpPr/>
      </dsp:nvSpPr>
      <dsp:spPr>
        <a:xfrm>
          <a:off x="4515979" y="3064065"/>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4597589" y="3105489"/>
        <a:ext cx="8590" cy="8590"/>
      </dsp:txXfrm>
    </dsp:sp>
    <dsp:sp modelId="{6C6B06A4-8615-4706-80D7-CB2DE5022B27}">
      <dsp:nvSpPr>
        <dsp:cNvPr id="0" name=""/>
        <dsp:cNvSpPr/>
      </dsp:nvSpPr>
      <dsp:spPr>
        <a:xfrm>
          <a:off x="3485104" y="3064065"/>
          <a:ext cx="171812" cy="91440"/>
        </a:xfrm>
        <a:custGeom>
          <a:avLst/>
          <a:gdLst/>
          <a:ahLst/>
          <a:cxnLst/>
          <a:rect l="0" t="0" r="0" b="0"/>
          <a:pathLst>
            <a:path>
              <a:moveTo>
                <a:pt x="0" y="54922"/>
              </a:moveTo>
              <a:lnTo>
                <a:pt x="85906" y="54922"/>
              </a:lnTo>
              <a:lnTo>
                <a:pt x="85906" y="45720"/>
              </a:lnTo>
              <a:lnTo>
                <a:pt x="171812" y="4572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566709" y="3105483"/>
        <a:ext cx="8602" cy="8602"/>
      </dsp:txXfrm>
    </dsp:sp>
    <dsp:sp modelId="{FFC28B2E-A81E-414C-AD15-38D8459C3051}">
      <dsp:nvSpPr>
        <dsp:cNvPr id="0" name=""/>
        <dsp:cNvSpPr/>
      </dsp:nvSpPr>
      <dsp:spPr>
        <a:xfrm>
          <a:off x="5546853" y="2736678"/>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628464" y="2778103"/>
        <a:ext cx="8590" cy="8590"/>
      </dsp:txXfrm>
    </dsp:sp>
    <dsp:sp modelId="{13876B7E-B421-4AC1-A230-BBAF7D75D00C}">
      <dsp:nvSpPr>
        <dsp:cNvPr id="0" name=""/>
        <dsp:cNvSpPr/>
      </dsp:nvSpPr>
      <dsp:spPr>
        <a:xfrm>
          <a:off x="4515979" y="2736678"/>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4597589" y="2778103"/>
        <a:ext cx="8590" cy="8590"/>
      </dsp:txXfrm>
    </dsp:sp>
    <dsp:sp modelId="{4E3D2611-24B7-4D17-B9B9-4FB08FE95291}">
      <dsp:nvSpPr>
        <dsp:cNvPr id="0" name=""/>
        <dsp:cNvSpPr/>
      </dsp:nvSpPr>
      <dsp:spPr>
        <a:xfrm>
          <a:off x="3485104" y="2782398"/>
          <a:ext cx="171812" cy="336588"/>
        </a:xfrm>
        <a:custGeom>
          <a:avLst/>
          <a:gdLst/>
          <a:ahLst/>
          <a:cxnLst/>
          <a:rect l="0" t="0" r="0" b="0"/>
          <a:pathLst>
            <a:path>
              <a:moveTo>
                <a:pt x="0" y="336588"/>
              </a:moveTo>
              <a:lnTo>
                <a:pt x="85906" y="336588"/>
              </a:lnTo>
              <a:lnTo>
                <a:pt x="85906" y="0"/>
              </a:lnTo>
              <a:lnTo>
                <a:pt x="171812"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561563" y="2941245"/>
        <a:ext cx="18895" cy="18895"/>
      </dsp:txXfrm>
    </dsp:sp>
    <dsp:sp modelId="{5CE52317-9F87-42D9-9E01-24AE89764934}">
      <dsp:nvSpPr>
        <dsp:cNvPr id="0" name=""/>
        <dsp:cNvSpPr/>
      </dsp:nvSpPr>
      <dsp:spPr>
        <a:xfrm>
          <a:off x="5546853" y="2393247"/>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628464" y="2434672"/>
        <a:ext cx="8590" cy="8590"/>
      </dsp:txXfrm>
    </dsp:sp>
    <dsp:sp modelId="{14D1678A-142F-412A-BB3E-870FAFB4D610}">
      <dsp:nvSpPr>
        <dsp:cNvPr id="0" name=""/>
        <dsp:cNvSpPr/>
      </dsp:nvSpPr>
      <dsp:spPr>
        <a:xfrm>
          <a:off x="4515979" y="2393247"/>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4597589" y="2434672"/>
        <a:ext cx="8590" cy="8590"/>
      </dsp:txXfrm>
    </dsp:sp>
    <dsp:sp modelId="{56A49512-E9A8-49E2-A3D1-1AB2524CC38D}">
      <dsp:nvSpPr>
        <dsp:cNvPr id="0" name=""/>
        <dsp:cNvSpPr/>
      </dsp:nvSpPr>
      <dsp:spPr>
        <a:xfrm>
          <a:off x="3485104" y="2438967"/>
          <a:ext cx="171812" cy="680019"/>
        </a:xfrm>
        <a:custGeom>
          <a:avLst/>
          <a:gdLst/>
          <a:ahLst/>
          <a:cxnLst/>
          <a:rect l="0" t="0" r="0" b="0"/>
          <a:pathLst>
            <a:path>
              <a:moveTo>
                <a:pt x="0" y="680019"/>
              </a:moveTo>
              <a:lnTo>
                <a:pt x="85906" y="680019"/>
              </a:lnTo>
              <a:lnTo>
                <a:pt x="85906" y="0"/>
              </a:lnTo>
              <a:lnTo>
                <a:pt x="171812"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553476" y="2761442"/>
        <a:ext cx="35069" cy="35069"/>
      </dsp:txXfrm>
    </dsp:sp>
    <dsp:sp modelId="{74569068-F7DC-444B-970E-6BEBC5F41660}">
      <dsp:nvSpPr>
        <dsp:cNvPr id="0" name=""/>
        <dsp:cNvSpPr/>
      </dsp:nvSpPr>
      <dsp:spPr>
        <a:xfrm>
          <a:off x="5546853" y="2049816"/>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628464" y="2091241"/>
        <a:ext cx="8590" cy="8590"/>
      </dsp:txXfrm>
    </dsp:sp>
    <dsp:sp modelId="{6FA0B694-9536-4502-BDE6-F5E129D42F2E}">
      <dsp:nvSpPr>
        <dsp:cNvPr id="0" name=""/>
        <dsp:cNvSpPr/>
      </dsp:nvSpPr>
      <dsp:spPr>
        <a:xfrm>
          <a:off x="4515979" y="2049816"/>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4597589" y="2091241"/>
        <a:ext cx="8590" cy="8590"/>
      </dsp:txXfrm>
    </dsp:sp>
    <dsp:sp modelId="{CF4ADB6E-9453-4D94-B13B-E1D81B8B2956}">
      <dsp:nvSpPr>
        <dsp:cNvPr id="0" name=""/>
        <dsp:cNvSpPr/>
      </dsp:nvSpPr>
      <dsp:spPr>
        <a:xfrm>
          <a:off x="3485104" y="2095536"/>
          <a:ext cx="171812" cy="1023450"/>
        </a:xfrm>
        <a:custGeom>
          <a:avLst/>
          <a:gdLst/>
          <a:ahLst/>
          <a:cxnLst/>
          <a:rect l="0" t="0" r="0" b="0"/>
          <a:pathLst>
            <a:path>
              <a:moveTo>
                <a:pt x="0" y="1023450"/>
              </a:moveTo>
              <a:lnTo>
                <a:pt x="85906" y="1023450"/>
              </a:lnTo>
              <a:lnTo>
                <a:pt x="85906" y="0"/>
              </a:lnTo>
              <a:lnTo>
                <a:pt x="171812"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545066" y="2581317"/>
        <a:ext cx="51888" cy="51888"/>
      </dsp:txXfrm>
    </dsp:sp>
    <dsp:sp modelId="{0EE1E586-A353-478D-AB80-A25DC6B29E64}">
      <dsp:nvSpPr>
        <dsp:cNvPr id="0" name=""/>
        <dsp:cNvSpPr/>
      </dsp:nvSpPr>
      <dsp:spPr>
        <a:xfrm>
          <a:off x="5546853" y="1722430"/>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628464" y="1763854"/>
        <a:ext cx="8590" cy="8590"/>
      </dsp:txXfrm>
    </dsp:sp>
    <dsp:sp modelId="{6A401CE8-9D9E-4BC6-B2EB-1715B789FF44}">
      <dsp:nvSpPr>
        <dsp:cNvPr id="0" name=""/>
        <dsp:cNvSpPr/>
      </dsp:nvSpPr>
      <dsp:spPr>
        <a:xfrm>
          <a:off x="4515979" y="1722430"/>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4597589" y="1763854"/>
        <a:ext cx="8590" cy="8590"/>
      </dsp:txXfrm>
    </dsp:sp>
    <dsp:sp modelId="{86856A6C-BE46-41CC-BFE6-7CE5791C0B55}">
      <dsp:nvSpPr>
        <dsp:cNvPr id="0" name=""/>
        <dsp:cNvSpPr/>
      </dsp:nvSpPr>
      <dsp:spPr>
        <a:xfrm>
          <a:off x="3485104" y="1768150"/>
          <a:ext cx="171812" cy="1350837"/>
        </a:xfrm>
        <a:custGeom>
          <a:avLst/>
          <a:gdLst/>
          <a:ahLst/>
          <a:cxnLst/>
          <a:rect l="0" t="0" r="0" b="0"/>
          <a:pathLst>
            <a:path>
              <a:moveTo>
                <a:pt x="0" y="1350837"/>
              </a:moveTo>
              <a:lnTo>
                <a:pt x="85906" y="1350837"/>
              </a:lnTo>
              <a:lnTo>
                <a:pt x="85906" y="0"/>
              </a:lnTo>
              <a:lnTo>
                <a:pt x="171812"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536967" y="2409525"/>
        <a:ext cx="68085" cy="68085"/>
      </dsp:txXfrm>
    </dsp:sp>
    <dsp:sp modelId="{50C22362-265A-4A1A-82C9-08B11EDC413C}">
      <dsp:nvSpPr>
        <dsp:cNvPr id="0" name=""/>
        <dsp:cNvSpPr/>
      </dsp:nvSpPr>
      <dsp:spPr>
        <a:xfrm>
          <a:off x="5546853" y="1395043"/>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628464" y="1436468"/>
        <a:ext cx="8590" cy="8590"/>
      </dsp:txXfrm>
    </dsp:sp>
    <dsp:sp modelId="{D21F4514-DCDC-4A68-BF8E-1A1E9D3E5C04}">
      <dsp:nvSpPr>
        <dsp:cNvPr id="0" name=""/>
        <dsp:cNvSpPr/>
      </dsp:nvSpPr>
      <dsp:spPr>
        <a:xfrm>
          <a:off x="4515979" y="1395043"/>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4597589" y="1436468"/>
        <a:ext cx="8590" cy="8590"/>
      </dsp:txXfrm>
    </dsp:sp>
    <dsp:sp modelId="{D5280511-7B87-4BF9-813C-D963D0EA31BC}">
      <dsp:nvSpPr>
        <dsp:cNvPr id="0" name=""/>
        <dsp:cNvSpPr/>
      </dsp:nvSpPr>
      <dsp:spPr>
        <a:xfrm>
          <a:off x="3485104" y="1440763"/>
          <a:ext cx="171812" cy="1678223"/>
        </a:xfrm>
        <a:custGeom>
          <a:avLst/>
          <a:gdLst/>
          <a:ahLst/>
          <a:cxnLst/>
          <a:rect l="0" t="0" r="0" b="0"/>
          <a:pathLst>
            <a:path>
              <a:moveTo>
                <a:pt x="0" y="1678223"/>
              </a:moveTo>
              <a:lnTo>
                <a:pt x="85906" y="1678223"/>
              </a:lnTo>
              <a:lnTo>
                <a:pt x="85906" y="0"/>
              </a:lnTo>
              <a:lnTo>
                <a:pt x="171812"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tr-TR" sz="600" kern="1200"/>
        </a:p>
      </dsp:txBody>
      <dsp:txXfrm>
        <a:off x="3528835" y="2237700"/>
        <a:ext cx="84349" cy="84349"/>
      </dsp:txXfrm>
    </dsp:sp>
    <dsp:sp modelId="{829F5F9B-FFD2-418E-A904-A722199CB7AF}">
      <dsp:nvSpPr>
        <dsp:cNvPr id="0" name=""/>
        <dsp:cNvSpPr/>
      </dsp:nvSpPr>
      <dsp:spPr>
        <a:xfrm>
          <a:off x="2454230" y="3118987"/>
          <a:ext cx="171812" cy="168190"/>
        </a:xfrm>
        <a:custGeom>
          <a:avLst/>
          <a:gdLst/>
          <a:ahLst/>
          <a:cxnLst/>
          <a:rect l="0" t="0" r="0" b="0"/>
          <a:pathLst>
            <a:path>
              <a:moveTo>
                <a:pt x="0" y="168190"/>
              </a:moveTo>
              <a:lnTo>
                <a:pt x="85906" y="168190"/>
              </a:lnTo>
              <a:lnTo>
                <a:pt x="85906" y="0"/>
              </a:lnTo>
              <a:lnTo>
                <a:pt x="171812"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2534125" y="3197071"/>
        <a:ext cx="12021" cy="12021"/>
      </dsp:txXfrm>
    </dsp:sp>
    <dsp:sp modelId="{ACB70A87-B890-4C81-90D4-E47158146894}">
      <dsp:nvSpPr>
        <dsp:cNvPr id="0" name=""/>
        <dsp:cNvSpPr/>
      </dsp:nvSpPr>
      <dsp:spPr>
        <a:xfrm>
          <a:off x="5546853" y="1067657"/>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628464" y="1109081"/>
        <a:ext cx="8590" cy="8590"/>
      </dsp:txXfrm>
    </dsp:sp>
    <dsp:sp modelId="{E115F1D6-6154-4991-B55F-EDAE4B7F2EC1}">
      <dsp:nvSpPr>
        <dsp:cNvPr id="0" name=""/>
        <dsp:cNvSpPr/>
      </dsp:nvSpPr>
      <dsp:spPr>
        <a:xfrm>
          <a:off x="4515979" y="1067657"/>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4597589" y="1109081"/>
        <a:ext cx="8590" cy="8590"/>
      </dsp:txXfrm>
    </dsp:sp>
    <dsp:sp modelId="{4618CF7B-EDB0-4C95-8687-DC91600695D3}">
      <dsp:nvSpPr>
        <dsp:cNvPr id="0" name=""/>
        <dsp:cNvSpPr/>
      </dsp:nvSpPr>
      <dsp:spPr>
        <a:xfrm>
          <a:off x="3485104" y="622297"/>
          <a:ext cx="171812" cy="491079"/>
        </a:xfrm>
        <a:custGeom>
          <a:avLst/>
          <a:gdLst/>
          <a:ahLst/>
          <a:cxnLst/>
          <a:rect l="0" t="0" r="0" b="0"/>
          <a:pathLst>
            <a:path>
              <a:moveTo>
                <a:pt x="0" y="0"/>
              </a:moveTo>
              <a:lnTo>
                <a:pt x="85906" y="0"/>
              </a:lnTo>
              <a:lnTo>
                <a:pt x="85906" y="491079"/>
              </a:lnTo>
              <a:lnTo>
                <a:pt x="171812" y="49107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558004" y="854830"/>
        <a:ext cx="26013" cy="26013"/>
      </dsp:txXfrm>
    </dsp:sp>
    <dsp:sp modelId="{FAC48A1E-4547-4CA7-8415-AC31A508CF4E}">
      <dsp:nvSpPr>
        <dsp:cNvPr id="0" name=""/>
        <dsp:cNvSpPr/>
      </dsp:nvSpPr>
      <dsp:spPr>
        <a:xfrm>
          <a:off x="5546853" y="740270"/>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628464" y="781695"/>
        <a:ext cx="8590" cy="8590"/>
      </dsp:txXfrm>
    </dsp:sp>
    <dsp:sp modelId="{2824880A-A433-466A-A39E-D9619B33FF1A}">
      <dsp:nvSpPr>
        <dsp:cNvPr id="0" name=""/>
        <dsp:cNvSpPr/>
      </dsp:nvSpPr>
      <dsp:spPr>
        <a:xfrm>
          <a:off x="4515979" y="740270"/>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4597589" y="781695"/>
        <a:ext cx="8590" cy="8590"/>
      </dsp:txXfrm>
    </dsp:sp>
    <dsp:sp modelId="{40C7B35F-8729-4494-9A50-1372BA232253}">
      <dsp:nvSpPr>
        <dsp:cNvPr id="0" name=""/>
        <dsp:cNvSpPr/>
      </dsp:nvSpPr>
      <dsp:spPr>
        <a:xfrm>
          <a:off x="3485104" y="622297"/>
          <a:ext cx="171812" cy="163693"/>
        </a:xfrm>
        <a:custGeom>
          <a:avLst/>
          <a:gdLst/>
          <a:ahLst/>
          <a:cxnLst/>
          <a:rect l="0" t="0" r="0" b="0"/>
          <a:pathLst>
            <a:path>
              <a:moveTo>
                <a:pt x="0" y="0"/>
              </a:moveTo>
              <a:lnTo>
                <a:pt x="85906" y="0"/>
              </a:lnTo>
              <a:lnTo>
                <a:pt x="85906" y="163693"/>
              </a:lnTo>
              <a:lnTo>
                <a:pt x="171812" y="16369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565078" y="698211"/>
        <a:ext cx="11865" cy="11865"/>
      </dsp:txXfrm>
    </dsp:sp>
    <dsp:sp modelId="{F80D805D-4EDF-4992-A506-FFB0E7BBE521}">
      <dsp:nvSpPr>
        <dsp:cNvPr id="0" name=""/>
        <dsp:cNvSpPr/>
      </dsp:nvSpPr>
      <dsp:spPr>
        <a:xfrm>
          <a:off x="5546853" y="412884"/>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628464" y="454308"/>
        <a:ext cx="8590" cy="8590"/>
      </dsp:txXfrm>
    </dsp:sp>
    <dsp:sp modelId="{3A2B4EEF-B0EC-4AB4-94DE-78F942C12D6F}">
      <dsp:nvSpPr>
        <dsp:cNvPr id="0" name=""/>
        <dsp:cNvSpPr/>
      </dsp:nvSpPr>
      <dsp:spPr>
        <a:xfrm>
          <a:off x="4515979" y="412884"/>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4597589" y="454308"/>
        <a:ext cx="8590" cy="8590"/>
      </dsp:txXfrm>
    </dsp:sp>
    <dsp:sp modelId="{4414A265-92B5-453F-809A-FB204BAA967F}">
      <dsp:nvSpPr>
        <dsp:cNvPr id="0" name=""/>
        <dsp:cNvSpPr/>
      </dsp:nvSpPr>
      <dsp:spPr>
        <a:xfrm>
          <a:off x="3485104" y="458604"/>
          <a:ext cx="171812" cy="163693"/>
        </a:xfrm>
        <a:custGeom>
          <a:avLst/>
          <a:gdLst/>
          <a:ahLst/>
          <a:cxnLst/>
          <a:rect l="0" t="0" r="0" b="0"/>
          <a:pathLst>
            <a:path>
              <a:moveTo>
                <a:pt x="0" y="163693"/>
              </a:moveTo>
              <a:lnTo>
                <a:pt x="85906" y="163693"/>
              </a:lnTo>
              <a:lnTo>
                <a:pt x="85906" y="0"/>
              </a:lnTo>
              <a:lnTo>
                <a:pt x="171812"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565078" y="534518"/>
        <a:ext cx="11865" cy="11865"/>
      </dsp:txXfrm>
    </dsp:sp>
    <dsp:sp modelId="{EB690FE3-3E9D-4F05-9D4B-13061A51A959}">
      <dsp:nvSpPr>
        <dsp:cNvPr id="0" name=""/>
        <dsp:cNvSpPr/>
      </dsp:nvSpPr>
      <dsp:spPr>
        <a:xfrm>
          <a:off x="5546853" y="85497"/>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628464" y="126922"/>
        <a:ext cx="8590" cy="8590"/>
      </dsp:txXfrm>
    </dsp:sp>
    <dsp:sp modelId="{3B8CB037-B07F-4B93-A57E-C37523B34EAF}">
      <dsp:nvSpPr>
        <dsp:cNvPr id="0" name=""/>
        <dsp:cNvSpPr/>
      </dsp:nvSpPr>
      <dsp:spPr>
        <a:xfrm>
          <a:off x="4515979" y="85497"/>
          <a:ext cx="171812" cy="91440"/>
        </a:xfrm>
        <a:custGeom>
          <a:avLst/>
          <a:gdLst/>
          <a:ahLst/>
          <a:cxnLst/>
          <a:rect l="0" t="0" r="0" b="0"/>
          <a:pathLst>
            <a:path>
              <a:moveTo>
                <a:pt x="0" y="45720"/>
              </a:moveTo>
              <a:lnTo>
                <a:pt x="17181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4597589" y="126922"/>
        <a:ext cx="8590" cy="8590"/>
      </dsp:txXfrm>
    </dsp:sp>
    <dsp:sp modelId="{669BA50A-B068-463F-BAB6-2209819B6D8F}">
      <dsp:nvSpPr>
        <dsp:cNvPr id="0" name=""/>
        <dsp:cNvSpPr/>
      </dsp:nvSpPr>
      <dsp:spPr>
        <a:xfrm>
          <a:off x="3485104" y="131217"/>
          <a:ext cx="171812" cy="491079"/>
        </a:xfrm>
        <a:custGeom>
          <a:avLst/>
          <a:gdLst/>
          <a:ahLst/>
          <a:cxnLst/>
          <a:rect l="0" t="0" r="0" b="0"/>
          <a:pathLst>
            <a:path>
              <a:moveTo>
                <a:pt x="0" y="491079"/>
              </a:moveTo>
              <a:lnTo>
                <a:pt x="85906" y="491079"/>
              </a:lnTo>
              <a:lnTo>
                <a:pt x="85906" y="0"/>
              </a:lnTo>
              <a:lnTo>
                <a:pt x="171812"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558004" y="363750"/>
        <a:ext cx="26013" cy="26013"/>
      </dsp:txXfrm>
    </dsp:sp>
    <dsp:sp modelId="{D12DB4DE-F04F-47EB-9739-9761631873B0}">
      <dsp:nvSpPr>
        <dsp:cNvPr id="0" name=""/>
        <dsp:cNvSpPr/>
      </dsp:nvSpPr>
      <dsp:spPr>
        <a:xfrm>
          <a:off x="2454230" y="622297"/>
          <a:ext cx="171812" cy="2664880"/>
        </a:xfrm>
        <a:custGeom>
          <a:avLst/>
          <a:gdLst/>
          <a:ahLst/>
          <a:cxnLst/>
          <a:rect l="0" t="0" r="0" b="0"/>
          <a:pathLst>
            <a:path>
              <a:moveTo>
                <a:pt x="0" y="2664880"/>
              </a:moveTo>
              <a:lnTo>
                <a:pt x="85906" y="2664880"/>
              </a:lnTo>
              <a:lnTo>
                <a:pt x="85906" y="0"/>
              </a:lnTo>
              <a:lnTo>
                <a:pt x="171812"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tr-TR" sz="900" kern="1200"/>
        </a:p>
      </dsp:txBody>
      <dsp:txXfrm>
        <a:off x="2473375" y="1887977"/>
        <a:ext cx="133520" cy="133520"/>
      </dsp:txXfrm>
    </dsp:sp>
    <dsp:sp modelId="{01613C5A-8C42-4D04-9DC3-74B54DCA5405}">
      <dsp:nvSpPr>
        <dsp:cNvPr id="0" name=""/>
        <dsp:cNvSpPr/>
      </dsp:nvSpPr>
      <dsp:spPr>
        <a:xfrm rot="16200000">
          <a:off x="1634040" y="3156223"/>
          <a:ext cx="1378469" cy="261909"/>
        </a:xfrm>
        <a:prstGeom prst="rect">
          <a:avLst/>
        </a:prstGeom>
        <a:solidFill>
          <a:srgbClr val="FF4B2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kern="1200" dirty="0"/>
            <a:t>DEKANLIK</a:t>
          </a:r>
        </a:p>
      </dsp:txBody>
      <dsp:txXfrm>
        <a:off x="1634040" y="3156223"/>
        <a:ext cx="1378469" cy="261909"/>
      </dsp:txXfrm>
    </dsp:sp>
    <dsp:sp modelId="{0F9BA81E-5286-42E2-8127-EDE86A6066AD}">
      <dsp:nvSpPr>
        <dsp:cNvPr id="0" name=""/>
        <dsp:cNvSpPr/>
      </dsp:nvSpPr>
      <dsp:spPr>
        <a:xfrm>
          <a:off x="2626042" y="500338"/>
          <a:ext cx="859062" cy="243918"/>
        </a:xfrm>
        <a:prstGeom prst="rect">
          <a:avLst/>
        </a:prstGeom>
        <a:solidFill>
          <a:schemeClr val="accent6">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tr-TR" sz="1050" kern="1200" dirty="0"/>
            <a:t>Kurullar</a:t>
          </a:r>
        </a:p>
      </dsp:txBody>
      <dsp:txXfrm>
        <a:off x="2626042" y="500338"/>
        <a:ext cx="859062" cy="243918"/>
      </dsp:txXfrm>
    </dsp:sp>
    <dsp:sp modelId="{04B2DED0-5F14-4D64-82FE-F841A48E66F1}">
      <dsp:nvSpPr>
        <dsp:cNvPr id="0" name=""/>
        <dsp:cNvSpPr/>
      </dsp:nvSpPr>
      <dsp:spPr>
        <a:xfrm>
          <a:off x="3656916" y="263"/>
          <a:ext cx="859062" cy="261909"/>
        </a:xfrm>
        <a:prstGeom prst="rect">
          <a:avLst/>
        </a:prstGeom>
        <a:solidFill>
          <a:srgbClr val="4784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Öz Değerlendirme Kurulu</a:t>
          </a:r>
        </a:p>
      </dsp:txBody>
      <dsp:txXfrm>
        <a:off x="3656916" y="263"/>
        <a:ext cx="859062" cy="261909"/>
      </dsp:txXfrm>
    </dsp:sp>
    <dsp:sp modelId="{A40A8244-0A2E-476D-BAEB-3331EC76EEE4}">
      <dsp:nvSpPr>
        <dsp:cNvPr id="0" name=""/>
        <dsp:cNvSpPr/>
      </dsp:nvSpPr>
      <dsp:spPr>
        <a:xfrm>
          <a:off x="4687791" y="6948"/>
          <a:ext cx="859062" cy="248538"/>
        </a:xfrm>
        <a:prstGeom prst="rect">
          <a:avLst/>
        </a:prstGeom>
        <a:solidFill>
          <a:srgbClr val="ED77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lvl="0" algn="ctr" defTabSz="177800">
            <a:lnSpc>
              <a:spcPct val="90000"/>
            </a:lnSpc>
            <a:spcBef>
              <a:spcPct val="0"/>
            </a:spcBef>
            <a:spcAft>
              <a:spcPct val="35000"/>
            </a:spcAft>
          </a:pPr>
          <a:r>
            <a:rPr lang="tr-TR" sz="400" kern="1200" dirty="0"/>
            <a:t>Yıllık gelişim ara değerlendirme Öz değerlendirme raporu, UTEAK önerileri</a:t>
          </a:r>
        </a:p>
      </dsp:txBody>
      <dsp:txXfrm>
        <a:off x="4687791" y="6948"/>
        <a:ext cx="859062" cy="248538"/>
      </dsp:txXfrm>
    </dsp:sp>
    <dsp:sp modelId="{793650E1-809F-4CAD-B06F-6C55824D4759}">
      <dsp:nvSpPr>
        <dsp:cNvPr id="0" name=""/>
        <dsp:cNvSpPr/>
      </dsp:nvSpPr>
      <dsp:spPr>
        <a:xfrm>
          <a:off x="5718666" y="263"/>
          <a:ext cx="859062" cy="261909"/>
        </a:xfrm>
        <a:prstGeom prst="rect">
          <a:avLst/>
        </a:prstGeom>
        <a:solidFill>
          <a:srgbClr val="F27A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1 -30 Eylül arası</a:t>
          </a:r>
        </a:p>
      </dsp:txBody>
      <dsp:txXfrm>
        <a:off x="5718666" y="263"/>
        <a:ext cx="859062" cy="261909"/>
      </dsp:txXfrm>
    </dsp:sp>
    <dsp:sp modelId="{A3B67AAA-E3AA-4BD6-8603-946CE70EC04A}">
      <dsp:nvSpPr>
        <dsp:cNvPr id="0" name=""/>
        <dsp:cNvSpPr/>
      </dsp:nvSpPr>
      <dsp:spPr>
        <a:xfrm>
          <a:off x="3656916" y="327649"/>
          <a:ext cx="859062" cy="261909"/>
        </a:xfrm>
        <a:prstGeom prst="rect">
          <a:avLst/>
        </a:prstGeom>
        <a:solidFill>
          <a:srgbClr val="4784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Lisans Eğitimi Koordinatörler Kurulu</a:t>
          </a:r>
        </a:p>
      </dsp:txBody>
      <dsp:txXfrm>
        <a:off x="3656916" y="327649"/>
        <a:ext cx="859062" cy="261909"/>
      </dsp:txXfrm>
    </dsp:sp>
    <dsp:sp modelId="{A00C41FE-A43D-43EB-A3E6-0B7BA3558E48}">
      <dsp:nvSpPr>
        <dsp:cNvPr id="0" name=""/>
        <dsp:cNvSpPr/>
      </dsp:nvSpPr>
      <dsp:spPr>
        <a:xfrm>
          <a:off x="4687791" y="327649"/>
          <a:ext cx="859062" cy="261909"/>
        </a:xfrm>
        <a:prstGeom prst="rect">
          <a:avLst/>
        </a:prstGeom>
        <a:solidFill>
          <a:srgbClr val="ED77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lvl="0" algn="ctr" defTabSz="177800">
            <a:lnSpc>
              <a:spcPct val="90000"/>
            </a:lnSpc>
            <a:spcBef>
              <a:spcPct val="0"/>
            </a:spcBef>
            <a:spcAft>
              <a:spcPct val="35000"/>
            </a:spcAft>
          </a:pPr>
          <a:r>
            <a:rPr lang="tr-TR" sz="400" kern="1200" dirty="0"/>
            <a:t>Eğitim değerlendirme raporu</a:t>
          </a:r>
        </a:p>
      </dsp:txBody>
      <dsp:txXfrm>
        <a:off x="4687791" y="327649"/>
        <a:ext cx="859062" cy="261909"/>
      </dsp:txXfrm>
    </dsp:sp>
    <dsp:sp modelId="{4B7173B8-6666-494E-A914-A6FB9971A60C}">
      <dsp:nvSpPr>
        <dsp:cNvPr id="0" name=""/>
        <dsp:cNvSpPr/>
      </dsp:nvSpPr>
      <dsp:spPr>
        <a:xfrm>
          <a:off x="5718666" y="327649"/>
          <a:ext cx="859062" cy="261909"/>
        </a:xfrm>
        <a:prstGeom prst="rect">
          <a:avLst/>
        </a:prstGeom>
        <a:solidFill>
          <a:srgbClr val="F27A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1 -30 Eylül arası</a:t>
          </a:r>
        </a:p>
      </dsp:txBody>
      <dsp:txXfrm>
        <a:off x="5718666" y="327649"/>
        <a:ext cx="859062" cy="261909"/>
      </dsp:txXfrm>
    </dsp:sp>
    <dsp:sp modelId="{8868DE2B-245E-4D99-9B71-80B41D23F6EB}">
      <dsp:nvSpPr>
        <dsp:cNvPr id="0" name=""/>
        <dsp:cNvSpPr/>
      </dsp:nvSpPr>
      <dsp:spPr>
        <a:xfrm>
          <a:off x="3656916" y="655036"/>
          <a:ext cx="859062" cy="261909"/>
        </a:xfrm>
        <a:prstGeom prst="rect">
          <a:avLst/>
        </a:prstGeom>
        <a:solidFill>
          <a:srgbClr val="4784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Mezuniyet Sonrası Eğitim Koordinasyon Kurulu</a:t>
          </a:r>
        </a:p>
      </dsp:txBody>
      <dsp:txXfrm>
        <a:off x="3656916" y="655036"/>
        <a:ext cx="859062" cy="261909"/>
      </dsp:txXfrm>
    </dsp:sp>
    <dsp:sp modelId="{0F2DF93F-5402-4C5C-A1CA-91D2842AB1F7}">
      <dsp:nvSpPr>
        <dsp:cNvPr id="0" name=""/>
        <dsp:cNvSpPr/>
      </dsp:nvSpPr>
      <dsp:spPr>
        <a:xfrm>
          <a:off x="4687791" y="655036"/>
          <a:ext cx="859062" cy="26190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lvl="0" algn="ctr" defTabSz="177800">
            <a:lnSpc>
              <a:spcPct val="90000"/>
            </a:lnSpc>
            <a:spcBef>
              <a:spcPct val="0"/>
            </a:spcBef>
            <a:spcAft>
              <a:spcPct val="35000"/>
            </a:spcAft>
          </a:pPr>
          <a:r>
            <a:rPr lang="tr-TR" sz="400" kern="1200" dirty="0"/>
            <a:t>Kurul/Komisyon/Toplantı raporu (Eğitimle ilgili faaliyet, karar, görüş, öneri içeren)</a:t>
          </a:r>
        </a:p>
      </dsp:txBody>
      <dsp:txXfrm>
        <a:off x="4687791" y="655036"/>
        <a:ext cx="859062" cy="261909"/>
      </dsp:txXfrm>
    </dsp:sp>
    <dsp:sp modelId="{6A00195E-E8FA-46D9-B8BB-E9926B5BD52B}">
      <dsp:nvSpPr>
        <dsp:cNvPr id="0" name=""/>
        <dsp:cNvSpPr/>
      </dsp:nvSpPr>
      <dsp:spPr>
        <a:xfrm>
          <a:off x="5718666" y="655036"/>
          <a:ext cx="859062" cy="261909"/>
        </a:xfrm>
        <a:prstGeom prst="rect">
          <a:avLst/>
        </a:prstGeom>
        <a:solidFill>
          <a:srgbClr val="F27A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1 -30 Eylül arası</a:t>
          </a:r>
        </a:p>
      </dsp:txBody>
      <dsp:txXfrm>
        <a:off x="5718666" y="655036"/>
        <a:ext cx="859062" cy="261909"/>
      </dsp:txXfrm>
    </dsp:sp>
    <dsp:sp modelId="{11658841-F139-469A-AD0F-B9BDA680A110}">
      <dsp:nvSpPr>
        <dsp:cNvPr id="0" name=""/>
        <dsp:cNvSpPr/>
      </dsp:nvSpPr>
      <dsp:spPr>
        <a:xfrm>
          <a:off x="3656916" y="982422"/>
          <a:ext cx="859062" cy="261909"/>
        </a:xfrm>
        <a:prstGeom prst="rect">
          <a:avLst/>
        </a:prstGeom>
        <a:solidFill>
          <a:srgbClr val="4784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Yayın ve </a:t>
          </a:r>
          <a:r>
            <a:rPr lang="tr-TR" sz="500" kern="1200" dirty="0" err="1"/>
            <a:t>Dökümantasyon</a:t>
          </a:r>
          <a:r>
            <a:rPr lang="tr-TR" sz="500" kern="1200" dirty="0"/>
            <a:t> Kurulu</a:t>
          </a:r>
        </a:p>
      </dsp:txBody>
      <dsp:txXfrm>
        <a:off x="3656916" y="982422"/>
        <a:ext cx="859062" cy="261909"/>
      </dsp:txXfrm>
    </dsp:sp>
    <dsp:sp modelId="{E2589FED-21CC-4051-8C0F-9D01E41E5088}">
      <dsp:nvSpPr>
        <dsp:cNvPr id="0" name=""/>
        <dsp:cNvSpPr/>
      </dsp:nvSpPr>
      <dsp:spPr>
        <a:xfrm>
          <a:off x="4687791" y="982422"/>
          <a:ext cx="859062" cy="261909"/>
        </a:xfrm>
        <a:prstGeom prst="rect">
          <a:avLst/>
        </a:prstGeom>
        <a:solidFill>
          <a:srgbClr val="ED77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lvl="0" algn="ctr" defTabSz="177800">
            <a:lnSpc>
              <a:spcPct val="90000"/>
            </a:lnSpc>
            <a:spcBef>
              <a:spcPct val="0"/>
            </a:spcBef>
            <a:spcAft>
              <a:spcPct val="35000"/>
            </a:spcAft>
          </a:pPr>
          <a:r>
            <a:rPr lang="tr-TR" sz="400" kern="1200" dirty="0"/>
            <a:t>Kurul/Komisyon/Toplantı raporu (Eğitimle ilgili faaliyet, karar, görüş, öneri içeren)</a:t>
          </a:r>
        </a:p>
      </dsp:txBody>
      <dsp:txXfrm>
        <a:off x="4687791" y="982422"/>
        <a:ext cx="859062" cy="261909"/>
      </dsp:txXfrm>
    </dsp:sp>
    <dsp:sp modelId="{D6B15678-88AD-40F7-A5E5-D1706554EDC6}">
      <dsp:nvSpPr>
        <dsp:cNvPr id="0" name=""/>
        <dsp:cNvSpPr/>
      </dsp:nvSpPr>
      <dsp:spPr>
        <a:xfrm>
          <a:off x="5718666" y="982422"/>
          <a:ext cx="859062" cy="261909"/>
        </a:xfrm>
        <a:prstGeom prst="rect">
          <a:avLst/>
        </a:prstGeom>
        <a:solidFill>
          <a:srgbClr val="F27A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1 -30 Eylül arası</a:t>
          </a:r>
        </a:p>
      </dsp:txBody>
      <dsp:txXfrm>
        <a:off x="5718666" y="982422"/>
        <a:ext cx="859062" cy="261909"/>
      </dsp:txXfrm>
    </dsp:sp>
    <dsp:sp modelId="{20DE3FB5-7519-415C-BF69-45A5696657D4}">
      <dsp:nvSpPr>
        <dsp:cNvPr id="0" name=""/>
        <dsp:cNvSpPr/>
      </dsp:nvSpPr>
      <dsp:spPr>
        <a:xfrm>
          <a:off x="2626042" y="2988032"/>
          <a:ext cx="859062" cy="261909"/>
        </a:xfrm>
        <a:prstGeom prst="rect">
          <a:avLst/>
        </a:prstGeom>
        <a:solidFill>
          <a:schemeClr val="accent6">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tr-TR" sz="1100" kern="1200" dirty="0"/>
            <a:t>Komisyonlar</a:t>
          </a:r>
        </a:p>
      </dsp:txBody>
      <dsp:txXfrm>
        <a:off x="2626042" y="2988032"/>
        <a:ext cx="859062" cy="261909"/>
      </dsp:txXfrm>
    </dsp:sp>
    <dsp:sp modelId="{E8E356BB-E9D2-465F-9739-C7D45EDC4B95}">
      <dsp:nvSpPr>
        <dsp:cNvPr id="0" name=""/>
        <dsp:cNvSpPr/>
      </dsp:nvSpPr>
      <dsp:spPr>
        <a:xfrm>
          <a:off x="3656916" y="1309809"/>
          <a:ext cx="859062" cy="261909"/>
        </a:xfrm>
        <a:prstGeom prst="rect">
          <a:avLst/>
        </a:prstGeom>
        <a:solidFill>
          <a:srgbClr val="005E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Sürekli Mesleki Gelişim Etkinlik Komisyonu</a:t>
          </a:r>
        </a:p>
      </dsp:txBody>
      <dsp:txXfrm>
        <a:off x="3656916" y="1309809"/>
        <a:ext cx="859062" cy="261909"/>
      </dsp:txXfrm>
    </dsp:sp>
    <dsp:sp modelId="{A42E4908-D90F-445B-A4C4-9C86EDFA7989}">
      <dsp:nvSpPr>
        <dsp:cNvPr id="0" name=""/>
        <dsp:cNvSpPr/>
      </dsp:nvSpPr>
      <dsp:spPr>
        <a:xfrm>
          <a:off x="4687791" y="1318187"/>
          <a:ext cx="859062" cy="245152"/>
        </a:xfrm>
        <a:prstGeom prst="rect">
          <a:avLst/>
        </a:prstGeom>
        <a:solidFill>
          <a:srgbClr val="D461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lvl="0" algn="ctr" defTabSz="177800">
            <a:lnSpc>
              <a:spcPct val="90000"/>
            </a:lnSpc>
            <a:spcBef>
              <a:spcPct val="0"/>
            </a:spcBef>
            <a:spcAft>
              <a:spcPct val="35000"/>
            </a:spcAft>
          </a:pPr>
          <a:r>
            <a:rPr lang="tr-TR" sz="400" kern="1200" dirty="0"/>
            <a:t>Kurul/Komisyon/Toplantı raporu (Eğitimle ilgili faaliyet, karar, görüş, öneri içeren)</a:t>
          </a:r>
        </a:p>
      </dsp:txBody>
      <dsp:txXfrm>
        <a:off x="4687791" y="1318187"/>
        <a:ext cx="859062" cy="245152"/>
      </dsp:txXfrm>
    </dsp:sp>
    <dsp:sp modelId="{5CDF0496-0645-40DB-BC7B-EFD292C780D8}">
      <dsp:nvSpPr>
        <dsp:cNvPr id="0" name=""/>
        <dsp:cNvSpPr/>
      </dsp:nvSpPr>
      <dsp:spPr>
        <a:xfrm>
          <a:off x="5718666" y="1309809"/>
          <a:ext cx="859062" cy="261909"/>
        </a:xfrm>
        <a:prstGeom prst="rect">
          <a:avLst/>
        </a:prstGeom>
        <a:solidFill>
          <a:srgbClr val="EF5D2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a:t>1 -30 Eylül arası</a:t>
          </a:r>
          <a:endParaRPr lang="tr-TR" sz="500" kern="1200" dirty="0"/>
        </a:p>
      </dsp:txBody>
      <dsp:txXfrm>
        <a:off x="5718666" y="1309809"/>
        <a:ext cx="859062" cy="261909"/>
      </dsp:txXfrm>
    </dsp:sp>
    <dsp:sp modelId="{1527EBAC-1A49-404A-B3B8-654E48C6590D}">
      <dsp:nvSpPr>
        <dsp:cNvPr id="0" name=""/>
        <dsp:cNvSpPr/>
      </dsp:nvSpPr>
      <dsp:spPr>
        <a:xfrm>
          <a:off x="3656916" y="1637195"/>
          <a:ext cx="859062" cy="261909"/>
        </a:xfrm>
        <a:prstGeom prst="rect">
          <a:avLst/>
        </a:prstGeom>
        <a:solidFill>
          <a:srgbClr val="005E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Mezun Komisyonu</a:t>
          </a:r>
        </a:p>
      </dsp:txBody>
      <dsp:txXfrm>
        <a:off x="3656916" y="1637195"/>
        <a:ext cx="859062" cy="261909"/>
      </dsp:txXfrm>
    </dsp:sp>
    <dsp:sp modelId="{F149A8E6-FA17-4175-90E9-AD70E1A600C6}">
      <dsp:nvSpPr>
        <dsp:cNvPr id="0" name=""/>
        <dsp:cNvSpPr/>
      </dsp:nvSpPr>
      <dsp:spPr>
        <a:xfrm>
          <a:off x="4687791" y="1641128"/>
          <a:ext cx="859062" cy="254044"/>
        </a:xfrm>
        <a:prstGeom prst="rect">
          <a:avLst/>
        </a:prstGeom>
        <a:solidFill>
          <a:srgbClr val="D461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lvl="0" algn="ctr" defTabSz="177800">
            <a:lnSpc>
              <a:spcPct val="90000"/>
            </a:lnSpc>
            <a:spcBef>
              <a:spcPct val="0"/>
            </a:spcBef>
            <a:spcAft>
              <a:spcPct val="35000"/>
            </a:spcAft>
          </a:pPr>
          <a:r>
            <a:rPr lang="tr-TR" sz="400" kern="1200" dirty="0"/>
            <a:t>Kurul/Komisyon/Toplantı raporu (Eğitimle ilgili faaliyet, karar, görüş, öneri içeren), Mezun izleme anketi raporu</a:t>
          </a:r>
        </a:p>
      </dsp:txBody>
      <dsp:txXfrm>
        <a:off x="4687791" y="1641128"/>
        <a:ext cx="859062" cy="254044"/>
      </dsp:txXfrm>
    </dsp:sp>
    <dsp:sp modelId="{97FC4611-9B35-4D2D-B460-6CF243A772DF}">
      <dsp:nvSpPr>
        <dsp:cNvPr id="0" name=""/>
        <dsp:cNvSpPr/>
      </dsp:nvSpPr>
      <dsp:spPr>
        <a:xfrm>
          <a:off x="5718666" y="1637195"/>
          <a:ext cx="859062" cy="261909"/>
        </a:xfrm>
        <a:prstGeom prst="rect">
          <a:avLst/>
        </a:prstGeom>
        <a:solidFill>
          <a:srgbClr val="EF5D2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1 -30 Eylül arası</a:t>
          </a:r>
        </a:p>
      </dsp:txBody>
      <dsp:txXfrm>
        <a:off x="5718666" y="1637195"/>
        <a:ext cx="859062" cy="261909"/>
      </dsp:txXfrm>
    </dsp:sp>
    <dsp:sp modelId="{59D5DBFE-6DEC-4A63-9551-BE13875C0597}">
      <dsp:nvSpPr>
        <dsp:cNvPr id="0" name=""/>
        <dsp:cNvSpPr/>
      </dsp:nvSpPr>
      <dsp:spPr>
        <a:xfrm>
          <a:off x="3656916" y="1964581"/>
          <a:ext cx="859062" cy="261909"/>
        </a:xfrm>
        <a:prstGeom prst="rect">
          <a:avLst/>
        </a:prstGeom>
        <a:solidFill>
          <a:srgbClr val="005E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Stajyer ve </a:t>
          </a:r>
          <a:r>
            <a:rPr lang="tr-TR" sz="500" kern="1200" dirty="0" err="1"/>
            <a:t>İntörn</a:t>
          </a:r>
          <a:r>
            <a:rPr lang="tr-TR" sz="500" kern="1200" dirty="0"/>
            <a:t> Yönergesi Komisyonu </a:t>
          </a:r>
        </a:p>
      </dsp:txBody>
      <dsp:txXfrm>
        <a:off x="3656916" y="1964581"/>
        <a:ext cx="859062" cy="261909"/>
      </dsp:txXfrm>
    </dsp:sp>
    <dsp:sp modelId="{EBBFE2C7-F733-47CD-9C4E-3E849478D4F4}">
      <dsp:nvSpPr>
        <dsp:cNvPr id="0" name=""/>
        <dsp:cNvSpPr/>
      </dsp:nvSpPr>
      <dsp:spPr>
        <a:xfrm>
          <a:off x="4687791" y="1964581"/>
          <a:ext cx="859062" cy="261909"/>
        </a:xfrm>
        <a:prstGeom prst="rect">
          <a:avLst/>
        </a:prstGeom>
        <a:solidFill>
          <a:srgbClr val="D461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lvl="0" algn="ctr" defTabSz="177800">
            <a:lnSpc>
              <a:spcPct val="90000"/>
            </a:lnSpc>
            <a:spcBef>
              <a:spcPct val="0"/>
            </a:spcBef>
            <a:spcAft>
              <a:spcPct val="35000"/>
            </a:spcAft>
          </a:pPr>
          <a:r>
            <a:rPr lang="tr-TR" sz="400" kern="1200" dirty="0"/>
            <a:t>Kurul/Komisyon/Toplantı raporu (Eğitimle ilgili faaliyet, karar, görüş, öneri içeren)</a:t>
          </a:r>
        </a:p>
      </dsp:txBody>
      <dsp:txXfrm>
        <a:off x="4687791" y="1964581"/>
        <a:ext cx="859062" cy="261909"/>
      </dsp:txXfrm>
    </dsp:sp>
    <dsp:sp modelId="{3CA83826-3CE2-4526-891D-CAD9A408BFE4}">
      <dsp:nvSpPr>
        <dsp:cNvPr id="0" name=""/>
        <dsp:cNvSpPr/>
      </dsp:nvSpPr>
      <dsp:spPr>
        <a:xfrm>
          <a:off x="5718666" y="1964581"/>
          <a:ext cx="859062" cy="261909"/>
        </a:xfrm>
        <a:prstGeom prst="rect">
          <a:avLst/>
        </a:prstGeom>
        <a:solidFill>
          <a:srgbClr val="EF5D2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1 -30 Eylül arası</a:t>
          </a:r>
        </a:p>
      </dsp:txBody>
      <dsp:txXfrm>
        <a:off x="5718666" y="1964581"/>
        <a:ext cx="859062" cy="261909"/>
      </dsp:txXfrm>
    </dsp:sp>
    <dsp:sp modelId="{3AF8C1BB-4AE6-4C5D-A1CA-162847526BE6}">
      <dsp:nvSpPr>
        <dsp:cNvPr id="0" name=""/>
        <dsp:cNvSpPr/>
      </dsp:nvSpPr>
      <dsp:spPr>
        <a:xfrm>
          <a:off x="3656916" y="2308012"/>
          <a:ext cx="859062" cy="261909"/>
        </a:xfrm>
        <a:prstGeom prst="rect">
          <a:avLst/>
        </a:prstGeom>
        <a:solidFill>
          <a:srgbClr val="005E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Stratejik Plan Komisyonu</a:t>
          </a:r>
        </a:p>
      </dsp:txBody>
      <dsp:txXfrm>
        <a:off x="3656916" y="2308012"/>
        <a:ext cx="859062" cy="261909"/>
      </dsp:txXfrm>
    </dsp:sp>
    <dsp:sp modelId="{F691B2BB-C0BD-4A2D-AB9B-63C8365C48A2}">
      <dsp:nvSpPr>
        <dsp:cNvPr id="0" name=""/>
        <dsp:cNvSpPr/>
      </dsp:nvSpPr>
      <dsp:spPr>
        <a:xfrm>
          <a:off x="4687791" y="2291968"/>
          <a:ext cx="859062" cy="293998"/>
        </a:xfrm>
        <a:prstGeom prst="rect">
          <a:avLst/>
        </a:prstGeom>
        <a:solidFill>
          <a:srgbClr val="D461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lvl="0" algn="ctr" defTabSz="177800">
            <a:lnSpc>
              <a:spcPct val="90000"/>
            </a:lnSpc>
            <a:spcBef>
              <a:spcPct val="0"/>
            </a:spcBef>
            <a:spcAft>
              <a:spcPct val="35000"/>
            </a:spcAft>
          </a:pPr>
          <a:r>
            <a:rPr lang="tr-TR" sz="400" kern="1200" dirty="0"/>
            <a:t>Kurul/Komisyon/Toplantı raporu (Eğitimle ilgili faaliyet, karar, görüş, öneri içeren),Stratejik Plan Raporu</a:t>
          </a:r>
        </a:p>
      </dsp:txBody>
      <dsp:txXfrm>
        <a:off x="4687791" y="2291968"/>
        <a:ext cx="859062" cy="293998"/>
      </dsp:txXfrm>
    </dsp:sp>
    <dsp:sp modelId="{5C52B460-EE0B-4021-9D19-28B1D7B83880}">
      <dsp:nvSpPr>
        <dsp:cNvPr id="0" name=""/>
        <dsp:cNvSpPr/>
      </dsp:nvSpPr>
      <dsp:spPr>
        <a:xfrm>
          <a:off x="5718666" y="2308012"/>
          <a:ext cx="859062" cy="261909"/>
        </a:xfrm>
        <a:prstGeom prst="rect">
          <a:avLst/>
        </a:prstGeom>
        <a:solidFill>
          <a:srgbClr val="EF5D2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Stratejik Plan Raporu oluşturulduğunda</a:t>
          </a:r>
        </a:p>
      </dsp:txBody>
      <dsp:txXfrm>
        <a:off x="5718666" y="2308012"/>
        <a:ext cx="859062" cy="261909"/>
      </dsp:txXfrm>
    </dsp:sp>
    <dsp:sp modelId="{81FE9B52-D75F-4AF2-9726-F72C02095378}">
      <dsp:nvSpPr>
        <dsp:cNvPr id="0" name=""/>
        <dsp:cNvSpPr/>
      </dsp:nvSpPr>
      <dsp:spPr>
        <a:xfrm>
          <a:off x="3656916" y="2651444"/>
          <a:ext cx="859062" cy="261909"/>
        </a:xfrm>
        <a:prstGeom prst="rect">
          <a:avLst/>
        </a:prstGeom>
        <a:solidFill>
          <a:srgbClr val="005E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Geribildirim Anket Komisyonu</a:t>
          </a:r>
        </a:p>
      </dsp:txBody>
      <dsp:txXfrm>
        <a:off x="3656916" y="2651444"/>
        <a:ext cx="859062" cy="261909"/>
      </dsp:txXfrm>
    </dsp:sp>
    <dsp:sp modelId="{8060FA56-7B7C-45B2-A2AC-8FECD02F607A}">
      <dsp:nvSpPr>
        <dsp:cNvPr id="0" name=""/>
        <dsp:cNvSpPr/>
      </dsp:nvSpPr>
      <dsp:spPr>
        <a:xfrm>
          <a:off x="4687791" y="2651444"/>
          <a:ext cx="859062" cy="261909"/>
        </a:xfrm>
        <a:prstGeom prst="rect">
          <a:avLst/>
        </a:prstGeom>
        <a:solidFill>
          <a:srgbClr val="D461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lvl="0" algn="ctr" defTabSz="177800">
            <a:lnSpc>
              <a:spcPct val="90000"/>
            </a:lnSpc>
            <a:spcBef>
              <a:spcPct val="0"/>
            </a:spcBef>
            <a:spcAft>
              <a:spcPct val="35000"/>
            </a:spcAft>
          </a:pPr>
          <a:r>
            <a:rPr lang="tr-TR" sz="400" kern="1200" dirty="0"/>
            <a:t>Kurul/Komisyon/Toplantı raporu (Eğitimle ilgili faaliyet, karar, görüş, öneri içeren) Anket ve Dilek ve Öneri Kutusu Sonuçları Raporu</a:t>
          </a:r>
        </a:p>
      </dsp:txBody>
      <dsp:txXfrm>
        <a:off x="4687791" y="2651444"/>
        <a:ext cx="859062" cy="261909"/>
      </dsp:txXfrm>
    </dsp:sp>
    <dsp:sp modelId="{A25B718F-BE77-4AFF-8B05-DFCE7C7BB339}">
      <dsp:nvSpPr>
        <dsp:cNvPr id="0" name=""/>
        <dsp:cNvSpPr/>
      </dsp:nvSpPr>
      <dsp:spPr>
        <a:xfrm>
          <a:off x="5718666" y="2651444"/>
          <a:ext cx="859062" cy="261909"/>
        </a:xfrm>
        <a:prstGeom prst="rect">
          <a:avLst/>
        </a:prstGeom>
        <a:solidFill>
          <a:srgbClr val="EF5D2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1 -30 Eylül arası</a:t>
          </a:r>
        </a:p>
      </dsp:txBody>
      <dsp:txXfrm>
        <a:off x="5718666" y="2651444"/>
        <a:ext cx="859062" cy="261909"/>
      </dsp:txXfrm>
    </dsp:sp>
    <dsp:sp modelId="{F581275C-932D-4292-85D6-7095B39211AF}">
      <dsp:nvSpPr>
        <dsp:cNvPr id="0" name=""/>
        <dsp:cNvSpPr/>
      </dsp:nvSpPr>
      <dsp:spPr>
        <a:xfrm>
          <a:off x="3656916" y="2978830"/>
          <a:ext cx="859062" cy="261909"/>
        </a:xfrm>
        <a:prstGeom prst="rect">
          <a:avLst/>
        </a:prstGeom>
        <a:solidFill>
          <a:srgbClr val="005E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Sosyal Kültürel Aktiviteler Komisyonu</a:t>
          </a:r>
        </a:p>
      </dsp:txBody>
      <dsp:txXfrm>
        <a:off x="3656916" y="2978830"/>
        <a:ext cx="859062" cy="261909"/>
      </dsp:txXfrm>
    </dsp:sp>
    <dsp:sp modelId="{805D3116-9416-4D82-A761-B05ED0B25BA3}">
      <dsp:nvSpPr>
        <dsp:cNvPr id="0" name=""/>
        <dsp:cNvSpPr/>
      </dsp:nvSpPr>
      <dsp:spPr>
        <a:xfrm>
          <a:off x="4687791" y="2978830"/>
          <a:ext cx="859062" cy="261909"/>
        </a:xfrm>
        <a:prstGeom prst="rect">
          <a:avLst/>
        </a:prstGeom>
        <a:solidFill>
          <a:srgbClr val="D461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lvl="0" algn="ctr" defTabSz="177800">
            <a:lnSpc>
              <a:spcPct val="90000"/>
            </a:lnSpc>
            <a:spcBef>
              <a:spcPct val="0"/>
            </a:spcBef>
            <a:spcAft>
              <a:spcPct val="35000"/>
            </a:spcAft>
          </a:pPr>
          <a:r>
            <a:rPr lang="tr-TR" sz="400" b="0" kern="1200" dirty="0"/>
            <a:t>Kurul/Komisyon/Toplantı raporu (Eğitimle ilgili faaliyet, karar, görüş, öneri içeren)</a:t>
          </a:r>
        </a:p>
      </dsp:txBody>
      <dsp:txXfrm>
        <a:off x="4687791" y="2978830"/>
        <a:ext cx="859062" cy="261909"/>
      </dsp:txXfrm>
    </dsp:sp>
    <dsp:sp modelId="{61E005D0-81AA-4B7D-A6A6-163648932731}">
      <dsp:nvSpPr>
        <dsp:cNvPr id="0" name=""/>
        <dsp:cNvSpPr/>
      </dsp:nvSpPr>
      <dsp:spPr>
        <a:xfrm>
          <a:off x="5718666" y="2978830"/>
          <a:ext cx="859062" cy="261909"/>
        </a:xfrm>
        <a:prstGeom prst="rect">
          <a:avLst/>
        </a:prstGeom>
        <a:solidFill>
          <a:srgbClr val="EF5D2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1 -30 Eylül arası</a:t>
          </a:r>
        </a:p>
      </dsp:txBody>
      <dsp:txXfrm>
        <a:off x="5718666" y="2978830"/>
        <a:ext cx="859062" cy="261909"/>
      </dsp:txXfrm>
    </dsp:sp>
    <dsp:sp modelId="{90601E21-34B7-49AE-BAB4-F6905C517443}">
      <dsp:nvSpPr>
        <dsp:cNvPr id="0" name=""/>
        <dsp:cNvSpPr/>
      </dsp:nvSpPr>
      <dsp:spPr>
        <a:xfrm>
          <a:off x="3656916" y="3318209"/>
          <a:ext cx="859062" cy="261909"/>
        </a:xfrm>
        <a:prstGeom prst="rect">
          <a:avLst/>
        </a:prstGeom>
        <a:solidFill>
          <a:srgbClr val="005E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Ölçme ve Değerlendirme Komisyonu</a:t>
          </a:r>
        </a:p>
      </dsp:txBody>
      <dsp:txXfrm>
        <a:off x="3656916" y="3318209"/>
        <a:ext cx="859062" cy="261909"/>
      </dsp:txXfrm>
    </dsp:sp>
    <dsp:sp modelId="{43E9965C-127D-46B6-9716-9F626AF1415E}">
      <dsp:nvSpPr>
        <dsp:cNvPr id="0" name=""/>
        <dsp:cNvSpPr/>
      </dsp:nvSpPr>
      <dsp:spPr>
        <a:xfrm>
          <a:off x="4687791" y="3318209"/>
          <a:ext cx="859062" cy="261909"/>
        </a:xfrm>
        <a:prstGeom prst="rect">
          <a:avLst/>
        </a:prstGeom>
        <a:solidFill>
          <a:srgbClr val="D461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lvl="0" algn="ctr" defTabSz="177800">
            <a:lnSpc>
              <a:spcPct val="90000"/>
            </a:lnSpc>
            <a:spcBef>
              <a:spcPct val="0"/>
            </a:spcBef>
            <a:spcAft>
              <a:spcPct val="35000"/>
            </a:spcAft>
          </a:pPr>
          <a:r>
            <a:rPr lang="tr-TR" sz="400" b="0" kern="1200" dirty="0"/>
            <a:t>Kurul/Komisyon/Toplantı raporu (Eğitimle ilgili faaliyet, karar, görüş, öneri içeren)</a:t>
          </a:r>
        </a:p>
      </dsp:txBody>
      <dsp:txXfrm>
        <a:off x="4687791" y="3318209"/>
        <a:ext cx="859062" cy="261909"/>
      </dsp:txXfrm>
    </dsp:sp>
    <dsp:sp modelId="{3F7CD7F3-1B6D-4803-9FF6-ABAD9CA96C03}">
      <dsp:nvSpPr>
        <dsp:cNvPr id="0" name=""/>
        <dsp:cNvSpPr/>
      </dsp:nvSpPr>
      <dsp:spPr>
        <a:xfrm>
          <a:off x="5718666" y="3306216"/>
          <a:ext cx="859062" cy="285894"/>
        </a:xfrm>
        <a:prstGeom prst="rect">
          <a:avLst/>
        </a:prstGeom>
        <a:solidFill>
          <a:srgbClr val="EF5D2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1 -30 Eylül arası</a:t>
          </a:r>
        </a:p>
      </dsp:txBody>
      <dsp:txXfrm>
        <a:off x="5718666" y="3306216"/>
        <a:ext cx="859062" cy="285894"/>
      </dsp:txXfrm>
    </dsp:sp>
    <dsp:sp modelId="{AB89F17E-67A0-43DD-B983-02687368BDCE}">
      <dsp:nvSpPr>
        <dsp:cNvPr id="0" name=""/>
        <dsp:cNvSpPr/>
      </dsp:nvSpPr>
      <dsp:spPr>
        <a:xfrm>
          <a:off x="3656916" y="3670842"/>
          <a:ext cx="859062" cy="261909"/>
        </a:xfrm>
        <a:prstGeom prst="rect">
          <a:avLst/>
        </a:prstGeom>
        <a:solidFill>
          <a:srgbClr val="005E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Akademik Faaliyetlere Gönüllü Öğrenci Katılımı (AFGÖK) Komisyonu</a:t>
          </a:r>
        </a:p>
      </dsp:txBody>
      <dsp:txXfrm>
        <a:off x="3656916" y="3670842"/>
        <a:ext cx="859062" cy="261909"/>
      </dsp:txXfrm>
    </dsp:sp>
    <dsp:sp modelId="{B0F0DEF8-4302-4824-950A-860AABED1B5A}">
      <dsp:nvSpPr>
        <dsp:cNvPr id="0" name=""/>
        <dsp:cNvSpPr/>
      </dsp:nvSpPr>
      <dsp:spPr>
        <a:xfrm>
          <a:off x="4687791" y="3670842"/>
          <a:ext cx="859062" cy="261909"/>
        </a:xfrm>
        <a:prstGeom prst="rect">
          <a:avLst/>
        </a:prstGeom>
        <a:solidFill>
          <a:srgbClr val="D461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lvl="0" algn="ctr" defTabSz="177800">
            <a:lnSpc>
              <a:spcPct val="90000"/>
            </a:lnSpc>
            <a:spcBef>
              <a:spcPct val="0"/>
            </a:spcBef>
            <a:spcAft>
              <a:spcPct val="35000"/>
            </a:spcAft>
          </a:pPr>
          <a:r>
            <a:rPr lang="tr-TR" sz="400" b="0" kern="1200" dirty="0"/>
            <a:t>Kurul/Komisyon/Toplantı raporu (Eğitimle ilgili faaliyet, karar, görüş, öneri içeren)</a:t>
          </a:r>
        </a:p>
      </dsp:txBody>
      <dsp:txXfrm>
        <a:off x="4687791" y="3670842"/>
        <a:ext cx="859062" cy="261909"/>
      </dsp:txXfrm>
    </dsp:sp>
    <dsp:sp modelId="{F4893A5E-B8CC-428E-9444-4EFC9A92714B}">
      <dsp:nvSpPr>
        <dsp:cNvPr id="0" name=""/>
        <dsp:cNvSpPr/>
      </dsp:nvSpPr>
      <dsp:spPr>
        <a:xfrm>
          <a:off x="5718666" y="3657589"/>
          <a:ext cx="859062" cy="288417"/>
        </a:xfrm>
        <a:prstGeom prst="rect">
          <a:avLst/>
        </a:prstGeom>
        <a:solidFill>
          <a:srgbClr val="EF5D2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1 -30 Eylül arası</a:t>
          </a:r>
        </a:p>
      </dsp:txBody>
      <dsp:txXfrm>
        <a:off x="5718666" y="3657589"/>
        <a:ext cx="859062" cy="288417"/>
      </dsp:txXfrm>
    </dsp:sp>
    <dsp:sp modelId="{A280AD72-55DE-4D5B-A481-E1EF6C094135}">
      <dsp:nvSpPr>
        <dsp:cNvPr id="0" name=""/>
        <dsp:cNvSpPr/>
      </dsp:nvSpPr>
      <dsp:spPr>
        <a:xfrm>
          <a:off x="3656916" y="4011483"/>
          <a:ext cx="859062" cy="261909"/>
        </a:xfrm>
        <a:prstGeom prst="rect">
          <a:avLst/>
        </a:prstGeom>
        <a:solidFill>
          <a:srgbClr val="005E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Öğrenci Danışmanlığı Koordinasyon Komisyonu</a:t>
          </a:r>
        </a:p>
      </dsp:txBody>
      <dsp:txXfrm>
        <a:off x="3656916" y="4011483"/>
        <a:ext cx="859062" cy="261909"/>
      </dsp:txXfrm>
    </dsp:sp>
    <dsp:sp modelId="{36145A07-EC76-4666-B92F-9B415C49C1E2}">
      <dsp:nvSpPr>
        <dsp:cNvPr id="0" name=""/>
        <dsp:cNvSpPr/>
      </dsp:nvSpPr>
      <dsp:spPr>
        <a:xfrm>
          <a:off x="4687791" y="4011483"/>
          <a:ext cx="859062" cy="261909"/>
        </a:xfrm>
        <a:prstGeom prst="rect">
          <a:avLst/>
        </a:prstGeom>
        <a:solidFill>
          <a:srgbClr val="D461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lvl="0" algn="ctr" defTabSz="177800">
            <a:lnSpc>
              <a:spcPct val="90000"/>
            </a:lnSpc>
            <a:spcBef>
              <a:spcPct val="0"/>
            </a:spcBef>
            <a:spcAft>
              <a:spcPct val="35000"/>
            </a:spcAft>
          </a:pPr>
          <a:r>
            <a:rPr lang="tr-TR" sz="400" b="0" kern="1200" dirty="0"/>
            <a:t>Kurul/Komisyon/Toplantı raporu (Eğitimle ilgili faaliyet, karar, görüş, öneri içeren)</a:t>
          </a:r>
        </a:p>
      </dsp:txBody>
      <dsp:txXfrm>
        <a:off x="4687791" y="4011483"/>
        <a:ext cx="859062" cy="261909"/>
      </dsp:txXfrm>
    </dsp:sp>
    <dsp:sp modelId="{F8F430B5-F32E-4DBF-813B-EF51949A78E1}">
      <dsp:nvSpPr>
        <dsp:cNvPr id="0" name=""/>
        <dsp:cNvSpPr/>
      </dsp:nvSpPr>
      <dsp:spPr>
        <a:xfrm>
          <a:off x="5718666" y="4011483"/>
          <a:ext cx="859062" cy="261909"/>
        </a:xfrm>
        <a:prstGeom prst="rect">
          <a:avLst/>
        </a:prstGeom>
        <a:solidFill>
          <a:srgbClr val="EF5D2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1 -30 Eylül arası</a:t>
          </a:r>
        </a:p>
      </dsp:txBody>
      <dsp:txXfrm>
        <a:off x="5718666" y="4011483"/>
        <a:ext cx="859062" cy="261909"/>
      </dsp:txXfrm>
    </dsp:sp>
    <dsp:sp modelId="{66B3FD52-0721-4251-8CE9-901425500519}">
      <dsp:nvSpPr>
        <dsp:cNvPr id="0" name=""/>
        <dsp:cNvSpPr/>
      </dsp:nvSpPr>
      <dsp:spPr>
        <a:xfrm>
          <a:off x="3656916" y="4338869"/>
          <a:ext cx="859062" cy="261909"/>
        </a:xfrm>
        <a:prstGeom prst="rect">
          <a:avLst/>
        </a:prstGeom>
        <a:solidFill>
          <a:srgbClr val="005E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Kariyer Günleri Düzenleme Komisyonu</a:t>
          </a:r>
        </a:p>
      </dsp:txBody>
      <dsp:txXfrm>
        <a:off x="3656916" y="4338869"/>
        <a:ext cx="859062" cy="261909"/>
      </dsp:txXfrm>
    </dsp:sp>
    <dsp:sp modelId="{A2BBBE51-9942-466E-886E-58A9FE7FFF17}">
      <dsp:nvSpPr>
        <dsp:cNvPr id="0" name=""/>
        <dsp:cNvSpPr/>
      </dsp:nvSpPr>
      <dsp:spPr>
        <a:xfrm>
          <a:off x="4687791" y="4338869"/>
          <a:ext cx="859062" cy="261909"/>
        </a:xfrm>
        <a:prstGeom prst="rect">
          <a:avLst/>
        </a:prstGeom>
        <a:solidFill>
          <a:srgbClr val="D461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lvl="0" algn="ctr" defTabSz="177800">
            <a:lnSpc>
              <a:spcPct val="90000"/>
            </a:lnSpc>
            <a:spcBef>
              <a:spcPct val="0"/>
            </a:spcBef>
            <a:spcAft>
              <a:spcPct val="35000"/>
            </a:spcAft>
          </a:pPr>
          <a:r>
            <a:rPr lang="tr-TR" sz="400" b="0" kern="1200" dirty="0"/>
            <a:t>Kurul/Komisyon/Toplantı raporu (Eğitimle ilgili faaliyet, karar, görüş, öneri içeren)</a:t>
          </a:r>
        </a:p>
      </dsp:txBody>
      <dsp:txXfrm>
        <a:off x="4687791" y="4338869"/>
        <a:ext cx="859062" cy="261909"/>
      </dsp:txXfrm>
    </dsp:sp>
    <dsp:sp modelId="{3831EA75-2329-4FE7-AE4A-99F48B7CE663}">
      <dsp:nvSpPr>
        <dsp:cNvPr id="0" name=""/>
        <dsp:cNvSpPr/>
      </dsp:nvSpPr>
      <dsp:spPr>
        <a:xfrm>
          <a:off x="5718666" y="4338869"/>
          <a:ext cx="859062" cy="261909"/>
        </a:xfrm>
        <a:prstGeom prst="rect">
          <a:avLst/>
        </a:prstGeom>
        <a:solidFill>
          <a:srgbClr val="EF5D2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1 -30 Eylül arası</a:t>
          </a:r>
        </a:p>
      </dsp:txBody>
      <dsp:txXfrm>
        <a:off x="5718666" y="4338869"/>
        <a:ext cx="859062" cy="261909"/>
      </dsp:txXfrm>
    </dsp:sp>
    <dsp:sp modelId="{C1624F53-453D-45D6-8173-8724751BE7C8}">
      <dsp:nvSpPr>
        <dsp:cNvPr id="0" name=""/>
        <dsp:cNvSpPr/>
      </dsp:nvSpPr>
      <dsp:spPr>
        <a:xfrm>
          <a:off x="3656916" y="4666256"/>
          <a:ext cx="859062" cy="261909"/>
        </a:xfrm>
        <a:prstGeom prst="rect">
          <a:avLst/>
        </a:prstGeom>
        <a:solidFill>
          <a:srgbClr val="005E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Öğrenci Kalite Komisyonu</a:t>
          </a:r>
        </a:p>
      </dsp:txBody>
      <dsp:txXfrm>
        <a:off x="3656916" y="4666256"/>
        <a:ext cx="859062" cy="261909"/>
      </dsp:txXfrm>
    </dsp:sp>
    <dsp:sp modelId="{8EB85AF3-5E28-4CF6-94D4-697C02B84E71}">
      <dsp:nvSpPr>
        <dsp:cNvPr id="0" name=""/>
        <dsp:cNvSpPr/>
      </dsp:nvSpPr>
      <dsp:spPr>
        <a:xfrm>
          <a:off x="4687791" y="4666256"/>
          <a:ext cx="859062" cy="261909"/>
        </a:xfrm>
        <a:prstGeom prst="rect">
          <a:avLst/>
        </a:prstGeom>
        <a:solidFill>
          <a:srgbClr val="D461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lvl="0" algn="ctr" defTabSz="177800">
            <a:lnSpc>
              <a:spcPct val="90000"/>
            </a:lnSpc>
            <a:spcBef>
              <a:spcPct val="0"/>
            </a:spcBef>
            <a:spcAft>
              <a:spcPct val="35000"/>
            </a:spcAft>
          </a:pPr>
          <a:r>
            <a:rPr lang="tr-TR" sz="400" b="0" kern="1200" dirty="0"/>
            <a:t>Kurul/Komisyon/Toplantı raporu (Eğitimle ilgili faaliyet, karar, görüş, öneri içeren)</a:t>
          </a:r>
        </a:p>
      </dsp:txBody>
      <dsp:txXfrm>
        <a:off x="4687791" y="4666256"/>
        <a:ext cx="859062" cy="261909"/>
      </dsp:txXfrm>
    </dsp:sp>
    <dsp:sp modelId="{208A1852-6D66-405C-918E-E7DC92119DDA}">
      <dsp:nvSpPr>
        <dsp:cNvPr id="0" name=""/>
        <dsp:cNvSpPr/>
      </dsp:nvSpPr>
      <dsp:spPr>
        <a:xfrm>
          <a:off x="5718666" y="4666256"/>
          <a:ext cx="859062" cy="261909"/>
        </a:xfrm>
        <a:prstGeom prst="rect">
          <a:avLst/>
        </a:prstGeom>
        <a:solidFill>
          <a:srgbClr val="EF5D2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1 -30 Eylül arası</a:t>
          </a:r>
        </a:p>
      </dsp:txBody>
      <dsp:txXfrm>
        <a:off x="5718666" y="4666256"/>
        <a:ext cx="859062" cy="261909"/>
      </dsp:txXfrm>
    </dsp:sp>
    <dsp:sp modelId="{5C3D1FF9-0F02-4F10-B04A-DBE6664AA3F8}">
      <dsp:nvSpPr>
        <dsp:cNvPr id="0" name=""/>
        <dsp:cNvSpPr/>
      </dsp:nvSpPr>
      <dsp:spPr>
        <a:xfrm>
          <a:off x="2626042" y="4993642"/>
          <a:ext cx="859062" cy="261909"/>
        </a:xfrm>
        <a:prstGeom prst="rect">
          <a:avLst/>
        </a:prstGeom>
        <a:solidFill>
          <a:schemeClr val="accent6">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kern="1200" dirty="0"/>
            <a:t>Koordinatörlükler</a:t>
          </a:r>
        </a:p>
      </dsp:txBody>
      <dsp:txXfrm>
        <a:off x="2626042" y="4993642"/>
        <a:ext cx="859062" cy="261909"/>
      </dsp:txXfrm>
    </dsp:sp>
    <dsp:sp modelId="{55A7C954-11B8-4319-8CF3-CE89694252C4}">
      <dsp:nvSpPr>
        <dsp:cNvPr id="0" name=""/>
        <dsp:cNvSpPr/>
      </dsp:nvSpPr>
      <dsp:spPr>
        <a:xfrm>
          <a:off x="3656916" y="4993642"/>
          <a:ext cx="859062" cy="261909"/>
        </a:xfrm>
        <a:prstGeom prst="rect">
          <a:avLst/>
        </a:prstGeom>
        <a:solidFill>
          <a:srgbClr val="00467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err="1"/>
            <a:t>Erasmus</a:t>
          </a:r>
          <a:r>
            <a:rPr lang="tr-TR" sz="500" kern="1200" dirty="0"/>
            <a:t>, Farabi Ve Mevlana Koordinatörlükleri </a:t>
          </a:r>
        </a:p>
      </dsp:txBody>
      <dsp:txXfrm>
        <a:off x="3656916" y="4993642"/>
        <a:ext cx="859062" cy="261909"/>
      </dsp:txXfrm>
    </dsp:sp>
    <dsp:sp modelId="{661B60E0-8125-4A31-A606-FBCFE201A9CC}">
      <dsp:nvSpPr>
        <dsp:cNvPr id="0" name=""/>
        <dsp:cNvSpPr/>
      </dsp:nvSpPr>
      <dsp:spPr>
        <a:xfrm>
          <a:off x="4687791" y="4993642"/>
          <a:ext cx="859062" cy="261909"/>
        </a:xfrm>
        <a:prstGeom prst="rect">
          <a:avLst/>
        </a:prstGeom>
        <a:solidFill>
          <a:srgbClr val="B5520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lvl="0" algn="ctr" defTabSz="177800">
            <a:lnSpc>
              <a:spcPct val="90000"/>
            </a:lnSpc>
            <a:spcBef>
              <a:spcPct val="0"/>
            </a:spcBef>
            <a:spcAft>
              <a:spcPct val="35000"/>
            </a:spcAft>
          </a:pPr>
          <a:r>
            <a:rPr lang="tr-TR" sz="400" b="0" kern="1200" dirty="0"/>
            <a:t>Kurul/Komisyon/Toplantı raporu (Eğitimle ilgili faaliyet, karar, görüş, öneri içeren)</a:t>
          </a:r>
        </a:p>
      </dsp:txBody>
      <dsp:txXfrm>
        <a:off x="4687791" y="4993642"/>
        <a:ext cx="859062" cy="261909"/>
      </dsp:txXfrm>
    </dsp:sp>
    <dsp:sp modelId="{92669BC9-28C4-4425-8AD0-C8F01AAA74C3}">
      <dsp:nvSpPr>
        <dsp:cNvPr id="0" name=""/>
        <dsp:cNvSpPr/>
      </dsp:nvSpPr>
      <dsp:spPr>
        <a:xfrm>
          <a:off x="5718666" y="4993642"/>
          <a:ext cx="859062" cy="261909"/>
        </a:xfrm>
        <a:prstGeom prst="rect">
          <a:avLst/>
        </a:prstGeom>
        <a:solidFill>
          <a:srgbClr val="EF5D2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tr-TR" sz="500" kern="1200" dirty="0"/>
            <a:t>1 -30 Eylül arası</a:t>
          </a:r>
        </a:p>
      </dsp:txBody>
      <dsp:txXfrm>
        <a:off x="5718666" y="4993642"/>
        <a:ext cx="859062" cy="261909"/>
      </dsp:txXfrm>
    </dsp:sp>
    <dsp:sp modelId="{7542D3DE-E771-402F-B15D-91D287391156}">
      <dsp:nvSpPr>
        <dsp:cNvPr id="0" name=""/>
        <dsp:cNvSpPr/>
      </dsp:nvSpPr>
      <dsp:spPr>
        <a:xfrm>
          <a:off x="2626042" y="5812108"/>
          <a:ext cx="859062" cy="261909"/>
        </a:xfrm>
        <a:prstGeom prst="rect">
          <a:avLst/>
        </a:prstGeom>
        <a:solidFill>
          <a:schemeClr val="accent6">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tr-TR" sz="1000" kern="1200" dirty="0"/>
            <a:t>İdari birimler</a:t>
          </a:r>
        </a:p>
      </dsp:txBody>
      <dsp:txXfrm>
        <a:off x="2626042" y="5812108"/>
        <a:ext cx="859062" cy="261909"/>
      </dsp:txXfrm>
    </dsp:sp>
    <dsp:sp modelId="{95E9A9D3-6E19-4490-A062-4BEE4D8AB099}">
      <dsp:nvSpPr>
        <dsp:cNvPr id="0" name=""/>
        <dsp:cNvSpPr/>
      </dsp:nvSpPr>
      <dsp:spPr>
        <a:xfrm>
          <a:off x="3656916" y="5321029"/>
          <a:ext cx="859062" cy="261909"/>
        </a:xfrm>
        <a:prstGeom prst="rect">
          <a:avLst/>
        </a:prstGeom>
        <a:solidFill>
          <a:srgbClr val="0030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tr-TR" sz="600" kern="1200" dirty="0"/>
            <a:t>Fakülte Sekreterliği</a:t>
          </a:r>
        </a:p>
      </dsp:txBody>
      <dsp:txXfrm>
        <a:off x="3656916" y="5321029"/>
        <a:ext cx="859062" cy="261909"/>
      </dsp:txXfrm>
    </dsp:sp>
    <dsp:sp modelId="{E7FBD8EC-61D5-4FB4-8B3B-6BD2F33CB743}">
      <dsp:nvSpPr>
        <dsp:cNvPr id="0" name=""/>
        <dsp:cNvSpPr/>
      </dsp:nvSpPr>
      <dsp:spPr>
        <a:xfrm>
          <a:off x="4687791" y="5321029"/>
          <a:ext cx="859062" cy="261909"/>
        </a:xfrm>
        <a:prstGeom prst="rect">
          <a:avLst/>
        </a:prstGeom>
        <a:solidFill>
          <a:srgbClr val="9F48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tr-TR" sz="600" kern="1200" dirty="0"/>
            <a:t>Faaliyet Bilgi Sistemi veri örneği</a:t>
          </a:r>
        </a:p>
      </dsp:txBody>
      <dsp:txXfrm>
        <a:off x="4687791" y="5321029"/>
        <a:ext cx="859062" cy="261909"/>
      </dsp:txXfrm>
    </dsp:sp>
    <dsp:sp modelId="{2BF5154E-17E5-44A1-B2D5-42CCE6402BEA}">
      <dsp:nvSpPr>
        <dsp:cNvPr id="0" name=""/>
        <dsp:cNvSpPr/>
      </dsp:nvSpPr>
      <dsp:spPr>
        <a:xfrm>
          <a:off x="5718666" y="5321029"/>
          <a:ext cx="859062" cy="261909"/>
        </a:xfrm>
        <a:prstGeom prst="rect">
          <a:avLst/>
        </a:prstGeom>
        <a:solidFill>
          <a:srgbClr val="D23E1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tr-TR" sz="600" kern="1200" dirty="0"/>
            <a:t>FBS veri girişi yapıldığında</a:t>
          </a:r>
        </a:p>
      </dsp:txBody>
      <dsp:txXfrm>
        <a:off x="5718666" y="5321029"/>
        <a:ext cx="859062" cy="261909"/>
      </dsp:txXfrm>
    </dsp:sp>
    <dsp:sp modelId="{7147AAD7-139B-4E1F-9B40-8E07B263D042}">
      <dsp:nvSpPr>
        <dsp:cNvPr id="0" name=""/>
        <dsp:cNvSpPr/>
      </dsp:nvSpPr>
      <dsp:spPr>
        <a:xfrm>
          <a:off x="3656916" y="5648415"/>
          <a:ext cx="859062" cy="261909"/>
        </a:xfrm>
        <a:prstGeom prst="rect">
          <a:avLst/>
        </a:prstGeom>
        <a:solidFill>
          <a:srgbClr val="0030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kern="1200" dirty="0"/>
            <a:t>Öğrenci işleri</a:t>
          </a:r>
        </a:p>
      </dsp:txBody>
      <dsp:txXfrm>
        <a:off x="3656916" y="5648415"/>
        <a:ext cx="859062" cy="261909"/>
      </dsp:txXfrm>
    </dsp:sp>
    <dsp:sp modelId="{316E0E9E-3CC6-4331-9A49-9C3336E0FCAE}">
      <dsp:nvSpPr>
        <dsp:cNvPr id="0" name=""/>
        <dsp:cNvSpPr/>
      </dsp:nvSpPr>
      <dsp:spPr>
        <a:xfrm>
          <a:off x="4687791" y="5648415"/>
          <a:ext cx="859062" cy="261909"/>
        </a:xfrm>
        <a:prstGeom prst="rect">
          <a:avLst/>
        </a:prstGeom>
        <a:solidFill>
          <a:srgbClr val="9F48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tr-TR" sz="600" kern="1200" dirty="0"/>
            <a:t>Mezun ve mevcut öğrenci sayısı (yıllara göre)</a:t>
          </a:r>
        </a:p>
      </dsp:txBody>
      <dsp:txXfrm>
        <a:off x="4687791" y="5648415"/>
        <a:ext cx="859062" cy="261909"/>
      </dsp:txXfrm>
    </dsp:sp>
    <dsp:sp modelId="{4BA1C3C5-0B89-4FEE-9847-FCDBBC1D5E21}">
      <dsp:nvSpPr>
        <dsp:cNvPr id="0" name=""/>
        <dsp:cNvSpPr/>
      </dsp:nvSpPr>
      <dsp:spPr>
        <a:xfrm>
          <a:off x="5718666" y="5648415"/>
          <a:ext cx="859062" cy="261909"/>
        </a:xfrm>
        <a:prstGeom prst="rect">
          <a:avLst/>
        </a:prstGeom>
        <a:solidFill>
          <a:srgbClr val="D23E1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tr-TR" sz="600" kern="1200" dirty="0"/>
            <a:t>Talep edildiğinde</a:t>
          </a:r>
        </a:p>
      </dsp:txBody>
      <dsp:txXfrm>
        <a:off x="5718666" y="5648415"/>
        <a:ext cx="859062" cy="261909"/>
      </dsp:txXfrm>
    </dsp:sp>
    <dsp:sp modelId="{FC371A65-CBC6-4B52-95FA-42C06ACBC0CD}">
      <dsp:nvSpPr>
        <dsp:cNvPr id="0" name=""/>
        <dsp:cNvSpPr/>
      </dsp:nvSpPr>
      <dsp:spPr>
        <a:xfrm>
          <a:off x="3656916" y="5975802"/>
          <a:ext cx="859062" cy="261909"/>
        </a:xfrm>
        <a:prstGeom prst="rect">
          <a:avLst/>
        </a:prstGeom>
        <a:solidFill>
          <a:srgbClr val="0030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kern="1200" dirty="0"/>
            <a:t>Personel</a:t>
          </a:r>
          <a:r>
            <a:rPr lang="tr-TR" sz="900" kern="1200" dirty="0"/>
            <a:t> </a:t>
          </a:r>
        </a:p>
      </dsp:txBody>
      <dsp:txXfrm>
        <a:off x="3656916" y="5975802"/>
        <a:ext cx="859062" cy="261909"/>
      </dsp:txXfrm>
    </dsp:sp>
    <dsp:sp modelId="{F7CF70C9-8B53-42D2-8949-0AF2F54B7AA4}">
      <dsp:nvSpPr>
        <dsp:cNvPr id="0" name=""/>
        <dsp:cNvSpPr/>
      </dsp:nvSpPr>
      <dsp:spPr>
        <a:xfrm>
          <a:off x="4687791" y="5975802"/>
          <a:ext cx="859062" cy="261909"/>
        </a:xfrm>
        <a:prstGeom prst="rect">
          <a:avLst/>
        </a:prstGeom>
        <a:solidFill>
          <a:srgbClr val="9F48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tr-TR" sz="600" kern="1200" dirty="0"/>
            <a:t>Akademik, idari personel sayısı</a:t>
          </a:r>
        </a:p>
      </dsp:txBody>
      <dsp:txXfrm>
        <a:off x="4687791" y="5975802"/>
        <a:ext cx="859062" cy="261909"/>
      </dsp:txXfrm>
    </dsp:sp>
    <dsp:sp modelId="{B588CAA6-A8F0-4FF5-8DBB-0FBA5FD3458D}">
      <dsp:nvSpPr>
        <dsp:cNvPr id="0" name=""/>
        <dsp:cNvSpPr/>
      </dsp:nvSpPr>
      <dsp:spPr>
        <a:xfrm>
          <a:off x="5718666" y="5975802"/>
          <a:ext cx="859062" cy="261909"/>
        </a:xfrm>
        <a:prstGeom prst="rect">
          <a:avLst/>
        </a:prstGeom>
        <a:solidFill>
          <a:srgbClr val="D23E1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tr-TR" sz="600" kern="1200" dirty="0"/>
            <a:t>Talep edildiğinde</a:t>
          </a:r>
        </a:p>
      </dsp:txBody>
      <dsp:txXfrm>
        <a:off x="5718666" y="5975802"/>
        <a:ext cx="859062" cy="261909"/>
      </dsp:txXfrm>
    </dsp:sp>
    <dsp:sp modelId="{2678FE06-35B7-4C3A-AA0C-5FBE6190E0A4}">
      <dsp:nvSpPr>
        <dsp:cNvPr id="0" name=""/>
        <dsp:cNvSpPr/>
      </dsp:nvSpPr>
      <dsp:spPr>
        <a:xfrm>
          <a:off x="3656916" y="6303188"/>
          <a:ext cx="859062" cy="261909"/>
        </a:xfrm>
        <a:prstGeom prst="rect">
          <a:avLst/>
        </a:prstGeom>
        <a:solidFill>
          <a:srgbClr val="0030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tr-TR" sz="700" kern="1200" dirty="0"/>
            <a:t>Taşınır kayıtlı stok</a:t>
          </a:r>
        </a:p>
      </dsp:txBody>
      <dsp:txXfrm>
        <a:off x="3656916" y="6303188"/>
        <a:ext cx="859062" cy="261909"/>
      </dsp:txXfrm>
    </dsp:sp>
    <dsp:sp modelId="{B666CBAD-C35E-4D9F-81D4-F8EA03DD2092}">
      <dsp:nvSpPr>
        <dsp:cNvPr id="0" name=""/>
        <dsp:cNvSpPr/>
      </dsp:nvSpPr>
      <dsp:spPr>
        <a:xfrm>
          <a:off x="4687791" y="6303188"/>
          <a:ext cx="859062" cy="261909"/>
        </a:xfrm>
        <a:prstGeom prst="rect">
          <a:avLst/>
        </a:prstGeom>
        <a:solidFill>
          <a:srgbClr val="9F48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tr-TR" sz="600" kern="1200" dirty="0"/>
            <a:t>Eğitimle alakalı kayıtlı taşınır durum raporu</a:t>
          </a:r>
        </a:p>
      </dsp:txBody>
      <dsp:txXfrm>
        <a:off x="4687791" y="6303188"/>
        <a:ext cx="859062" cy="261909"/>
      </dsp:txXfrm>
    </dsp:sp>
    <dsp:sp modelId="{6B99ED9D-692A-40C5-AA57-765282D2B6D2}">
      <dsp:nvSpPr>
        <dsp:cNvPr id="0" name=""/>
        <dsp:cNvSpPr/>
      </dsp:nvSpPr>
      <dsp:spPr>
        <a:xfrm>
          <a:off x="5718666" y="6303188"/>
          <a:ext cx="859062" cy="261909"/>
        </a:xfrm>
        <a:prstGeom prst="rect">
          <a:avLst/>
        </a:prstGeom>
        <a:solidFill>
          <a:srgbClr val="D23E1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tr-TR" sz="600" kern="1200" dirty="0"/>
            <a:t>Talep edildiğinde</a:t>
          </a:r>
        </a:p>
      </dsp:txBody>
      <dsp:txXfrm>
        <a:off x="5718666" y="6303188"/>
        <a:ext cx="859062" cy="2619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8DFF1-1899-4D69-8889-CE57B294596A}">
      <dsp:nvSpPr>
        <dsp:cNvPr id="0" name=""/>
        <dsp:cNvSpPr/>
      </dsp:nvSpPr>
      <dsp:spPr>
        <a:xfrm>
          <a:off x="1056141" y="3518982"/>
          <a:ext cx="247485" cy="91440"/>
        </a:xfrm>
        <a:custGeom>
          <a:avLst/>
          <a:gdLst/>
          <a:ahLst/>
          <a:cxnLst/>
          <a:rect l="0" t="0" r="0" b="0"/>
          <a:pathLst>
            <a:path>
              <a:moveTo>
                <a:pt x="0" y="45720"/>
              </a:moveTo>
              <a:lnTo>
                <a:pt x="247485"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tr-TR" sz="1050" kern="1200"/>
        </a:p>
      </dsp:txBody>
      <dsp:txXfrm>
        <a:off x="1173697" y="3558515"/>
        <a:ext cx="12374" cy="12374"/>
      </dsp:txXfrm>
    </dsp:sp>
    <dsp:sp modelId="{857BE3D5-F21D-44E6-98AB-793B800E2D88}">
      <dsp:nvSpPr>
        <dsp:cNvPr id="0" name=""/>
        <dsp:cNvSpPr/>
      </dsp:nvSpPr>
      <dsp:spPr>
        <a:xfrm>
          <a:off x="377265" y="2355500"/>
          <a:ext cx="250664" cy="1209201"/>
        </a:xfrm>
        <a:custGeom>
          <a:avLst/>
          <a:gdLst/>
          <a:ahLst/>
          <a:cxnLst/>
          <a:rect l="0" t="0" r="0" b="0"/>
          <a:pathLst>
            <a:path>
              <a:moveTo>
                <a:pt x="0" y="0"/>
              </a:moveTo>
              <a:lnTo>
                <a:pt x="125332" y="0"/>
              </a:lnTo>
              <a:lnTo>
                <a:pt x="125332" y="1209201"/>
              </a:lnTo>
              <a:lnTo>
                <a:pt x="250664" y="12092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tr-TR" sz="1050" kern="1200"/>
        </a:p>
      </dsp:txBody>
      <dsp:txXfrm>
        <a:off x="471724" y="2929228"/>
        <a:ext cx="61745" cy="61745"/>
      </dsp:txXfrm>
    </dsp:sp>
    <dsp:sp modelId="{5568F878-A245-4B95-91D4-ADD0B068321B}">
      <dsp:nvSpPr>
        <dsp:cNvPr id="0" name=""/>
        <dsp:cNvSpPr/>
      </dsp:nvSpPr>
      <dsp:spPr>
        <a:xfrm>
          <a:off x="1056154" y="2679077"/>
          <a:ext cx="247485" cy="91440"/>
        </a:xfrm>
        <a:custGeom>
          <a:avLst/>
          <a:gdLst/>
          <a:ahLst/>
          <a:cxnLst/>
          <a:rect l="0" t="0" r="0" b="0"/>
          <a:pathLst>
            <a:path>
              <a:moveTo>
                <a:pt x="0" y="45720"/>
              </a:moveTo>
              <a:lnTo>
                <a:pt x="247485"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tr-TR" sz="1050" kern="1200"/>
        </a:p>
      </dsp:txBody>
      <dsp:txXfrm>
        <a:off x="1173709" y="2718609"/>
        <a:ext cx="12374" cy="12374"/>
      </dsp:txXfrm>
    </dsp:sp>
    <dsp:sp modelId="{05F3A716-1F3D-4A17-9B54-C604103E1089}">
      <dsp:nvSpPr>
        <dsp:cNvPr id="0" name=""/>
        <dsp:cNvSpPr/>
      </dsp:nvSpPr>
      <dsp:spPr>
        <a:xfrm>
          <a:off x="377265" y="2355500"/>
          <a:ext cx="250664" cy="369296"/>
        </a:xfrm>
        <a:custGeom>
          <a:avLst/>
          <a:gdLst/>
          <a:ahLst/>
          <a:cxnLst/>
          <a:rect l="0" t="0" r="0" b="0"/>
          <a:pathLst>
            <a:path>
              <a:moveTo>
                <a:pt x="0" y="0"/>
              </a:moveTo>
              <a:lnTo>
                <a:pt x="125332" y="0"/>
              </a:lnTo>
              <a:lnTo>
                <a:pt x="125332" y="369296"/>
              </a:lnTo>
              <a:lnTo>
                <a:pt x="250664" y="3692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tr-TR" sz="1050" kern="1200"/>
        </a:p>
      </dsp:txBody>
      <dsp:txXfrm>
        <a:off x="491438" y="2528990"/>
        <a:ext cx="22316" cy="22316"/>
      </dsp:txXfrm>
    </dsp:sp>
    <dsp:sp modelId="{B693E322-60E5-4EF0-8CD5-0B07926958F5}">
      <dsp:nvSpPr>
        <dsp:cNvPr id="0" name=""/>
        <dsp:cNvSpPr/>
      </dsp:nvSpPr>
      <dsp:spPr>
        <a:xfrm>
          <a:off x="1059656" y="1860275"/>
          <a:ext cx="247485" cy="91440"/>
        </a:xfrm>
        <a:custGeom>
          <a:avLst/>
          <a:gdLst/>
          <a:ahLst/>
          <a:cxnLst/>
          <a:rect l="0" t="0" r="0" b="0"/>
          <a:pathLst>
            <a:path>
              <a:moveTo>
                <a:pt x="0" y="45720"/>
              </a:moveTo>
              <a:lnTo>
                <a:pt x="247485"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tr-TR" sz="1050" kern="1200"/>
        </a:p>
      </dsp:txBody>
      <dsp:txXfrm>
        <a:off x="1177211" y="1899808"/>
        <a:ext cx="12374" cy="12374"/>
      </dsp:txXfrm>
    </dsp:sp>
    <dsp:sp modelId="{579A1B69-5720-406F-83C8-41A4978DFE8D}">
      <dsp:nvSpPr>
        <dsp:cNvPr id="0" name=""/>
        <dsp:cNvSpPr/>
      </dsp:nvSpPr>
      <dsp:spPr>
        <a:xfrm>
          <a:off x="377265" y="1905995"/>
          <a:ext cx="250664" cy="449504"/>
        </a:xfrm>
        <a:custGeom>
          <a:avLst/>
          <a:gdLst/>
          <a:ahLst/>
          <a:cxnLst/>
          <a:rect l="0" t="0" r="0" b="0"/>
          <a:pathLst>
            <a:path>
              <a:moveTo>
                <a:pt x="0" y="449504"/>
              </a:moveTo>
              <a:lnTo>
                <a:pt x="125332" y="449504"/>
              </a:lnTo>
              <a:lnTo>
                <a:pt x="125332" y="0"/>
              </a:lnTo>
              <a:lnTo>
                <a:pt x="25066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tr-TR" sz="1050" kern="1200"/>
        </a:p>
      </dsp:txBody>
      <dsp:txXfrm>
        <a:off x="489730" y="2117881"/>
        <a:ext cx="25733" cy="25733"/>
      </dsp:txXfrm>
    </dsp:sp>
    <dsp:sp modelId="{D53B54F1-D2E3-41E2-A001-027440C0D6DC}">
      <dsp:nvSpPr>
        <dsp:cNvPr id="0" name=""/>
        <dsp:cNvSpPr/>
      </dsp:nvSpPr>
      <dsp:spPr>
        <a:xfrm>
          <a:off x="1057267" y="1020559"/>
          <a:ext cx="242944" cy="91440"/>
        </a:xfrm>
        <a:custGeom>
          <a:avLst/>
          <a:gdLst/>
          <a:ahLst/>
          <a:cxnLst/>
          <a:rect l="0" t="0" r="0" b="0"/>
          <a:pathLst>
            <a:path>
              <a:moveTo>
                <a:pt x="0" y="45720"/>
              </a:moveTo>
              <a:lnTo>
                <a:pt x="121472" y="45720"/>
              </a:lnTo>
              <a:lnTo>
                <a:pt x="121472" y="46195"/>
              </a:lnTo>
              <a:lnTo>
                <a:pt x="242944" y="461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1172666" y="1060205"/>
        <a:ext cx="12147" cy="12147"/>
      </dsp:txXfrm>
    </dsp:sp>
    <dsp:sp modelId="{760DE824-A092-4C0A-AA46-4BA3BD74562A}">
      <dsp:nvSpPr>
        <dsp:cNvPr id="0" name=""/>
        <dsp:cNvSpPr/>
      </dsp:nvSpPr>
      <dsp:spPr>
        <a:xfrm>
          <a:off x="377265" y="1066279"/>
          <a:ext cx="250664" cy="1289221"/>
        </a:xfrm>
        <a:custGeom>
          <a:avLst/>
          <a:gdLst/>
          <a:ahLst/>
          <a:cxnLst/>
          <a:rect l="0" t="0" r="0" b="0"/>
          <a:pathLst>
            <a:path>
              <a:moveTo>
                <a:pt x="0" y="1289221"/>
              </a:moveTo>
              <a:lnTo>
                <a:pt x="125332" y="1289221"/>
              </a:lnTo>
              <a:lnTo>
                <a:pt x="125332" y="0"/>
              </a:lnTo>
              <a:lnTo>
                <a:pt x="25066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tr-TR" sz="1050" kern="1200"/>
        </a:p>
      </dsp:txBody>
      <dsp:txXfrm>
        <a:off x="469763" y="1678055"/>
        <a:ext cx="65668" cy="65668"/>
      </dsp:txXfrm>
    </dsp:sp>
    <dsp:sp modelId="{AAC26F56-E8B7-4575-8CCE-9028C962EB92}">
      <dsp:nvSpPr>
        <dsp:cNvPr id="0" name=""/>
        <dsp:cNvSpPr/>
      </dsp:nvSpPr>
      <dsp:spPr>
        <a:xfrm rot="16200000">
          <a:off x="-729958" y="2166868"/>
          <a:ext cx="1837181" cy="377265"/>
        </a:xfrm>
        <a:prstGeom prst="rect">
          <a:avLst/>
        </a:prstGeom>
        <a:solidFill>
          <a:srgbClr val="FFC000"/>
        </a:solidFill>
        <a:ln w="12700" cap="flat" cmpd="sng" algn="ctr">
          <a:solidFill>
            <a:schemeClr val="accent4">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tr-TR" sz="1100" kern="1200" dirty="0"/>
            <a:t>PMGK Rapor Hazırlama </a:t>
          </a:r>
        </a:p>
        <a:p>
          <a:pPr lvl="0" algn="ctr" defTabSz="488950">
            <a:lnSpc>
              <a:spcPct val="90000"/>
            </a:lnSpc>
            <a:spcBef>
              <a:spcPct val="0"/>
            </a:spcBef>
            <a:spcAft>
              <a:spcPct val="35000"/>
            </a:spcAft>
          </a:pPr>
          <a:r>
            <a:rPr lang="tr-TR" sz="1100" kern="1200" dirty="0"/>
            <a:t>Alt Komisyonu</a:t>
          </a:r>
        </a:p>
      </dsp:txBody>
      <dsp:txXfrm>
        <a:off x="-729958" y="2166868"/>
        <a:ext cx="1837181" cy="377265"/>
      </dsp:txXfrm>
    </dsp:sp>
    <dsp:sp modelId="{7E08FA45-4D4D-4995-BFA7-5406CF216C70}">
      <dsp:nvSpPr>
        <dsp:cNvPr id="0" name=""/>
        <dsp:cNvSpPr/>
      </dsp:nvSpPr>
      <dsp:spPr>
        <a:xfrm>
          <a:off x="627929" y="877646"/>
          <a:ext cx="429338" cy="377265"/>
        </a:xfrm>
        <a:prstGeom prst="rect">
          <a:avLst/>
        </a:prstGeom>
        <a:solidFill>
          <a:srgbClr val="8B1D1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tr-TR" sz="1000" kern="1200" dirty="0"/>
            <a:t>Bağlam</a:t>
          </a:r>
        </a:p>
      </dsp:txBody>
      <dsp:txXfrm>
        <a:off x="627929" y="877646"/>
        <a:ext cx="429338" cy="377265"/>
      </dsp:txXfrm>
    </dsp:sp>
    <dsp:sp modelId="{6ACBC647-6F55-4B79-8E77-FD7811C147E4}">
      <dsp:nvSpPr>
        <dsp:cNvPr id="0" name=""/>
        <dsp:cNvSpPr/>
      </dsp:nvSpPr>
      <dsp:spPr>
        <a:xfrm>
          <a:off x="1300212" y="647124"/>
          <a:ext cx="2621284" cy="839260"/>
        </a:xfrm>
        <a:prstGeom prst="rect">
          <a:avLst/>
        </a:prstGeom>
        <a:solidFill>
          <a:srgbClr val="B42626"/>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l" defTabSz="266700">
            <a:lnSpc>
              <a:spcPct val="90000"/>
            </a:lnSpc>
            <a:spcBef>
              <a:spcPct val="0"/>
            </a:spcBef>
            <a:spcAft>
              <a:spcPct val="35000"/>
            </a:spcAft>
          </a:pPr>
          <a:r>
            <a:rPr lang="tr-TR" sz="600" kern="1200" dirty="0"/>
            <a:t>Müfredat ve amaç öğrenim hedefleri; </a:t>
          </a:r>
        </a:p>
        <a:p>
          <a:pPr lvl="0" algn="l" defTabSz="266700">
            <a:lnSpc>
              <a:spcPct val="90000"/>
            </a:lnSpc>
            <a:spcBef>
              <a:spcPct val="0"/>
            </a:spcBef>
            <a:spcAft>
              <a:spcPct val="35000"/>
            </a:spcAft>
          </a:pPr>
          <a:r>
            <a:rPr lang="tr-TR" sz="600" kern="1200" dirty="0"/>
            <a:t>Toplumsal ihtiyaçları karşılamakta mıdır?</a:t>
          </a:r>
        </a:p>
        <a:p>
          <a:pPr lvl="0" algn="l" defTabSz="266700">
            <a:lnSpc>
              <a:spcPct val="90000"/>
            </a:lnSpc>
            <a:spcBef>
              <a:spcPct val="0"/>
            </a:spcBef>
            <a:spcAft>
              <a:spcPct val="35000"/>
            </a:spcAft>
          </a:pPr>
          <a:r>
            <a:rPr lang="tr-TR" sz="600" kern="1200" dirty="0"/>
            <a:t>UÇEP ile uyumlu mudur?</a:t>
          </a:r>
        </a:p>
        <a:p>
          <a:pPr lvl="0" algn="l" defTabSz="266700">
            <a:lnSpc>
              <a:spcPct val="90000"/>
            </a:lnSpc>
            <a:spcBef>
              <a:spcPct val="0"/>
            </a:spcBef>
            <a:spcAft>
              <a:spcPct val="35000"/>
            </a:spcAft>
          </a:pPr>
          <a:r>
            <a:rPr lang="tr-TR" sz="600" kern="1200" dirty="0"/>
            <a:t>TYYÇ gözetilmiş midir?</a:t>
          </a:r>
        </a:p>
        <a:p>
          <a:pPr lvl="0" algn="l" defTabSz="266700">
            <a:lnSpc>
              <a:spcPct val="90000"/>
            </a:lnSpc>
            <a:spcBef>
              <a:spcPct val="0"/>
            </a:spcBef>
            <a:spcAft>
              <a:spcPct val="35000"/>
            </a:spcAft>
          </a:pPr>
          <a:r>
            <a:rPr lang="tr-TR" sz="600" kern="1200" dirty="0"/>
            <a:t>Mezunların sahadaki ihtiyaçlarını karşılamakta mıdır?</a:t>
          </a:r>
        </a:p>
        <a:p>
          <a:pPr lvl="0" algn="l" defTabSz="266700">
            <a:lnSpc>
              <a:spcPct val="90000"/>
            </a:lnSpc>
            <a:spcBef>
              <a:spcPct val="0"/>
            </a:spcBef>
            <a:spcAft>
              <a:spcPct val="35000"/>
            </a:spcAft>
            <a:buNone/>
          </a:pPr>
          <a:r>
            <a:rPr lang="tr-TR" sz="600" kern="1200" dirty="0"/>
            <a:t>Ne gibi önlemler alınabilir?</a:t>
          </a:r>
        </a:p>
      </dsp:txBody>
      <dsp:txXfrm>
        <a:off x="1300212" y="647124"/>
        <a:ext cx="2621284" cy="839260"/>
      </dsp:txXfrm>
    </dsp:sp>
    <dsp:sp modelId="{ED3FE806-0499-429B-B202-04642D6F6F7E}">
      <dsp:nvSpPr>
        <dsp:cNvPr id="0" name=""/>
        <dsp:cNvSpPr/>
      </dsp:nvSpPr>
      <dsp:spPr>
        <a:xfrm>
          <a:off x="627929" y="1717363"/>
          <a:ext cx="431726" cy="377265"/>
        </a:xfrm>
        <a:prstGeom prst="rect">
          <a:avLst/>
        </a:prstGeom>
        <a:solidFill>
          <a:srgbClr val="EF901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tr-TR" sz="1000" kern="1200" dirty="0"/>
            <a:t>Girdi</a:t>
          </a:r>
        </a:p>
      </dsp:txBody>
      <dsp:txXfrm>
        <a:off x="627929" y="1717363"/>
        <a:ext cx="431726" cy="377265"/>
      </dsp:txXfrm>
    </dsp:sp>
    <dsp:sp modelId="{683CB15F-C68D-47D2-BF27-93280D790935}">
      <dsp:nvSpPr>
        <dsp:cNvPr id="0" name=""/>
        <dsp:cNvSpPr/>
      </dsp:nvSpPr>
      <dsp:spPr>
        <a:xfrm>
          <a:off x="1307141" y="1580225"/>
          <a:ext cx="2609095" cy="651540"/>
        </a:xfrm>
        <a:prstGeom prst="rect">
          <a:avLst/>
        </a:prstGeom>
        <a:solidFill>
          <a:schemeClr val="accent4"/>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l" defTabSz="266700">
            <a:lnSpc>
              <a:spcPct val="90000"/>
            </a:lnSpc>
            <a:spcBef>
              <a:spcPct val="0"/>
            </a:spcBef>
            <a:spcAft>
              <a:spcPct val="35000"/>
            </a:spcAft>
          </a:pPr>
          <a:r>
            <a:rPr lang="tr-TR" sz="600" kern="1200" dirty="0"/>
            <a:t>Eğitim programını işletebilmek için insan kaynakları yeterli mi?</a:t>
          </a:r>
        </a:p>
        <a:p>
          <a:pPr lvl="0" algn="l" defTabSz="266700">
            <a:lnSpc>
              <a:spcPct val="90000"/>
            </a:lnSpc>
            <a:spcBef>
              <a:spcPct val="0"/>
            </a:spcBef>
            <a:spcAft>
              <a:spcPct val="35000"/>
            </a:spcAft>
          </a:pPr>
          <a:r>
            <a:rPr lang="tr-TR" sz="600" kern="1200" dirty="0"/>
            <a:t>Eğitim programını işletebilmek için donanım yeterli mi?</a:t>
          </a:r>
        </a:p>
        <a:p>
          <a:pPr lvl="0" algn="l" defTabSz="266700">
            <a:lnSpc>
              <a:spcPct val="90000"/>
            </a:lnSpc>
            <a:spcBef>
              <a:spcPct val="0"/>
            </a:spcBef>
            <a:spcAft>
              <a:spcPct val="35000"/>
            </a:spcAft>
          </a:pPr>
          <a:r>
            <a:rPr lang="tr-TR" sz="600" kern="1200" dirty="0"/>
            <a:t>Eğitim programını işletebilmek için alt yapı olanakları yeterli mi?</a:t>
          </a:r>
        </a:p>
        <a:p>
          <a:pPr lvl="0" algn="l" defTabSz="266700">
            <a:lnSpc>
              <a:spcPct val="90000"/>
            </a:lnSpc>
            <a:spcBef>
              <a:spcPct val="0"/>
            </a:spcBef>
            <a:spcAft>
              <a:spcPct val="35000"/>
            </a:spcAft>
            <a:buNone/>
          </a:pPr>
          <a:r>
            <a:rPr lang="tr-TR" sz="600" kern="1200" dirty="0"/>
            <a:t>Ne gibi önlemler alınabilir?</a:t>
          </a:r>
        </a:p>
      </dsp:txBody>
      <dsp:txXfrm>
        <a:off x="1307141" y="1580225"/>
        <a:ext cx="2609095" cy="651540"/>
      </dsp:txXfrm>
    </dsp:sp>
    <dsp:sp modelId="{D585CB18-C247-4E6B-92C6-9A741B749841}">
      <dsp:nvSpPr>
        <dsp:cNvPr id="0" name=""/>
        <dsp:cNvSpPr/>
      </dsp:nvSpPr>
      <dsp:spPr>
        <a:xfrm>
          <a:off x="627929" y="2536164"/>
          <a:ext cx="428224" cy="377265"/>
        </a:xfrm>
        <a:prstGeom prst="rect">
          <a:avLst/>
        </a:prstGeom>
        <a:solidFill>
          <a:srgbClr val="225686"/>
        </a:solidFill>
        <a:ln w="12700"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tr-TR" sz="1000" kern="1200" dirty="0"/>
            <a:t>Süreç</a:t>
          </a:r>
        </a:p>
      </dsp:txBody>
      <dsp:txXfrm>
        <a:off x="627929" y="2536164"/>
        <a:ext cx="428224" cy="377265"/>
      </dsp:txXfrm>
    </dsp:sp>
    <dsp:sp modelId="{7C3E046C-9C8B-4E34-90BF-EC6DD5A36DDA}">
      <dsp:nvSpPr>
        <dsp:cNvPr id="0" name=""/>
        <dsp:cNvSpPr/>
      </dsp:nvSpPr>
      <dsp:spPr>
        <a:xfrm>
          <a:off x="1303639" y="2326082"/>
          <a:ext cx="2620182" cy="797429"/>
        </a:xfrm>
        <a:prstGeom prst="rect">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l" defTabSz="311150">
            <a:lnSpc>
              <a:spcPct val="90000"/>
            </a:lnSpc>
            <a:spcBef>
              <a:spcPct val="0"/>
            </a:spcBef>
            <a:spcAft>
              <a:spcPct val="35000"/>
            </a:spcAft>
          </a:pPr>
          <a:r>
            <a:rPr lang="tr-TR" sz="700" b="1" kern="1200" dirty="0"/>
            <a:t>Eğitim süreci</a:t>
          </a:r>
        </a:p>
        <a:p>
          <a:pPr lvl="0" algn="l" defTabSz="311150">
            <a:lnSpc>
              <a:spcPct val="90000"/>
            </a:lnSpc>
            <a:spcBef>
              <a:spcPct val="0"/>
            </a:spcBef>
            <a:spcAft>
              <a:spcPct val="35000"/>
            </a:spcAft>
          </a:pPr>
          <a:r>
            <a:rPr lang="tr-TR" sz="600" kern="1200" dirty="0"/>
            <a:t>Dersler zamanında işleniyor mu?</a:t>
          </a:r>
        </a:p>
        <a:p>
          <a:pPr lvl="0" algn="l" defTabSz="311150">
            <a:lnSpc>
              <a:spcPct val="90000"/>
            </a:lnSpc>
            <a:spcBef>
              <a:spcPct val="0"/>
            </a:spcBef>
            <a:spcAft>
              <a:spcPct val="35000"/>
            </a:spcAft>
          </a:pPr>
          <a:r>
            <a:rPr lang="tr-TR" sz="600" kern="1200" dirty="0"/>
            <a:t>Hedeflere ulaşmak için uygun eğitim öğretim yöntemleri kullanılıyor mu?</a:t>
          </a:r>
        </a:p>
        <a:p>
          <a:pPr lvl="0" algn="l" defTabSz="311150">
            <a:lnSpc>
              <a:spcPct val="90000"/>
            </a:lnSpc>
            <a:spcBef>
              <a:spcPct val="0"/>
            </a:spcBef>
            <a:spcAft>
              <a:spcPct val="35000"/>
            </a:spcAft>
          </a:pPr>
          <a:r>
            <a:rPr lang="tr-TR" sz="600" kern="1200" dirty="0"/>
            <a:t>Eğitim programı ne kadar iyi uygulanıyor?</a:t>
          </a:r>
        </a:p>
        <a:p>
          <a:pPr lvl="0" algn="l" defTabSz="311150">
            <a:lnSpc>
              <a:spcPct val="90000"/>
            </a:lnSpc>
            <a:spcBef>
              <a:spcPct val="0"/>
            </a:spcBef>
            <a:spcAft>
              <a:spcPct val="35000"/>
            </a:spcAft>
          </a:pPr>
          <a:r>
            <a:rPr lang="tr-TR" sz="600" kern="1200" dirty="0"/>
            <a:t>Eğitim sürecini etkileyen riskler ve fırsatlar nelerdir?</a:t>
          </a:r>
        </a:p>
        <a:p>
          <a:pPr lvl="0" algn="l" defTabSz="311150">
            <a:lnSpc>
              <a:spcPct val="90000"/>
            </a:lnSpc>
            <a:spcBef>
              <a:spcPct val="0"/>
            </a:spcBef>
            <a:spcAft>
              <a:spcPct val="35000"/>
            </a:spcAft>
          </a:pPr>
          <a:r>
            <a:rPr lang="tr-TR" sz="600" kern="1200" dirty="0"/>
            <a:t>Ne gibi önlemler alınabilir?</a:t>
          </a:r>
        </a:p>
      </dsp:txBody>
      <dsp:txXfrm>
        <a:off x="1303639" y="2326082"/>
        <a:ext cx="2620182" cy="797429"/>
      </dsp:txXfrm>
    </dsp:sp>
    <dsp:sp modelId="{1FF9F02E-9686-477D-A3FF-6A7045FE9F9E}">
      <dsp:nvSpPr>
        <dsp:cNvPr id="0" name=""/>
        <dsp:cNvSpPr/>
      </dsp:nvSpPr>
      <dsp:spPr>
        <a:xfrm>
          <a:off x="627929" y="3376069"/>
          <a:ext cx="428212" cy="377265"/>
        </a:xfrm>
        <a:prstGeom prst="rect">
          <a:avLst/>
        </a:prstGeom>
        <a:solidFill>
          <a:schemeClr val="accent6">
            <a:lumMod val="5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tr-TR" sz="1000" kern="1200" dirty="0"/>
            <a:t>Ürün</a:t>
          </a:r>
        </a:p>
      </dsp:txBody>
      <dsp:txXfrm>
        <a:off x="627929" y="3376069"/>
        <a:ext cx="428212" cy="377265"/>
      </dsp:txXfrm>
    </dsp:sp>
    <dsp:sp modelId="{2A3DC047-370A-4EEE-BD5C-F147EF9CA1E1}">
      <dsp:nvSpPr>
        <dsp:cNvPr id="0" name=""/>
        <dsp:cNvSpPr/>
      </dsp:nvSpPr>
      <dsp:spPr>
        <a:xfrm>
          <a:off x="1303627" y="3217827"/>
          <a:ext cx="2611904" cy="693749"/>
        </a:xfrm>
        <a:prstGeom prst="rect">
          <a:avLst/>
        </a:prstGeom>
        <a:solidFill>
          <a:srgbClr val="49712D"/>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l" defTabSz="266700">
            <a:lnSpc>
              <a:spcPct val="90000"/>
            </a:lnSpc>
            <a:spcBef>
              <a:spcPct val="0"/>
            </a:spcBef>
            <a:spcAft>
              <a:spcPct val="35000"/>
            </a:spcAft>
          </a:pPr>
          <a:r>
            <a:rPr lang="tr-TR" sz="600" kern="1200" dirty="0"/>
            <a:t>Eğitim öğretim amaç öğrenim hedeflerine ulaşıldı mı?</a:t>
          </a:r>
        </a:p>
        <a:p>
          <a:pPr lvl="0" algn="l" defTabSz="266700">
            <a:lnSpc>
              <a:spcPct val="90000"/>
            </a:lnSpc>
            <a:spcBef>
              <a:spcPct val="0"/>
            </a:spcBef>
            <a:spcAft>
              <a:spcPct val="35000"/>
            </a:spcAft>
          </a:pPr>
          <a:r>
            <a:rPr lang="tr-TR" sz="600" kern="1200" dirty="0"/>
            <a:t>Öğrenci akademik başarı durumları nasıldır?</a:t>
          </a:r>
        </a:p>
        <a:p>
          <a:pPr lvl="0" algn="l" defTabSz="266700">
            <a:lnSpc>
              <a:spcPct val="90000"/>
            </a:lnSpc>
            <a:spcBef>
              <a:spcPct val="0"/>
            </a:spcBef>
            <a:spcAft>
              <a:spcPct val="35000"/>
            </a:spcAft>
          </a:pPr>
          <a:r>
            <a:rPr lang="tr-TR" sz="600" kern="1200" dirty="0"/>
            <a:t>Öğrencilerin geçme/kalma oranları nasıldır?</a:t>
          </a:r>
        </a:p>
        <a:p>
          <a:pPr lvl="0" algn="l" defTabSz="266700">
            <a:lnSpc>
              <a:spcPct val="90000"/>
            </a:lnSpc>
            <a:spcBef>
              <a:spcPct val="0"/>
            </a:spcBef>
            <a:spcAft>
              <a:spcPct val="35000"/>
            </a:spcAft>
          </a:pPr>
          <a:r>
            <a:rPr lang="tr-TR" sz="600" kern="1200" dirty="0"/>
            <a:t>Mezunların sahada karşılaştıkları bilgi, beceri ve tutum ihtiyaçları eğitim programı ile karşılanabilmekte midir?</a:t>
          </a:r>
        </a:p>
        <a:p>
          <a:pPr lvl="0" algn="l" defTabSz="266700">
            <a:lnSpc>
              <a:spcPct val="90000"/>
            </a:lnSpc>
            <a:spcBef>
              <a:spcPct val="0"/>
            </a:spcBef>
            <a:spcAft>
              <a:spcPct val="35000"/>
            </a:spcAft>
          </a:pPr>
          <a:r>
            <a:rPr lang="tr-TR" sz="600" kern="1200" dirty="0"/>
            <a:t>Ne gibi önlemler alınabilir?</a:t>
          </a:r>
        </a:p>
      </dsp:txBody>
      <dsp:txXfrm>
        <a:off x="1303627" y="3217827"/>
        <a:ext cx="2611904" cy="69374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EE5206-D1F8-4599-87C0-D28EEF772253}" type="datetimeFigureOut">
              <a:rPr lang="tr-TR" smtClean="0"/>
              <a:t>6.10.2025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02BC5-E802-40DC-B3B7-F8CBDCD2D8AB}" type="slidenum">
              <a:rPr lang="tr-TR" smtClean="0"/>
              <a:t>‹#›</a:t>
            </a:fld>
            <a:endParaRPr lang="tr-TR"/>
          </a:p>
        </p:txBody>
      </p:sp>
    </p:spTree>
    <p:extLst>
      <p:ext uri="{BB962C8B-B14F-4D97-AF65-F5344CB8AC3E}">
        <p14:creationId xmlns:p14="http://schemas.microsoft.com/office/powerpoint/2010/main" val="72145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	Her tıp fakültesi iyi hekimler yetiştirmeyi hedefler. Bunun için öğrencinin mezun oluncaya kadar kazanması gereken yetkinlikler, yeterlikler ve bu yeterlikleri kazandırmak için gerekli amaç ve hedeflerin iç ve dış paydaşların bütüncül katkılarıyla ve özenle belirlenmesi ve iyi bir tıp eğitimi yönetim sistemi ile uygulamaya konması gerekir. Her alanda geçerli olmak üzere başarının sırrı aslında sürdürülebilirlik kavramında saklıdır. Bu da şeffaflık ve sürecin dış denetimlere gönüllü olarak açık olması ile mümkündür. Eksikliklerin, aksaklıkların samimiyetle ortaya konması gelişimin, yeni yaklaşımların ön koşuludur. </a:t>
            </a:r>
          </a:p>
          <a:p>
            <a:endParaRPr lang="tr-TR" dirty="0"/>
          </a:p>
        </p:txBody>
      </p:sp>
      <p:sp>
        <p:nvSpPr>
          <p:cNvPr id="4" name="Slayt Numarası Yer Tutucusu 3"/>
          <p:cNvSpPr>
            <a:spLocks noGrp="1"/>
          </p:cNvSpPr>
          <p:nvPr>
            <p:ph type="sldNum" sz="quarter" idx="5"/>
          </p:nvPr>
        </p:nvSpPr>
        <p:spPr/>
        <p:txBody>
          <a:bodyPr/>
          <a:lstStyle/>
          <a:p>
            <a:fld id="{D9402BC5-E802-40DC-B3B7-F8CBDCD2D8AB}" type="slidenum">
              <a:rPr lang="tr-TR" smtClean="0"/>
              <a:t>1</a:t>
            </a:fld>
            <a:endParaRPr lang="tr-TR"/>
          </a:p>
        </p:txBody>
      </p:sp>
    </p:spTree>
    <p:extLst>
      <p:ext uri="{BB962C8B-B14F-4D97-AF65-F5344CB8AC3E}">
        <p14:creationId xmlns:p14="http://schemas.microsoft.com/office/powerpoint/2010/main" val="3526973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9402BC5-E802-40DC-B3B7-F8CBDCD2D8AB}" type="slidenum">
              <a:rPr lang="tr-TR" smtClean="0"/>
              <a:t>10</a:t>
            </a:fld>
            <a:endParaRPr lang="tr-TR"/>
          </a:p>
        </p:txBody>
      </p:sp>
    </p:spTree>
    <p:extLst>
      <p:ext uri="{BB962C8B-B14F-4D97-AF65-F5344CB8AC3E}">
        <p14:creationId xmlns:p14="http://schemas.microsoft.com/office/powerpoint/2010/main" val="250376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C9E2D-F51F-7736-3F40-D3A751CA408D}"/>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0CBA23A3-8479-212A-79E1-32159B0B6D5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E686336-9D24-89B8-90A4-BB7FE11802D6}"/>
              </a:ext>
            </a:extLst>
          </p:cNvPr>
          <p:cNvSpPr>
            <a:spLocks noGrp="1"/>
          </p:cNvSpPr>
          <p:nvPr>
            <p:ph type="body" idx="1"/>
          </p:nvPr>
        </p:nvSpPr>
        <p:spPr/>
        <p:txBody>
          <a:bodyPr/>
          <a:lstStyle/>
          <a:p>
            <a:pPr marL="0" marR="0" indent="450215" algn="just" defTabSz="914400" rtl="0" eaLnBrk="1" fontAlgn="auto" latinLnBrk="0" hangingPunct="1">
              <a:lnSpc>
                <a:spcPct val="150000"/>
              </a:lnSpc>
              <a:spcBef>
                <a:spcPts val="0"/>
              </a:spcBef>
              <a:spcAft>
                <a:spcPts val="0"/>
              </a:spcAft>
              <a:buClrTx/>
              <a:buSzTx/>
              <a:buFontTx/>
              <a:buNone/>
              <a:tabLst/>
              <a:defRPr/>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Bu slaytta fakültemize ait amaç ve öğrenim hedefleri ile ilgili hiyerarşik yapı görülmektedir. </a:t>
            </a:r>
            <a:r>
              <a:rPr lang="tr-TR" sz="1800" dirty="0" smtClean="0"/>
              <a:t>UÇEP 2020’nin bölüm 1’inde belirtilen Tıp fakültesi mezunlarının ulusal yetkinlik ve yeterlik belgesindeki yetkinlik alanından dönem eğitim amaç çıktılarına kadar ilintili yapı slaytta görülmektedir.</a:t>
            </a:r>
          </a:p>
          <a:p>
            <a:pPr indent="450215" algn="just">
              <a:lnSpc>
                <a:spcPct val="150000"/>
              </a:lnSpc>
            </a:pPr>
            <a:endParaRPr lang="tr-TR"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tr-TR" dirty="0"/>
          </a:p>
        </p:txBody>
      </p:sp>
      <p:sp>
        <p:nvSpPr>
          <p:cNvPr id="4" name="Slayt Numarası Yer Tutucusu 3">
            <a:extLst>
              <a:ext uri="{FF2B5EF4-FFF2-40B4-BE49-F238E27FC236}">
                <a16:creationId xmlns:a16="http://schemas.microsoft.com/office/drawing/2014/main" id="{809F3B22-B013-42CD-B24E-3DBF9C66CB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02BC5-E802-40DC-B3B7-F8CBDCD2D8AB}"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9850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Fakültemizde karma entegre eğitim sistemi uygulanmaktadır. Eğitim, klinik öncesi dönemde (dönem I-II-III) ders kurulları şeklinde, klinik dönemde ise (dönem IV-V-VI) stajlar halinde verilmektedir. Programımızda, dönem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I’de</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beş, dönem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II’de</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beş ve dönem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III’te</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yedi ders kurulu yer almaktadır. Dönem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I’de</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eğitim programının yapısı hücre ve dokunun normal yapısı ve fonksiyonu ve insan davranış bilimlerini içeren yapısal bir modelden oluşmaktadır. Öğrencilerin erken klinik deneyimle karşılaşmaları amacıyla bu dönemin başında Klinik Uygulamalara Giriş (KUG) dersleri yer almakta ve bu derslerle simülatör ve maketlere dayalı beceri eğitimleri verilmektedir. KUG dersleri dönem II ve III boyunca devam etmektedir. KUG derslerinde beceri eğitmeni olarak temel bilimler, dahili bilimler ve cerrahi bilimlerin öğretim üyeleri eğitim vermektedirler. İlk üç dönemde ders içerikleri arasındaki eşzamanlılık gözetilmekte ve bu sayede yatay entegrasyon sağlanmaktadır. Dönem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II’de</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hücre ve dokudan sistemlerin normal yapısı ve fonksiyonlarına geçiş ve fizyopatolojik mekanizmalara giriş sağlanmaktadır. KUG derslerinde her sistem için beceri dersi yer almaktadır. Dönem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III’te</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sistemlerin patolojisi ve farmakolojisine giriş ve KUG dersleri yer almaktadır. Her dönemde de topluma dayalı eğitim uygulamalarına yer verilmektedir. Dönem IV ve V’de klinik bilimlerin yer aldığı stajlar ve dönem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VI’da</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ise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intörnlük</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modeli uygulanmaktadır. </a:t>
            </a:r>
          </a:p>
        </p:txBody>
      </p:sp>
      <p:sp>
        <p:nvSpPr>
          <p:cNvPr id="4" name="Slayt Numarası Yer Tutucusu 3"/>
          <p:cNvSpPr>
            <a:spLocks noGrp="1"/>
          </p:cNvSpPr>
          <p:nvPr>
            <p:ph type="sldNum" sz="quarter" idx="5"/>
          </p:nvPr>
        </p:nvSpPr>
        <p:spPr/>
        <p:txBody>
          <a:bodyPr/>
          <a:lstStyle/>
          <a:p>
            <a:fld id="{D9402BC5-E802-40DC-B3B7-F8CBDCD2D8AB}" type="slidenum">
              <a:rPr lang="tr-TR" smtClean="0"/>
              <a:t>12</a:t>
            </a:fld>
            <a:endParaRPr lang="tr-TR"/>
          </a:p>
        </p:txBody>
      </p:sp>
    </p:spTree>
    <p:extLst>
      <p:ext uri="{BB962C8B-B14F-4D97-AF65-F5344CB8AC3E}">
        <p14:creationId xmlns:p14="http://schemas.microsoft.com/office/powerpoint/2010/main" val="2429456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Eğitim programımız, öğrencilerimize nitelikli bir tıp eğitimi sunmayı ve ulusal ile uluslararası standartlara uygun yetkinlikler kazandırmayı amaçlamaktadır. Programımız, tüm eğitim aşamalarında öğrenci odaklı bir yaklaşımı benimsemekte, öğrencilerin aktif katılımını teşvik etmekte ve bireysel öğrenme ihtiyaçlarını karşılamayı hedeflemektedir. </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Fakültemizde, yatay ve dikey entegrasyon, eğitim programının temelini oluşturarak öğrencilerin kapsamlı bir öğrenme deneyimi yaşamalarını sağlamaktadır. Yatay entegrasyon, ders içeriklerinin eş zamanlı olarak sunulmasıyla sağlanırken, dikey entegrasyon ise farklı dönemlerdeki ders ve uygulamaların birbirini desteklemesiyle gerçekleştirilir.</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 Örneğin, Dönem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II'de</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hücre ve doku yapısı ve işlevleri gibi konular işlenirken, aynı zamanda fizyopatolojik mekanizmalara giriş yapılır. Bu sayede öğrenciler, farklı disiplinler arasındaki bağlantıları daha iyi anlar ve bilgiyi bütünsel olarak öğrenirler.</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Yukarıdan aşağıya dikey entegrasyona örnek olarak; Klinik Uygulamalara Giriş dersleri sayesinde rahatlıkla sağlanmakta,  Dönem I-II-III öğrencilerinin erken klinik deneyimle karşılaşması öğrenci merkezli yapılandırılmış beceri uygulamaları bu yapının temelini oluşturmaktadır. Ayrıca Radyoloji Anabilim Dalı’nın anatomi dersi içerisinde tüm sistemlerin anatomisinin klinik radyolojisi ile ilgili verdiği dersler bu uygulamalarımızın içinde iyi klinik uygulama olan örneklerinden birisi olarak verilebilir.</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Aşağıdan Yukarı dikey entegrasyon ile ilgili olarak ise Biyoistatistik ve Tıbbi Bilişim Anabilim Dalı'nın "Deneysel Desenler/Bilimsel Araştırma Yöntemleri" dersi Nöroloji stajına, Tıp Tarihi ve Etik Anabilim Dalı'nın "Etik Vaka Tartışması" ve "Hekim Sorumluluğu Ödevi" dersleri ise Çocuk Sağlığı ve Hastalıkları ve Aile Hekimliği stajlarına eklenmesi örnek olarak verilebilir.  Bu tür uygulamalar, öğrencilerin farklı disiplinler arasındaki bağlantıları daha iyi anlamalarına ve öğrenme süreçlerini derinleştirmelerine katkı sağlar.</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Bu entegrasyon yaklaşımları, öğrencilerin hem temel bilimler hem de klinik uygulamalar konusunda daha donanımlı hale gelmelerini ve mezuniyet sonrası daha iyi hekimler olarak görev yapmalarını destekler.</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Fakültemizin seçmeli dersler ve bağımsız çalışma saatleri, öğrencilerin bireysel ilgi ve ihtiyaçlarına cevap verecek şekilde eğitim programına entegre edilmiştir. Programın her aşamasında öğrencilere alan içi ve alan dışı seçmeli dersler ile bağımsız çalışma saatleri sunularak esneklik sağlanmaktadır.</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Seçmeli Derslerin ve Bağımsız Çalışma Saatleri ile ilgili olarak ise Dönem I, II, III eğitim programının her aşamasında zaten yer almaktadır. Dönem IV ve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V’te</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ise öğrenciler Pazartesi ve Çarşamba günleri belirlenen saatlerde seçmeli derslere katılabilmektedirler. Dönem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VI’da</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ise bu uygulamalar klinik ortamında sunulan hizmetin de aksamaması adına zorunlu seçmeli stajlar olarak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uygulanmaktdır</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tr-TR" dirty="0"/>
          </a:p>
        </p:txBody>
      </p:sp>
      <p:sp>
        <p:nvSpPr>
          <p:cNvPr id="4" name="Slayt Numarası Yer Tutucusu 3"/>
          <p:cNvSpPr>
            <a:spLocks noGrp="1"/>
          </p:cNvSpPr>
          <p:nvPr>
            <p:ph type="sldNum" sz="quarter" idx="5"/>
          </p:nvPr>
        </p:nvSpPr>
        <p:spPr/>
        <p:txBody>
          <a:bodyPr/>
          <a:lstStyle/>
          <a:p>
            <a:fld id="{D9402BC5-E802-40DC-B3B7-F8CBDCD2D8AB}" type="slidenum">
              <a:rPr lang="tr-TR" smtClean="0"/>
              <a:t>13</a:t>
            </a:fld>
            <a:endParaRPr lang="tr-TR"/>
          </a:p>
        </p:txBody>
      </p:sp>
    </p:spTree>
    <p:extLst>
      <p:ext uri="{BB962C8B-B14F-4D97-AF65-F5344CB8AC3E}">
        <p14:creationId xmlns:p14="http://schemas.microsoft.com/office/powerpoint/2010/main" val="2663674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Eğitim programımızın içeriği ile ilgili teorik ve pratik derslerin, geliştirilen Web Tabanlı Tıp Eğitimi Yönetim sistemi içerisine UÇEP 2020’de belirtilen çekirdek hastalıklar ve klinik problemlerle eşleştirilmiş ve  %100’lük uyumluluğumuz sağlanmıştır.</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Ayrıca,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UCEP.exe’nin</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3. bölümünde “Davranışsal, Sosyal ve Beşeri Bilimler” alanı yer almış; bu kapsamda Bilim Tarihi, Bilim Felsefesi, Tıp Sosyolojisi, Felsefeye Giriş, Kişilerarası İlişkiler, Sağlık İletişimi ve Sağlık Psikolojisine Giriş gibi dersler anabilim dalları tarafından eşleştirilmiştir. Güncellemeler kapsamında, 2024 yılında Nöroloji stajı içindeki “Deneysel Desenler/Bilimsel Araştırma Yöntemleri” dersi ile Tıp Tarih ve Etik Anabilim Dalı’nın stajlarında “Etik Vaka Tartışması” ve “Hekim Sorumluluğu Ödevi” eklenmiştir. Programımız, öğrencilerimize analitik düşünme, eleştirel değerlendirme, problem çözme ve karar verme yetkinlikleri kazandırmak amacıyla proje çalışmaları, kanıta dayalı tıp dersleri ve AFGÖK aracılığıyla bilimsel araştırma ve sunum deneyimleri sunmaktadır. Ayrıca, mesleki değerler ve ekip çalışması becerileri, KUG programı, probleme dayalı eğitim uygulamaları ve klinik stajlarda çeşitli iç ve dış paydaşlarla etkileşimle desteklenirken; mezuniyet sonrası eğitim ve çalışma koşullarına hazırlık, interaktif oturumlar, saha ziyaretleri, seçmeli dersler ve sosyal sorumluluk projeleriyle pekiştirilmektedir. Öğrencilerimizin elektronik hasta bilgi yönetimi ve karar destek sistemlerini öğrenmeleri de programımızın önemli hedefleri arasındadır.</a:t>
            </a:r>
          </a:p>
          <a:p>
            <a:endParaRPr lang="tr-TR" dirty="0"/>
          </a:p>
        </p:txBody>
      </p:sp>
      <p:sp>
        <p:nvSpPr>
          <p:cNvPr id="4" name="Slayt Numarası Yer Tutucusu 3"/>
          <p:cNvSpPr>
            <a:spLocks noGrp="1"/>
          </p:cNvSpPr>
          <p:nvPr>
            <p:ph type="sldNum" sz="quarter" idx="5"/>
          </p:nvPr>
        </p:nvSpPr>
        <p:spPr/>
        <p:txBody>
          <a:bodyPr/>
          <a:lstStyle/>
          <a:p>
            <a:fld id="{D9402BC5-E802-40DC-B3B7-F8CBDCD2D8AB}" type="slidenum">
              <a:rPr lang="tr-TR" smtClean="0"/>
              <a:t>14</a:t>
            </a:fld>
            <a:endParaRPr lang="tr-TR"/>
          </a:p>
        </p:txBody>
      </p:sp>
    </p:spTree>
    <p:extLst>
      <p:ext uri="{BB962C8B-B14F-4D97-AF65-F5344CB8AC3E}">
        <p14:creationId xmlns:p14="http://schemas.microsoft.com/office/powerpoint/2010/main" val="3098163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Fakültemizde ölçme ve değerlendirme süreçleri, “Öğretim ve Sınav Yönetmeliği” ile “Öğretim Esasları” doğrultusunda titizlikle yürütülmektedir. 31958 sayılı yönetmelik ve Senato kararları çerçevesinde, dönemlere göre ayrıntılı yöntemler fakülte web sayfasında yayınlanmakta ve her eğitim yılının başında öğrencilere kapsamlı oryantasyonla tanıtılmaktadır.</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Geliştirilen web tabanlı sınav okuma platformumuz (tead.mersin.edu.tr) aracılığıyla sınavlar otomatik olarak el değmeden hesaplanmakta, sınava ait olası hatalı sorular sistem tarafından yakalanmakta ve bu sorularla ilgili soruyu giren öğretim üyesine teyit amaçlı geri dönülmektedir. Güvenirlik ve geçerlik hesaplamalarını sistem otomatik olarak yapmakta olup; şimdiye kadar güvenirlik için 0,75–0,98 arası değerler elde edilmiştir. Soru bankası sistemimiz öğretim üyelerimize ve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öğrencilermize</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yeniden düzenlenmiş Bloom taksonomisine göre her bir ders, konu, hedef ve maddenin niteliği hakkında otomatik olarak geri dönüt sağlamaktadır. Öğrencilerin sınavda en çok zorlandığı sorular sınav değerlendirme toplantılarında öğrencilerimiz ile paylaşılmakta, buna ek olarak öğrencilerin yapamadıkları sorulara ait amaç öğrenim hedefleri soru bankası sistemimiz üzerinden öğrencilerle paylaşılmaktadır. </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Teorik sınavlar çoktan seçmeli maddelerden oluşmakta, klinik dönemlerde ise OSCE, staj karneleri ve portfolyo dosyaları ile pratik beceriler ölçülmekte; klinik öncesi dönem sınavları için belirtke tabloları hazırlanmaktadır. KUG proje yarışmaları, formatif ve gelişim sınavlarıyla öğrencilerin öğrenme süreçleri desteklenmekte, notlar Öğrenci İşleri Bilgi Sistemi’ne girilmekte ve fakülte kurul toplantılarında incelenmektedir.</a:t>
            </a:r>
          </a:p>
          <a:p>
            <a:endParaRPr lang="tr-TR" dirty="0"/>
          </a:p>
        </p:txBody>
      </p:sp>
      <p:sp>
        <p:nvSpPr>
          <p:cNvPr id="4" name="Slayt Numarası Yer Tutucusu 3"/>
          <p:cNvSpPr>
            <a:spLocks noGrp="1"/>
          </p:cNvSpPr>
          <p:nvPr>
            <p:ph type="sldNum" sz="quarter" idx="5"/>
          </p:nvPr>
        </p:nvSpPr>
        <p:spPr/>
        <p:txBody>
          <a:bodyPr/>
          <a:lstStyle/>
          <a:p>
            <a:fld id="{D9402BC5-E802-40DC-B3B7-F8CBDCD2D8AB}" type="slidenum">
              <a:rPr lang="tr-TR" smtClean="0"/>
              <a:t>15</a:t>
            </a:fld>
            <a:endParaRPr lang="tr-TR"/>
          </a:p>
        </p:txBody>
      </p:sp>
    </p:spTree>
    <p:extLst>
      <p:ext uri="{BB962C8B-B14F-4D97-AF65-F5344CB8AC3E}">
        <p14:creationId xmlns:p14="http://schemas.microsoft.com/office/powerpoint/2010/main" val="3321419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Fakültemiz, öğrenci seçimi ve kabul süreçlerini, eğitim öğretim programının özellikleri, mevcut personel ve altyapı olanakları gibi kritik etmenleri dikkate alarak titizlikle yürütülmektedir. Büyük amfi ve panel toplantıları gibi geniş öğrenme ortamlarından, küçük grup derslikleri ve özel laboratuvarlara kadar çeşitli öğrenme alanlarını destekleyecek şekilde düzenlenmiş bu politika, temel standartları karşılayacak nitelikte öğrenci seçimini sağlamaktadır.</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Belirlenen öğrenci alımı ve kontenjan bilgileri hazırlanan gerekçeli rapor ile Yükseköğretim Kurulu’na resmi olarak bildirilmekte ve sürecin dengeli planlanması titizlikle sağlanmaktadır. Buna ek olarak, yatay geçiş kontenjanları 24 Nisan 2010 tarihli yönetmelik esaslarına göre, Yatay Geçiş Komisyonu tarafından dosya ve transkriptlerin detaylı incelenmesi neticesinde belirlenmekte ve onaylanan geçişler, belirlenen kontenjanlar doğrultusunda gerçekleştirilmekte edilmektedir. </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Ayrıca, 06 Şubat 2023 tarihli Kahramanmaraş merkezli depremler nedeniyle, ilgili illerden gelen başvurular için 2023-2024 eğitim-öğretim yılına özel öğrencilik hakkı tanınmak suretiyle kabul süreçleri titizlikle yürütülmüştür.</a:t>
            </a:r>
          </a:p>
          <a:p>
            <a:endParaRPr lang="tr-TR" dirty="0"/>
          </a:p>
        </p:txBody>
      </p:sp>
      <p:sp>
        <p:nvSpPr>
          <p:cNvPr id="4" name="Slayt Numarası Yer Tutucusu 3"/>
          <p:cNvSpPr>
            <a:spLocks noGrp="1"/>
          </p:cNvSpPr>
          <p:nvPr>
            <p:ph type="sldNum" sz="quarter" idx="5"/>
          </p:nvPr>
        </p:nvSpPr>
        <p:spPr/>
        <p:txBody>
          <a:bodyPr/>
          <a:lstStyle/>
          <a:p>
            <a:fld id="{D9402BC5-E802-40DC-B3B7-F8CBDCD2D8AB}" type="slidenum">
              <a:rPr lang="tr-TR" smtClean="0"/>
              <a:t>16</a:t>
            </a:fld>
            <a:endParaRPr lang="tr-TR"/>
          </a:p>
        </p:txBody>
      </p:sp>
    </p:spTree>
    <p:extLst>
      <p:ext uri="{BB962C8B-B14F-4D97-AF65-F5344CB8AC3E}">
        <p14:creationId xmlns:p14="http://schemas.microsoft.com/office/powerpoint/2010/main" val="143406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Öğrencilerin klinik öncesi eğitimdeki rolleri, Lisans Eğitimi Koordinatörler Kurulu ve Fakülte Kurulu kararları ile öğrenci temsilcilerinin görüşleri doğrultusunda belirlenmiş ve tüm paydaşlarla şeffaf şekilde paylaşılmıştır. </a:t>
            </a:r>
          </a:p>
          <a:p>
            <a:r>
              <a:rPr lang="tr-TR" dirty="0"/>
              <a:t>Stajyer ve </a:t>
            </a:r>
            <a:r>
              <a:rPr lang="tr-TR" dirty="0" err="1"/>
              <a:t>intörn</a:t>
            </a:r>
            <a:r>
              <a:rPr lang="tr-TR" dirty="0"/>
              <a:t> doktorların görevleri de tanımlanıp web sayfasında duyurulmakta, </a:t>
            </a:r>
            <a:r>
              <a:rPr lang="tr-TR" dirty="0" err="1"/>
              <a:t>intörn</a:t>
            </a:r>
            <a:r>
              <a:rPr lang="tr-TR" dirty="0"/>
              <a:t> doktor yönergesi ise ilgili komisyon tarafından hazırlanıp Fakülte Kurulu ve Üniversite Senatosu onayıyla yürürlüğe konulmuştur.</a:t>
            </a:r>
          </a:p>
        </p:txBody>
      </p:sp>
      <p:sp>
        <p:nvSpPr>
          <p:cNvPr id="4" name="Slayt Numarası Yer Tutucusu 3"/>
          <p:cNvSpPr>
            <a:spLocks noGrp="1"/>
          </p:cNvSpPr>
          <p:nvPr>
            <p:ph type="sldNum" sz="quarter" idx="5"/>
          </p:nvPr>
        </p:nvSpPr>
        <p:spPr/>
        <p:txBody>
          <a:bodyPr/>
          <a:lstStyle/>
          <a:p>
            <a:fld id="{D9402BC5-E802-40DC-B3B7-F8CBDCD2D8AB}" type="slidenum">
              <a:rPr lang="tr-TR" smtClean="0"/>
              <a:t>17</a:t>
            </a:fld>
            <a:endParaRPr lang="tr-TR"/>
          </a:p>
        </p:txBody>
      </p:sp>
    </p:spTree>
    <p:extLst>
      <p:ext uri="{BB962C8B-B14F-4D97-AF65-F5344CB8AC3E}">
        <p14:creationId xmlns:p14="http://schemas.microsoft.com/office/powerpoint/2010/main" val="2544000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Fakültemiz, her yıl yapılan sınıf temsilcisi seçimleri ve öğrenci konseyi yapılanmasıyla etkin öğrenci temsiliyetini sağlamaktadır. Öğrenci temsilcileri, üniversite senatosu ve fakülte kurullarında aktif rol alarak, eğitim ve sosyal faaliyetlerle ilgili karar süreçlerine katkıda bulunmaktadır. </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Sürekli Mesleki Etkinlik Gelişim Komisyonu, Geri Bildirim Anket Komisyonu, Sosyal ve Kültürel Aktiviteler Komisyonu, Öğrenci Danışmanlığı Koordinasyon Komisyonu, gibi önemli komisyonlarda fakülte öğrenci temsilcileri görev yapmaktadır. Ayrıca, Program ve Müfredat Geliştirme Komisyonu'nda Dönem III, V ve VI öğrenci temsilcisi, Kariyer Günleri Düzenleme Komisyonu'nda Dönem IV, V ve VI öğrenci temsilcisi, Kalite Komisyonu'nda birim öğrenci temsilcisi ve Fakülte Öz Değerlendirme Kurulu ile Öğrenci Kalite Komisyonu'nda her döneme ait öğrenci temsilcileri bulunmaktadır. Bu temsilcilerin yanı sıra, UTEAK temsilcisi bir öğrencimiz de bulunmakta ve öğrencilerin görev aldıkları birimler fakültemizin web sitesinde yer almaktadır.</a:t>
            </a:r>
          </a:p>
        </p:txBody>
      </p:sp>
      <p:sp>
        <p:nvSpPr>
          <p:cNvPr id="4" name="Slayt Numarası Yer Tutucusu 3"/>
          <p:cNvSpPr>
            <a:spLocks noGrp="1"/>
          </p:cNvSpPr>
          <p:nvPr>
            <p:ph type="sldNum" sz="quarter" idx="5"/>
          </p:nvPr>
        </p:nvSpPr>
        <p:spPr/>
        <p:txBody>
          <a:bodyPr/>
          <a:lstStyle/>
          <a:p>
            <a:fld id="{D9402BC5-E802-40DC-B3B7-F8CBDCD2D8AB}" type="slidenum">
              <a:rPr lang="tr-TR" smtClean="0"/>
              <a:t>18</a:t>
            </a:fld>
            <a:endParaRPr lang="tr-TR"/>
          </a:p>
        </p:txBody>
      </p:sp>
    </p:spTree>
    <p:extLst>
      <p:ext uri="{BB962C8B-B14F-4D97-AF65-F5344CB8AC3E}">
        <p14:creationId xmlns:p14="http://schemas.microsoft.com/office/powerpoint/2010/main" val="719641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Mersin Üniversitesi, Ön Lisans ve Lisans Öğretimi ve Sınav Yönetmeliği'nin 26. maddesi ile Öğrenci Danışmanlığı Yönergesi kapsamında, yeni kayıt yaptıran öğrencilere danışman atanması yapılmaktadır. Bu mekanizma, öğrencilerin üniversite süreçlerinde karşılaşabilecekleri sorunlara etkin yanıt verilmekte ve akademik ile kişisel gelişimleri desteklenmektedir. Danışman atamasıyla ilgili bilgilendirme, ÖİBS, üniversite web sitesi ve öğrenci ilan panoları aracılığıyla tüm öğrencilere duyurulmaktadır.</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Öğrenci danışmanlığı alanında etkinliği artırmak amacıyla, “Öğrenci Danışmanlığı Koordinasyon Komisyonu” kurulmuş olup öğretim üyeleri ile öğrenciler arasındaki etkileşim güçlendirilmektedir. Danışman ile görüşmelerin yapılabilmesi için ayrı bir oda tahsis edilmiştir. Öğrencilerin danışmanlık sistemi ile ilgili görüşleri anketler Geri bildirim ve Anket Komisyonu aracılığı ile değerlendirilmektedir.</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Öğrencilerimiz, Mersin Üniversitesi Rehberlik ve Psikolojik Danışmanlık Uygulama ve Araştırma Merkezi üzerinden destek alınabilmektedir.</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Kariyer planlamasını desteklemek amacıyla danışmanları tarafından sosyal destek sağlanmakta ve her yıl “Kariyer Günleri Etkinliği” düzenlenmektedir. </a:t>
            </a:r>
          </a:p>
          <a:p>
            <a:endParaRPr lang="tr-TR" dirty="0"/>
          </a:p>
        </p:txBody>
      </p:sp>
      <p:sp>
        <p:nvSpPr>
          <p:cNvPr id="4" name="Slayt Numarası Yer Tutucusu 3"/>
          <p:cNvSpPr>
            <a:spLocks noGrp="1"/>
          </p:cNvSpPr>
          <p:nvPr>
            <p:ph type="sldNum" sz="quarter" idx="5"/>
          </p:nvPr>
        </p:nvSpPr>
        <p:spPr/>
        <p:txBody>
          <a:bodyPr/>
          <a:lstStyle/>
          <a:p>
            <a:fld id="{D9402BC5-E802-40DC-B3B7-F8CBDCD2D8AB}" type="slidenum">
              <a:rPr lang="tr-TR" smtClean="0"/>
              <a:t>19</a:t>
            </a:fld>
            <a:endParaRPr lang="tr-TR"/>
          </a:p>
        </p:txBody>
      </p:sp>
    </p:spTree>
    <p:extLst>
      <p:ext uri="{BB962C8B-B14F-4D97-AF65-F5344CB8AC3E}">
        <p14:creationId xmlns:p14="http://schemas.microsoft.com/office/powerpoint/2010/main" val="2341945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Mersin Üniversitesi Tıp Fakültesi (MEÜTF) 2809 sayılı Yükseköğretim Kurumları Teşkilatı Kanunu’na, 03.07.1992 tarih ve 3837 sayılı kanunun 25. maddesi ile eklenen, ek madde 10 ile kurulmuş, 17.04.1998 tarihinde kurucu dekan atanması ile Mersin Metropol İş Merkezi’nde faaliyete geçmiş ve 1998-1999 eğitim-öğretim yılında eğitim-öğretime başlamıştır. Tıp Fakültesi eğitim süresi 6 yıl olup, mezunları tıp doktoru unvanı almaktadır. Fakültemiz 1999–2000 eğitim-öğretim yılında 28 öğrenci ile kendi bünyesinde eğitim-öğretime      başlamıştır.    </a:t>
            </a:r>
          </a:p>
          <a:p>
            <a:r>
              <a:rPr lang="tr-TR" sz="1200" kern="1200" dirty="0" smtClean="0">
                <a:solidFill>
                  <a:schemeClr val="tx1"/>
                </a:solidFill>
                <a:effectLst/>
                <a:latin typeface="+mn-lt"/>
                <a:ea typeface="+mn-ea"/>
                <a:cs typeface="+mn-cs"/>
              </a:rPr>
              <a:t>Fakültemiz kurulduğu günden bu yana her anlamda; fiziksel imkanlar, öğretim üyesi kadrosu, temel işlevleri olan bilim üretme, eğitim ve hastane hizmetleri yönünden hızla ilerlemiş ve bugün ülkemizin önde gelen tıp fakülteleri arasına girmiştir. Günümüz itibari ile tüm binaları yenilenmiş, her türlü teknik donanıma ve </a:t>
            </a:r>
            <a:r>
              <a:rPr lang="tr-TR" sz="1200" kern="1200" dirty="0" err="1" smtClean="0">
                <a:solidFill>
                  <a:schemeClr val="tx1"/>
                </a:solidFill>
                <a:effectLst/>
                <a:latin typeface="+mn-lt"/>
                <a:ea typeface="+mn-ea"/>
                <a:cs typeface="+mn-cs"/>
              </a:rPr>
              <a:t>laboratuar</a:t>
            </a:r>
            <a:r>
              <a:rPr lang="tr-TR" sz="1200" kern="1200" dirty="0" smtClean="0">
                <a:solidFill>
                  <a:schemeClr val="tx1"/>
                </a:solidFill>
                <a:effectLst/>
                <a:latin typeface="+mn-lt"/>
                <a:ea typeface="+mn-ea"/>
                <a:cs typeface="+mn-cs"/>
              </a:rPr>
              <a:t> imkanına kavuşmuştur. Fakültemizde Temel, Dahili ve Cerrahi Tıp Bilimleri olmak üzere 3 bölüm, bu bölümler içinde 42 anabilim dalı ve 32 bilim dalı bulunmaktadır. Fakültemizde eğitim-öğretim sürecini etkin bir şekilde yürütebilmek üzere </a:t>
            </a:r>
            <a:r>
              <a:rPr lang="tr-TR" sz="1200" kern="1200" dirty="0" smtClean="0">
                <a:solidFill>
                  <a:schemeClr val="tx1"/>
                </a:solidFill>
                <a:effectLst/>
                <a:latin typeface="+mn-lt"/>
                <a:ea typeface="+mn-ea"/>
                <a:cs typeface="+mn-cs"/>
              </a:rPr>
              <a:t>164 </a:t>
            </a:r>
            <a:r>
              <a:rPr lang="tr-TR" sz="1200" kern="1200" dirty="0" smtClean="0">
                <a:solidFill>
                  <a:schemeClr val="tx1"/>
                </a:solidFill>
                <a:effectLst/>
                <a:latin typeface="+mn-lt"/>
                <a:ea typeface="+mn-ea"/>
                <a:cs typeface="+mn-cs"/>
              </a:rPr>
              <a:t>Profesör, </a:t>
            </a:r>
            <a:r>
              <a:rPr lang="tr-TR" sz="1200" kern="1200" dirty="0" smtClean="0">
                <a:solidFill>
                  <a:schemeClr val="tx1"/>
                </a:solidFill>
                <a:effectLst/>
                <a:latin typeface="+mn-lt"/>
                <a:ea typeface="+mn-ea"/>
                <a:cs typeface="+mn-cs"/>
              </a:rPr>
              <a:t>40 </a:t>
            </a:r>
            <a:r>
              <a:rPr lang="tr-TR" sz="1200" kern="1200" dirty="0" smtClean="0">
                <a:solidFill>
                  <a:schemeClr val="tx1"/>
                </a:solidFill>
                <a:effectLst/>
                <a:latin typeface="+mn-lt"/>
                <a:ea typeface="+mn-ea"/>
                <a:cs typeface="+mn-cs"/>
              </a:rPr>
              <a:t>Doçent, 39 Dr. Öğretim Üyesi, </a:t>
            </a:r>
            <a:r>
              <a:rPr lang="tr-TR" sz="1200" kern="1200" dirty="0" smtClean="0">
                <a:solidFill>
                  <a:schemeClr val="tx1"/>
                </a:solidFill>
                <a:effectLst/>
                <a:latin typeface="+mn-lt"/>
                <a:ea typeface="+mn-ea"/>
                <a:cs typeface="+mn-cs"/>
              </a:rPr>
              <a:t>11 </a:t>
            </a:r>
            <a:r>
              <a:rPr lang="tr-TR" sz="1200" kern="1200" dirty="0" smtClean="0">
                <a:solidFill>
                  <a:schemeClr val="tx1"/>
                </a:solidFill>
                <a:effectLst/>
                <a:latin typeface="+mn-lt"/>
                <a:ea typeface="+mn-ea"/>
                <a:cs typeface="+mn-cs"/>
              </a:rPr>
              <a:t>Öğretim Görevlisi görev yapmaktadır. Sayısı her gün değişmekle birlikte </a:t>
            </a:r>
            <a:r>
              <a:rPr lang="tr-TR" sz="1200" kern="1200" dirty="0" smtClean="0">
                <a:solidFill>
                  <a:schemeClr val="tx1"/>
                </a:solidFill>
                <a:effectLst/>
                <a:latin typeface="+mn-lt"/>
                <a:ea typeface="+mn-ea"/>
                <a:cs typeface="+mn-cs"/>
              </a:rPr>
              <a:t>578 </a:t>
            </a:r>
            <a:r>
              <a:rPr lang="tr-TR" sz="1200" kern="1200" dirty="0" smtClean="0">
                <a:solidFill>
                  <a:schemeClr val="tx1"/>
                </a:solidFill>
                <a:effectLst/>
                <a:latin typeface="+mn-lt"/>
                <a:ea typeface="+mn-ea"/>
                <a:cs typeface="+mn-cs"/>
              </a:rPr>
              <a:t>araştırma görevlisi ile </a:t>
            </a:r>
            <a:r>
              <a:rPr lang="tr-TR" sz="1200" kern="1200" dirty="0" smtClean="0">
                <a:solidFill>
                  <a:schemeClr val="tx1"/>
                </a:solidFill>
                <a:effectLst/>
                <a:latin typeface="+mn-lt"/>
                <a:ea typeface="+mn-ea"/>
                <a:cs typeface="+mn-cs"/>
              </a:rPr>
              <a:t>44 </a:t>
            </a:r>
            <a:r>
              <a:rPr lang="tr-TR" sz="1200" kern="1200" dirty="0" smtClean="0">
                <a:solidFill>
                  <a:schemeClr val="tx1"/>
                </a:solidFill>
                <a:effectLst/>
                <a:latin typeface="+mn-lt"/>
                <a:ea typeface="+mn-ea"/>
                <a:cs typeface="+mn-cs"/>
              </a:rPr>
              <a:t>yan dal araştırma görevlisine mezuniyet sonrası uzmanlık/yan dal uzmanlık eğitimi </a:t>
            </a:r>
            <a:r>
              <a:rPr lang="tr-TR" sz="1200" kern="1200" smtClean="0">
                <a:solidFill>
                  <a:schemeClr val="tx1"/>
                </a:solidFill>
                <a:effectLst/>
                <a:latin typeface="+mn-lt"/>
                <a:ea typeface="+mn-ea"/>
                <a:cs typeface="+mn-cs"/>
              </a:rPr>
              <a:t>ve </a:t>
            </a:r>
            <a:r>
              <a:rPr lang="tr-TR" sz="1200" kern="1200" smtClean="0">
                <a:solidFill>
                  <a:schemeClr val="tx1"/>
                </a:solidFill>
                <a:effectLst/>
                <a:latin typeface="+mn-lt"/>
                <a:ea typeface="+mn-ea"/>
                <a:cs typeface="+mn-cs"/>
              </a:rPr>
              <a:t>1733 </a:t>
            </a:r>
            <a:r>
              <a:rPr lang="tr-TR" sz="1200" kern="1200" dirty="0" smtClean="0">
                <a:solidFill>
                  <a:schemeClr val="tx1"/>
                </a:solidFill>
                <a:effectLst/>
                <a:latin typeface="+mn-lt"/>
                <a:ea typeface="+mn-ea"/>
                <a:cs typeface="+mn-cs"/>
              </a:rPr>
              <a:t>öğrencimize lisans eğitimleri verilmektedir. 2003-2004 eğitim-öğretim yılında ilk mezunlarını veren fakültemiz, kuruluşundan bugüne kadar </a:t>
            </a:r>
            <a:r>
              <a:rPr lang="tr-TR" sz="1200" kern="1200" dirty="0" smtClean="0">
                <a:solidFill>
                  <a:schemeClr val="tx1"/>
                </a:solidFill>
                <a:effectLst/>
                <a:latin typeface="+mn-lt"/>
                <a:ea typeface="+mn-ea"/>
                <a:cs typeface="+mn-cs"/>
              </a:rPr>
              <a:t>2752 </a:t>
            </a:r>
            <a:r>
              <a:rPr lang="tr-TR" sz="1200" kern="1200" dirty="0" smtClean="0">
                <a:solidFill>
                  <a:schemeClr val="tx1"/>
                </a:solidFill>
                <a:effectLst/>
                <a:latin typeface="+mn-lt"/>
                <a:ea typeface="+mn-ea"/>
                <a:cs typeface="+mn-cs"/>
              </a:rPr>
              <a:t>hekim mezun vermiştir.</a:t>
            </a:r>
          </a:p>
          <a:p>
            <a:endParaRPr lang="tr-TR" dirty="0"/>
          </a:p>
        </p:txBody>
      </p:sp>
      <p:sp>
        <p:nvSpPr>
          <p:cNvPr id="4" name="Slayt Numarası Yer Tutucusu 3"/>
          <p:cNvSpPr>
            <a:spLocks noGrp="1"/>
          </p:cNvSpPr>
          <p:nvPr>
            <p:ph type="sldNum" sz="quarter" idx="10"/>
          </p:nvPr>
        </p:nvSpPr>
        <p:spPr/>
        <p:txBody>
          <a:bodyPr/>
          <a:lstStyle/>
          <a:p>
            <a:fld id="{D9402BC5-E802-40DC-B3B7-F8CBDCD2D8AB}" type="slidenum">
              <a:rPr lang="tr-TR" smtClean="0"/>
              <a:t>2</a:t>
            </a:fld>
            <a:endParaRPr lang="tr-TR"/>
          </a:p>
        </p:txBody>
      </p:sp>
    </p:spTree>
    <p:extLst>
      <p:ext uri="{BB962C8B-B14F-4D97-AF65-F5344CB8AC3E}">
        <p14:creationId xmlns:p14="http://schemas.microsoft.com/office/powerpoint/2010/main" val="3618486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Fakültemizde, öğrencilere geniş bir yelpazede sosyal, kültürel, sanatsal ve sportif etkinlikler sunularak eşit erişim fırsatı sağlanmaktadır. Öğrenci toplulukları, hobileri destekleyip kişisel yeteneklerin geliştirilmesine katkı sağlamakta, sosyal etkileşimi artıran etkinlikler düzenlenmektedir. Ayrıca, “Sosyal Kültürel Aktiviteler Komisyonu” kurulmuş olup, müfredata eklenen seçmeli dersler ve serbest çalışma saatleriyle öğrencilerin bu etkinliklere katılımı desteklenmektedir. Seçmeli dersler arasında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Bocce</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Müzik, Tenis, Su Sporları, Plaj Voleybolu, Briç,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Oryantring</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ve Felsefeye Giriş gibi alanlar yer almaktadır.</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Öğrenci toplulukları, MEÜTF Bilimsel Araştırmalar Topluluğu,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TürkMSIC</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Mersin Yerel Kurulu ve Tıp Fakültesi Sanat Topluluğu gibi örneklerle, LÖSEV Fayda Projesi, Engelliler Haftası, 1 Aralık Dünya AIDS Günü gibi sosyal sorumluluk projelerinde aktif rol almaktadır. Ayrıca, seminerler, konserler, tiyatro oyunları ve üniversite tarafından düzenlenen Kültür ve Spor Şenlikleri ile fakülteler arası voleybol ve basketbol turnuvaları düzenlenmektedir.</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Öğretim üyeleri tarafından gerçekleştirilen geziler, seminerler ve projeler (örneğin, Tarsus gezisi, “Adabı Muaşeret” semineri, “Bağımlılık” konferansı ve gönüllü stajlar) öğrencilerin sosyal, kültürel ve akademik gelişimlerine katkıda bulunacak şekilde uygulanmaktadır.</a:t>
            </a:r>
          </a:p>
          <a:p>
            <a:endParaRPr lang="tr-TR" dirty="0"/>
          </a:p>
        </p:txBody>
      </p:sp>
      <p:sp>
        <p:nvSpPr>
          <p:cNvPr id="4" name="Slayt Numarası Yer Tutucusu 3"/>
          <p:cNvSpPr>
            <a:spLocks noGrp="1"/>
          </p:cNvSpPr>
          <p:nvPr>
            <p:ph type="sldNum" sz="quarter" idx="5"/>
          </p:nvPr>
        </p:nvSpPr>
        <p:spPr/>
        <p:txBody>
          <a:bodyPr/>
          <a:lstStyle/>
          <a:p>
            <a:fld id="{D9402BC5-E802-40DC-B3B7-F8CBDCD2D8AB}" type="slidenum">
              <a:rPr lang="tr-TR" smtClean="0"/>
              <a:t>20</a:t>
            </a:fld>
            <a:endParaRPr lang="tr-TR"/>
          </a:p>
        </p:txBody>
      </p:sp>
    </p:spTree>
    <p:extLst>
      <p:ext uri="{BB962C8B-B14F-4D97-AF65-F5344CB8AC3E}">
        <p14:creationId xmlns:p14="http://schemas.microsoft.com/office/powerpoint/2010/main" val="2475907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Üniversitemiz, ulusal Farabi ve uluslararası Erasmus ile Mevlâna değişim programları aracılığıyla, öğrencilerine farklı kültürleri ve deneyimleri keşfetme imkânı sunmaktadır. Bu programların detayları ve başvuru süreçleri, Dış İlişkiler Koordinatörlüğü tarafından duyurulmakta ve seçilen öğrenciler fakülte Yönetim Kurulu kararıyla desteklenmektedir. Erasmus programı kapsamında yurtdışına giden öğrenciler, Ulusal Ajans ve Bologna Koordinatörlüğü desteğiyle yönlendirilmekte; yurtiçine giden Farabi öğrencilerine ise YÖK tarafından maddi destek sağlanmaktadır. Son üç yılda, Erasmus kapsamında İtalya, Almanya, İsveç ve Romanya gibi ülkelerle değişimler gerçekleştirilmiş, pandemi sonrası Ukrayna’daki başvurulardan 2 öğrenci kesin kayıt yaptırmıştır. Ayrıca, 6 Şubat 2023 depreminin ardından YÖK’ün kararı gereğince Adıyaman, Hatay, İnönü, Kahramanmaraş ve Malatya üniversitelerinden 60 öğrenci fakültemizde eğitimine devam etmektedir. Fakültemiz akredite bir fakülte olduğu için Amerika Birleşik Devletleri’nde yapılan sınavlarının şart olduğu ve bu şartın tıp fakültemiz tarafından karşılanmaktadır. Ayrıca, </a:t>
            </a:r>
            <a:r>
              <a:rPr lang="tr-TR" dirty="0" err="1"/>
              <a:t>TurkMSIC</a:t>
            </a:r>
            <a:r>
              <a:rPr lang="tr-TR" dirty="0"/>
              <a:t> Mersin Yerel Kurulu da ulusal ve uluslararası değişim programlarına destek sağlamaktadır.</a:t>
            </a:r>
          </a:p>
        </p:txBody>
      </p:sp>
      <p:sp>
        <p:nvSpPr>
          <p:cNvPr id="4" name="Slayt Numarası Yer Tutucusu 3"/>
          <p:cNvSpPr>
            <a:spLocks noGrp="1"/>
          </p:cNvSpPr>
          <p:nvPr>
            <p:ph type="sldNum" sz="quarter" idx="5"/>
          </p:nvPr>
        </p:nvSpPr>
        <p:spPr/>
        <p:txBody>
          <a:bodyPr/>
          <a:lstStyle/>
          <a:p>
            <a:fld id="{D9402BC5-E802-40DC-B3B7-F8CBDCD2D8AB}" type="slidenum">
              <a:rPr lang="tr-TR" smtClean="0"/>
              <a:t>21</a:t>
            </a:fld>
            <a:endParaRPr lang="tr-TR"/>
          </a:p>
        </p:txBody>
      </p:sp>
    </p:spTree>
    <p:extLst>
      <p:ext uri="{BB962C8B-B14F-4D97-AF65-F5344CB8AC3E}">
        <p14:creationId xmlns:p14="http://schemas.microsoft.com/office/powerpoint/2010/main" val="1164026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Fakültemizde, öğrencilerle iletişim çeşitli kanallar üzerinden etkin şekilde sağlanmaktadır. Her akademik yılın başında Dönem I öğrencileri için uyum haftası düzenlenmekte, bu hafta kapsamında fakülte tanıtımı yapılarak öğrencilere yönetmelikler ve yönergeler aktarılmaktadır. Lisans Eğitim Koordinatörleri, öğrencilerin doğal danışmanları olarak akademik ve idari konularda sürekli destek sunmakta, Dönem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IV'de</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klinik uyum eğitimi ve Dönem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VI'de</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intörn</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doktorlar için bilgilendirme toplantıları düzenlenmektedir. Dönem koordinatörleri, komite toplantıları sonrasında öğrencilerle düzenli görüşmeler yapıp değerlendirme raporları hazırlamaktadır; bu raporlar PMGK tarafından incelenip Program ve Müfredat Geliştirme Raporu'nda yer almaktadır.</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Öğrenci iletişim bilgileri fakülte otomasyon sisteminde güncel tutulmakta, duyurular ilan panoları, üniversite web sayfası ve sosyal medya grupları aracılığıyla hızlıca iletilmektedir. Ayrıca, fiziksel ve çevrimiçi dilek-öneri kutuları kullanılarak öğrencilerin görüş ve önerileri toplanmakta, Öğrenci İşleri Birimi de kayıtları düzenli olarak güncelleyip gerekli iletişimi sağlamaktadır. Fakülte yönetimi, Öğrenci Kalite Komisyonu aracılığıyla düzenli toplantılar yaparak öğrencilerin taleplerini ve şikayetlerini değerlendirmekte, alınan kararlar raporlanmaktadır. Mezunlarla iletişimi güçlendirmek amacıyla SMS paketleri ve Mezuniyet Sonrası Değerlendirme Anketi uygulanmakta; 2024 değerlendirmesinde, öğrencilerin %60,2'si etkili iletişim olduğunu, %63,8'i danışmanlarına kolayca ulaşabildiklerini belirtmiştir.</a:t>
            </a:r>
          </a:p>
          <a:p>
            <a:endParaRPr lang="tr-TR" dirty="0"/>
          </a:p>
        </p:txBody>
      </p:sp>
      <p:sp>
        <p:nvSpPr>
          <p:cNvPr id="4" name="Slayt Numarası Yer Tutucusu 3"/>
          <p:cNvSpPr>
            <a:spLocks noGrp="1"/>
          </p:cNvSpPr>
          <p:nvPr>
            <p:ph type="sldNum" sz="quarter" idx="5"/>
          </p:nvPr>
        </p:nvSpPr>
        <p:spPr/>
        <p:txBody>
          <a:bodyPr/>
          <a:lstStyle/>
          <a:p>
            <a:fld id="{D9402BC5-E802-40DC-B3B7-F8CBDCD2D8AB}" type="slidenum">
              <a:rPr lang="tr-TR" smtClean="0"/>
              <a:t>22</a:t>
            </a:fld>
            <a:endParaRPr lang="tr-TR"/>
          </a:p>
        </p:txBody>
      </p:sp>
    </p:spTree>
    <p:extLst>
      <p:ext uri="{BB962C8B-B14F-4D97-AF65-F5344CB8AC3E}">
        <p14:creationId xmlns:p14="http://schemas.microsoft.com/office/powerpoint/2010/main" val="3845474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Fakültemizde uygulanan eğitim programının sürekli ve sistematik değerlendirilmesi, Tıp Eğitimi Anabilim Dalımız, Tıp Fakültesi Dekanlığımız ve Program ve Müfredat Geliştirme Komisyonumuz koordinasyonunda geliştirilen değerlendirme modeliyle yapılmaktadır. Modelimiz,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Stufflebeam’in</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Bağlam, Girdi, Süreç ve Ürün aşamalarını temel alarak programın tüm bileşenlerini ve sonuçlarını düzenli biçimde izlenmekte, değerlendirilmektedir.</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Öğrenci ve öğretim elemanı geri bildirimleri, öğrenci temsilcilerinin önerileri, kurul-komisyon raporları, memnuniyet anketleri ve dış paydaş görüşleri gibi veri kaynakları düzenli olarak toplanmakta, analiz edilmekte ve program geliştirme çalışmalarında kullanılmaktadır. Öğrenci performansı, sınav notları, geçme-kalma oranları, devamsızlık verileri gibi ürün değerlendirme göstergeleri de sistematik olarak elde edilmekte ve değerlendirme sürecinde aktif olarak kullanılmaktadır. Ayrıca, mezunlarımızın mevcut durumu, eksik gördükleri konular ve meslek hayatında ihtiyaç duydukları alanlar tespit edilmekte, müfredata eklenebilmesi için Mezun Komisyonu aracılığıyla analiz edilmektedir.</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Veri toplama sürecinde; Ulusal Çekirdek Eğitim Müfredatı uyum oranı,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formativ</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ve gelişim sınav değerlendirme raporları, madde analizleri, dilek-öneri kutusu raporları, faaliyet bilgi sistemi verileri ve dış paydaş görüşleri kullanılmaktadır. Elde edilen veriler, frekans ve yüzde değerleri, merkezi eğilim ve dağılım ölçüleriyle analiz edilmekte, nitel veri kaynakları ise doğrudan raporlanmaktadır. </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Kurumumuz dış değerlendirmelere açık olup, Tabip Odası, İl Sağlık Müdürlüğü gibi dış paydaşların görüşleri düzenli olarak alınmakta ve YÖKAK ile TSE-EN-9001:2018 denetimleri çerçevesinde şeffaflık sağlanmaktadır. Nihai değerlendirme raporları, ilgili iç ve dış paydaşlarla fakülte web sitesinde yayınlanmakta, böylece programın sürekli iyileştirilmesi ve geliştirilmesi sağlanmaktadır.</a:t>
            </a:r>
          </a:p>
          <a:p>
            <a:endParaRPr lang="tr-TR" dirty="0"/>
          </a:p>
        </p:txBody>
      </p:sp>
      <p:sp>
        <p:nvSpPr>
          <p:cNvPr id="4" name="Slayt Numarası Yer Tutucusu 3"/>
          <p:cNvSpPr>
            <a:spLocks noGrp="1"/>
          </p:cNvSpPr>
          <p:nvPr>
            <p:ph type="sldNum" sz="quarter" idx="5"/>
          </p:nvPr>
        </p:nvSpPr>
        <p:spPr/>
        <p:txBody>
          <a:bodyPr/>
          <a:lstStyle/>
          <a:p>
            <a:fld id="{D9402BC5-E802-40DC-B3B7-F8CBDCD2D8AB}" type="slidenum">
              <a:rPr lang="tr-TR" smtClean="0"/>
              <a:t>23</a:t>
            </a:fld>
            <a:endParaRPr lang="tr-TR"/>
          </a:p>
        </p:txBody>
      </p:sp>
    </p:spTree>
    <p:extLst>
      <p:ext uri="{BB962C8B-B14F-4D97-AF65-F5344CB8AC3E}">
        <p14:creationId xmlns:p14="http://schemas.microsoft.com/office/powerpoint/2010/main" val="4046953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ayt Resmi Yer Tutucusu 1">
            <a:extLst>
              <a:ext uri="{FF2B5EF4-FFF2-40B4-BE49-F238E27FC236}">
                <a16:creationId xmlns:a16="http://schemas.microsoft.com/office/drawing/2014/main" id="{DCA136D6-62AF-1C57-A79D-3560DD3718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 Yer Tutucusu 2">
            <a:extLst>
              <a:ext uri="{FF2B5EF4-FFF2-40B4-BE49-F238E27FC236}">
                <a16:creationId xmlns:a16="http://schemas.microsoft.com/office/drawing/2014/main" id="{495CF255-620B-D192-493E-E7F2C24B2B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dirty="0"/>
              <a:t>Fakültemizde hizmet vermekte olan eğitimle ilgili kurul, komisyon, koordinatörlük ve idari birimlerin program değerlendirme kapsamında hangi verileri sağlayacakları, bu verilerin hangi zaman aralıklarında hangi birime gönderileceği, veriyi toplayan birimin/birimlerin elde edilen verileri program değerlendirme açısından nasıl değerlendireceği, hazırlanan raporun nihai rapora nasıl dönüştürüleceği ve nihai raporun hangi birime sunulacağına ilişkin süreçlerin açık bir şekilde tanımlandığı görülmektedir. </a:t>
            </a:r>
            <a:endParaRPr lang="tr-TR" altLang="tr-TR" dirty="0"/>
          </a:p>
        </p:txBody>
      </p:sp>
      <p:sp>
        <p:nvSpPr>
          <p:cNvPr id="29700" name="Slayt Numarası Yer Tutucusu 3">
            <a:extLst>
              <a:ext uri="{FF2B5EF4-FFF2-40B4-BE49-F238E27FC236}">
                <a16:creationId xmlns:a16="http://schemas.microsoft.com/office/drawing/2014/main" id="{9F40818D-057D-A3EC-253B-F4C8455803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EACF154-1B77-4228-9F15-EDB027E5B660}" type="slidenum">
              <a:rPr kumimoji="0" lang="tr-TR" altLang="tr-T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tr-TR" altLang="tr-T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Fakültemizde eğitim programı, Program ve Müfredat Geliştirme Komisyonu tarafından her yıl düzenli olarak değerlendirilmekte ve hazırlanan program değerlendirme raporu dekanlığa iletilmektedir.</a:t>
            </a:r>
          </a:p>
          <a:p>
            <a:endParaRPr lang="tr-TR" dirty="0"/>
          </a:p>
          <a:p>
            <a:r>
              <a:rPr lang="tr-TR" dirty="0"/>
              <a:t>Programın tüm bileşenleri izlenmekte, elde edilen sonuçlar tüm paydaşlarla paylaşılmakta ve karar alma süreçlerinde etkin rol oynanması sağlanmaktadır. </a:t>
            </a:r>
          </a:p>
          <a:p>
            <a:r>
              <a:rPr lang="tr-TR" dirty="0"/>
              <a:t>Akademik personeller, öğrenciler, mezunlar, idari personel ve dış paydaşların geri bildirimleriyle, program geliştirme ve iyileştirme süreçleri şeffaflık ilkesi dâhilinde yürütülmekte, sağlanan veriler ışığında programın güçlü yönleri belirlenip zayıf noktaları iyileştirilmektedir. </a:t>
            </a:r>
          </a:p>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Hazırlanan program değerlendirme raporları web sayfamızda yayınlanmaktadır. </a:t>
            </a:r>
          </a:p>
          <a:p>
            <a:endParaRPr lang="tr-TR" dirty="0"/>
          </a:p>
          <a:p>
            <a:r>
              <a:rPr lang="tr-TR" dirty="0"/>
              <a:t>Öğrenci başarısı ve öğrenme çıktıları sürekli izlenmekte, yenilikçi yaklaşımlar ve en iyi uygulamalar paylaşılmakta, böylece eğitim programımız sürekli olarak geliştirilmekte ve iyileştirilmektedir.</a:t>
            </a:r>
          </a:p>
          <a:p>
            <a:endParaRPr lang="tr-TR" dirty="0"/>
          </a:p>
        </p:txBody>
      </p:sp>
      <p:sp>
        <p:nvSpPr>
          <p:cNvPr id="4" name="Slayt Numarası Yer Tutucusu 3"/>
          <p:cNvSpPr>
            <a:spLocks noGrp="1"/>
          </p:cNvSpPr>
          <p:nvPr>
            <p:ph type="sldNum" sz="quarter" idx="5"/>
          </p:nvPr>
        </p:nvSpPr>
        <p:spPr/>
        <p:txBody>
          <a:bodyPr/>
          <a:lstStyle/>
          <a:p>
            <a:fld id="{D9402BC5-E802-40DC-B3B7-F8CBDCD2D8AB}" type="slidenum">
              <a:rPr lang="tr-TR" smtClean="0"/>
              <a:t>25</a:t>
            </a:fld>
            <a:endParaRPr lang="tr-TR"/>
          </a:p>
        </p:txBody>
      </p:sp>
    </p:spTree>
    <p:extLst>
      <p:ext uri="{BB962C8B-B14F-4D97-AF65-F5344CB8AC3E}">
        <p14:creationId xmlns:p14="http://schemas.microsoft.com/office/powerpoint/2010/main" val="4247589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Fakültemiz, eğitim programının gerektirdiği iş yüküne uygun akademik kadro yapısına sahip olduğunu görmekteyiz. Akademik kadro yapılanması ve gelişimi, üniversite yönetimiyle koordineli olarak mevzuat çerçevesinde, norm kadro uygulaması ve “Kadro Talep Sistemi” üzerinden ek kadro talepleri dikkate alınarak planlanmaktadır. Öğretim elemanlarının görev ve sorumlulukları, 2547 sayılı kanun ve TS-EN-ISO-9001:2015 Kalite Yönetim Sistemi standartlarına uygun olarak tanımlanmaktadır.</a:t>
            </a:r>
          </a:p>
          <a:p>
            <a:r>
              <a:rPr lang="tr-TR" dirty="0"/>
              <a:t>Ders yükü, her ay sonunda </a:t>
            </a:r>
            <a:r>
              <a:rPr lang="tr-TR" dirty="0" err="1"/>
              <a:t>Proliz</a:t>
            </a:r>
            <a:r>
              <a:rPr lang="tr-TR" dirty="0"/>
              <a:t> Sistemi üzerinden izlenip değerlendirilmekte, ek ders yükü hak edişlerine göre performans ödüllendirmeleri yapılmaktadır. Ayrıca, fakültemizin “Akademik Kadro Politikası” temel ve gelişim standartlarını karşılamakta, seçim, atama ve akademik yükseltmeler Yükseköğretim ve Yükseköğretim Personel Kanunları ile YÖK, Sağlık Bakanlığı ve ÖSYM’nin tüzük ve yönetmelikleri doğrultusunda gerçekleştirilmektedir. Öğretim üyesi niteliğini artırmaya yönelik güncellenmiş kriterler de üniversite web sayfasında yayınlanmaktadır.</a:t>
            </a:r>
          </a:p>
          <a:p>
            <a:endParaRPr lang="tr-TR" dirty="0"/>
          </a:p>
          <a:p>
            <a:r>
              <a:rPr lang="tr-TR" dirty="0"/>
              <a:t>Eğitim alanında, TEAD tarafından verilen “Eğitici Eğitimi Kursu” almış olmanın, akademik yükseltmelerde koşul olarak aranması planlanmış ve 01 Ocak 2012 tarihinden itibaren akademik yükseltmelerde bu eğitimi almış olma koşulunun aranması yönünde Fakülte Kurulu kararı alınarak rektörlük makamına onay için sunulmuştur. Ancak rektörlüğümüz tarafından bu talebin YÖK tarafından uygun bulunmadığı bildirilmiştir. Anabilim dalları bazen kadro taleplerinde ihtiyaçları doğrultusunda özel şart belirleyebilmektedir. </a:t>
            </a:r>
          </a:p>
          <a:p>
            <a:endParaRPr lang="tr-TR" dirty="0"/>
          </a:p>
        </p:txBody>
      </p:sp>
      <p:sp>
        <p:nvSpPr>
          <p:cNvPr id="4" name="Slayt Numarası Yer Tutucusu 3"/>
          <p:cNvSpPr>
            <a:spLocks noGrp="1"/>
          </p:cNvSpPr>
          <p:nvPr>
            <p:ph type="sldNum" sz="quarter" idx="5"/>
          </p:nvPr>
        </p:nvSpPr>
        <p:spPr/>
        <p:txBody>
          <a:bodyPr/>
          <a:lstStyle/>
          <a:p>
            <a:fld id="{D9402BC5-E802-40DC-B3B7-F8CBDCD2D8AB}" type="slidenum">
              <a:rPr lang="tr-TR" smtClean="0"/>
              <a:t>26</a:t>
            </a:fld>
            <a:endParaRPr lang="tr-TR"/>
          </a:p>
        </p:txBody>
      </p:sp>
    </p:spTree>
    <p:extLst>
      <p:ext uri="{BB962C8B-B14F-4D97-AF65-F5344CB8AC3E}">
        <p14:creationId xmlns:p14="http://schemas.microsoft.com/office/powerpoint/2010/main" val="2626105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Fakültemizde eğitici niteliklerin geliştirilmesi amacıyla, planlı ve kurumsal bir çerçevede sürekli eğitim programları uygulanmaktadır. Mersin Üniversitesi’nin Uzaktan Eğitim modülü kapsamında, öğretim elemanlarımızın katılımının zorunlu olduğu “Eğiticilerin Eğitimi Kursu” yürütülmekte, bu kurs sayesinde ders videolarının tamamlanması sağlanmaktadır. 2006 yılından bu yana Tıp Eğitimi Birimi ve daha sonra Tıp Eğitimi Anabilim Dalı tarafından düzenlenen bu kurslarla, öğretim üyelerimizin mesleki nitelikleri sürekli geliştirilmektedir.</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Her yıl 12-16 öğretim üyesinin katıldığı kurslarımız, 2023 yılında 17. kez gerçekleştirilmiştir. Kursa katılan öğretim üyeleri, anabilim dallarındaki asli görevlerinden idari izinli sayılarak performans kesintisine tabi tutulmamaktadır. Kursun etkililiği, eğitici değerlendirme formları ve sözel önerilerle izlenmekte, başarılı tamamlayanlara dekanlık tarafından sertifika verilmektedir.</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Sürekli mesleki gelişim etkinlikleri kapsamında her yıl eğitimler planlanmakta EBYS üzerinden fakültemizdeki tüm birimlerle paylaşılmaktadır.</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Ayrıca, UÇEP 2020 uyum çalışmaları, “Afette Hastane Yönetimi” ve “Eğitim Programındaki Yeniliklere Eğitim Sorumlularının Adaptasyon Eğitimi” gibi ek faaliyetlerle, hizmet içi eğitimler, sürekli mesleki gelişim programları ve ortak çalıştaylar aracılığıyla akademik personelimizin bilgi ve becerileri artırılmaktadır. Katılım, Bilimsel Etkinlikleri Destekleme Sistemi (BEDS) üzerinden idari ve ekonomik destekle sağlanmakta; sürekli mesleki gelişim etkinlikleri, ilgili değerlendirme anketleriyle izlenmektedir.</a:t>
            </a:r>
          </a:p>
          <a:p>
            <a:endParaRPr lang="tr-TR" dirty="0"/>
          </a:p>
        </p:txBody>
      </p:sp>
      <p:sp>
        <p:nvSpPr>
          <p:cNvPr id="4" name="Slayt Numarası Yer Tutucusu 3"/>
          <p:cNvSpPr>
            <a:spLocks noGrp="1"/>
          </p:cNvSpPr>
          <p:nvPr>
            <p:ph type="sldNum" sz="quarter" idx="5"/>
          </p:nvPr>
        </p:nvSpPr>
        <p:spPr/>
        <p:txBody>
          <a:bodyPr/>
          <a:lstStyle/>
          <a:p>
            <a:fld id="{D9402BC5-E802-40DC-B3B7-F8CBDCD2D8AB}" type="slidenum">
              <a:rPr lang="tr-TR" smtClean="0"/>
              <a:t>27</a:t>
            </a:fld>
            <a:endParaRPr lang="tr-TR"/>
          </a:p>
        </p:txBody>
      </p:sp>
    </p:spTree>
    <p:extLst>
      <p:ext uri="{BB962C8B-B14F-4D97-AF65-F5344CB8AC3E}">
        <p14:creationId xmlns:p14="http://schemas.microsoft.com/office/powerpoint/2010/main" val="18169066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Fakültemiz, büyük ve küçük gruplarda eğitim etkinlikleri için kullanılan amfi, derslik, seminer odası, öğrenci laboratuvarları, çalışma salonları ve sosyal alanlar gibi tüm donanım ve olanakları günümüz şartlarına uygun, yeterli ölçüde sunmaktadır. Pandemi ve deprem süreçlerinde artan öğrenci sayısı ve ders yüküne rağmen, alınan aksiyon planları sayesinde eğitim-öğretim faaliyetlerimiz kesintiye uğramadan sürdürülmüştür. Ayrıca, kütüphanemiz ve diğer elektronik kaynaklar aracılığıyla öğrencilere ücretsiz bilgi erişimi sağlanmaktadır.</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Fakülte binamız, hastanemiz ve yeni açılan onkoloji hastanesi binalarındaki derslikler ve seminer odaları, öğrencilerin hekimlik bilgi, beceri ve uygulamalarında yeterli deneyim kazanmalarını sağlayacak klinik eğitim ortamlarını sunmakta; ayrıca güvenlik, kartlı giriş sistemi ve kameralar gibi önlemlerle öğrenci ve sosyal alanlardaki güvenlik de titizlikle sağlanmaktadır. Artan öğrenci sayısını karşılayacak altyapı olanaklarımız mevcuttur.</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Üniversitemiz, engelli öğrencilerin gereksinimlerini dikkate alarak, Engelsiz Yaşam Birimi ve İŞKUR iş birliğiyle “Engelsiz İş/Meslek ve Kariyer Planlaması” eğitimleri vererek erişimlerini desteklemektedir.</a:t>
            </a:r>
          </a:p>
          <a:p>
            <a:endParaRPr lang="tr-TR" dirty="0"/>
          </a:p>
        </p:txBody>
      </p:sp>
      <p:sp>
        <p:nvSpPr>
          <p:cNvPr id="4" name="Slayt Numarası Yer Tutucusu 3"/>
          <p:cNvSpPr>
            <a:spLocks noGrp="1"/>
          </p:cNvSpPr>
          <p:nvPr>
            <p:ph type="sldNum" sz="quarter" idx="5"/>
          </p:nvPr>
        </p:nvSpPr>
        <p:spPr/>
        <p:txBody>
          <a:bodyPr/>
          <a:lstStyle/>
          <a:p>
            <a:fld id="{D9402BC5-E802-40DC-B3B7-F8CBDCD2D8AB}" type="slidenum">
              <a:rPr lang="tr-TR" smtClean="0"/>
              <a:t>28</a:t>
            </a:fld>
            <a:endParaRPr lang="tr-TR"/>
          </a:p>
        </p:txBody>
      </p:sp>
    </p:spTree>
    <p:extLst>
      <p:ext uri="{BB962C8B-B14F-4D97-AF65-F5344CB8AC3E}">
        <p14:creationId xmlns:p14="http://schemas.microsoft.com/office/powerpoint/2010/main" val="796960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Fakültemiz, eğitim programı ve altyapı olanaklarının sürdürülmesi, değerlendirilmesi, geliştirilmesi ve iyileştirilmesi için mali kaynaklarını etkin kullanmaya çalışmaktadır. Doğrudan eğitime ayrılmış bir bütçe kalemi olmasa da, Tıp Fakültesi Dekanlığı tarafından anabilim dallarının eğitim-öğretim ihtiyaçları belirlenip, öncelik sırasına göre bütçe planlaması yapılmakta, mal ve malzeme alımları, yolluk gibi harcamalar satın alma yoluyla temin edilmektedir. Bütçenin yetersiz kaldığı durumlarda ek bütçe talebi rektörlüğümüze veya bağlı daire başkanlıklarına iletilmektedir.</a:t>
            </a:r>
          </a:p>
          <a:p>
            <a:r>
              <a:rPr lang="tr-TR" dirty="0"/>
              <a:t>Ayrıca, mali kaynak yaratma amacıyla Girne Amerikan Üniversitesi Tıp Fakültesi ile iş birliği protokolleri üzerinde çalışmalar yapılmıştır. İlk etapta Dönem I, II ve III öğrencilerinin eğitim görmesi için protokol imzalanmış ancak YÖK izni alınamadığı için proje hayata geçirilememiştir. Sonrasında ise, Dönem 6 öğrencilerinin fakültemizde eğitim almalarına yönelik yeni bir iş birliği protokolü imzalanmıştır.</a:t>
            </a:r>
          </a:p>
          <a:p>
            <a:endParaRPr lang="tr-TR" dirty="0"/>
          </a:p>
        </p:txBody>
      </p:sp>
      <p:sp>
        <p:nvSpPr>
          <p:cNvPr id="4" name="Slayt Numarası Yer Tutucusu 3"/>
          <p:cNvSpPr>
            <a:spLocks noGrp="1"/>
          </p:cNvSpPr>
          <p:nvPr>
            <p:ph type="sldNum" sz="quarter" idx="5"/>
          </p:nvPr>
        </p:nvSpPr>
        <p:spPr/>
        <p:txBody>
          <a:bodyPr/>
          <a:lstStyle/>
          <a:p>
            <a:fld id="{D9402BC5-E802-40DC-B3B7-F8CBDCD2D8AB}" type="slidenum">
              <a:rPr lang="tr-TR" smtClean="0"/>
              <a:t>29</a:t>
            </a:fld>
            <a:endParaRPr lang="tr-TR"/>
          </a:p>
        </p:txBody>
      </p:sp>
    </p:spTree>
    <p:extLst>
      <p:ext uri="{BB962C8B-B14F-4D97-AF65-F5344CB8AC3E}">
        <p14:creationId xmlns:p14="http://schemas.microsoft.com/office/powerpoint/2010/main" val="210630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8F681-017D-491F-35F8-E9DA745A1AD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64F37E1F-DE79-C049-A92A-D4054E4A051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5FA6963-8FBA-FCA5-26A3-958393133C88}"/>
              </a:ext>
            </a:extLst>
          </p:cNvPr>
          <p:cNvSpPr>
            <a:spLocks noGrp="1"/>
          </p:cNvSpPr>
          <p:nvPr>
            <p:ph type="body" idx="1"/>
          </p:nvPr>
        </p:nvSpPr>
        <p:spPr/>
        <p:txBody>
          <a:bodyPr/>
          <a:lstStyle/>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Kalite bilincinin farkındalığının tohumları, üniversitemizde 2003 yılında,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KYK’nün</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kurulması ile atılmaya başlanmış ve üzerine konularak devam etmiştir. Üniversitemizin, 2010 ISO 9001 Kalite Yönetim Sistemi alan ilk devlet üniversitesi olması, Bologna süreci-Avrupa Kredi Transfer Sistemi ve Diploma eki etiketlerini alması ve 2013-2015 tarihleri arasında, KYK tarafından “Mükemmellik Aşamaları Yetkinlik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Belgelendirmesi”ne</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yönelik yapılan çalışmalar nedeniyle, “Mükemmellikte Yetkinlik 4 Yıldız Belgesi” ne layık görülmesi kaliteye verdiği önemi özetlemektedir. </a:t>
            </a:r>
          </a:p>
          <a:p>
            <a:endParaRPr lang="tr-TR" dirty="0"/>
          </a:p>
        </p:txBody>
      </p:sp>
      <p:sp>
        <p:nvSpPr>
          <p:cNvPr id="4" name="Slayt Numarası Yer Tutucusu 3">
            <a:extLst>
              <a:ext uri="{FF2B5EF4-FFF2-40B4-BE49-F238E27FC236}">
                <a16:creationId xmlns:a16="http://schemas.microsoft.com/office/drawing/2014/main" id="{C1F1482F-227A-00D4-67EF-6FB50EEA09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02BC5-E802-40DC-B3B7-F8CBDCD2D8AB}"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6759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Fakültemizde, eğitim programımızın uygulanması için kurumsal mevzuata uygun bir örgütlenme yapısı oluşturulmuştur. Bu yapı, 2547 sayılı Yükseköğretim Kanunu doğrultusunda dekan, dekan yardımcıları, Fakülte Kurulu ve Fakülte Yönetim Kurulu gibi birimlerden meydana gelmekte; akademik ve idari görevler açıkça tanımlanmış ve işlerliği sağlanmaktadır.</a:t>
            </a:r>
          </a:p>
          <a:p>
            <a:r>
              <a:rPr lang="tr-TR" dirty="0"/>
              <a:t>Ayrıca, sağlık hizmet yönetimi ile akademik yönetim birbirinden ayrılarak, uygulama hastanesi ve diğer eğitim birimleriyle uyumlu bir iş birliği içinde eğitim koordinasyonu yürütülmektedir. Öğrenci Bilgi Sistemi üzerinden tüm bilgilendirmeler yapılmakta, Öğrenci İşleri Bürosu, Ders Araçları Birimi ve Sınav Hizmetleri Birimi gibi destek birimleriyle eğitim süreçleri mevzuata uygun olarak yürütülmektedir.</a:t>
            </a:r>
          </a:p>
          <a:p>
            <a:r>
              <a:rPr lang="tr-TR" dirty="0"/>
              <a:t>Alınan tüm kararlar ve süreçler, arşivlenmekte ve web sitemiz üzerinden paydaşlarla şeffaf şekilde paylaşılmaktadır. Ayrıca, kalite yönetim sistemi gereği kurul ve komisyon çalışmalarının ürünleri izlenmekte, iş akışı ve veri paylaşımı net bir şekilde düzenlenmektedir.</a:t>
            </a:r>
          </a:p>
          <a:p>
            <a:r>
              <a:rPr lang="tr-TR" dirty="0"/>
              <a:t>Bu yapıyla, fakültemiz eğitim programının etkinliğini ve sürdürülebilirliğini sağlamakta, kurumsal hafızayı ve iş birliğini güçlendirmektedir. </a:t>
            </a:r>
          </a:p>
          <a:p>
            <a:endParaRPr lang="tr-TR" dirty="0"/>
          </a:p>
        </p:txBody>
      </p:sp>
      <p:sp>
        <p:nvSpPr>
          <p:cNvPr id="4" name="Slayt Numarası Yer Tutucusu 3"/>
          <p:cNvSpPr>
            <a:spLocks noGrp="1"/>
          </p:cNvSpPr>
          <p:nvPr>
            <p:ph type="sldNum" sz="quarter" idx="5"/>
          </p:nvPr>
        </p:nvSpPr>
        <p:spPr/>
        <p:txBody>
          <a:bodyPr/>
          <a:lstStyle/>
          <a:p>
            <a:fld id="{D9402BC5-E802-40DC-B3B7-F8CBDCD2D8AB}" type="slidenum">
              <a:rPr lang="tr-TR" smtClean="0"/>
              <a:t>30</a:t>
            </a:fld>
            <a:endParaRPr lang="tr-TR"/>
          </a:p>
        </p:txBody>
      </p:sp>
    </p:spTree>
    <p:extLst>
      <p:ext uri="{BB962C8B-B14F-4D97-AF65-F5344CB8AC3E}">
        <p14:creationId xmlns:p14="http://schemas.microsoft.com/office/powerpoint/2010/main" val="24808117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Mersin Üniversitesi Tıp Fakültesi dekanları daha önceki dönemlerde de Tıp Fakültesi mezunu idi.</a:t>
            </a:r>
          </a:p>
          <a:p>
            <a:r>
              <a:rPr lang="tr-TR" dirty="0"/>
              <a:t>Fakültemiz yönetici kadrolarının neredeyse tamamı tıp fakültesi mezunu, akademik alanda yetkin, eğitim ve yönetim deneyim ve donanıma sahip eğiticilerin eğitimi sertifikalı öğretim üyelerinden oluşmaktadır.</a:t>
            </a:r>
          </a:p>
          <a:p>
            <a:endParaRPr lang="tr-TR" dirty="0"/>
          </a:p>
          <a:p>
            <a:r>
              <a:rPr lang="tr-TR" dirty="0"/>
              <a:t>Ayrıca, yardımcı öğretim elemanı sayısını artırmak ve eğitim, sağlık hizmeti sunumu ile araştırma kapasitemizi geliştirmek amacıyla, TUKMOS eğitici standardını sağlayan bazı anabilim ve bilim dallarımızda yetki seviyeleri yükseltilmiş, uzmanlık öğrencisi almaya hak kazanılmıştır. Bu kapsamda, öğretim üyesi sayıları artırılarak kapasitemiz sürekli geliştirilmekte ve eğitimle ilgili komisyonlar daha aktif hale getirilmeye çalışılmaktadır.</a:t>
            </a:r>
          </a:p>
          <a:p>
            <a:endParaRPr lang="tr-TR" dirty="0"/>
          </a:p>
        </p:txBody>
      </p:sp>
      <p:sp>
        <p:nvSpPr>
          <p:cNvPr id="4" name="Slayt Numarası Yer Tutucusu 3"/>
          <p:cNvSpPr>
            <a:spLocks noGrp="1"/>
          </p:cNvSpPr>
          <p:nvPr>
            <p:ph type="sldNum" sz="quarter" idx="5"/>
          </p:nvPr>
        </p:nvSpPr>
        <p:spPr/>
        <p:txBody>
          <a:bodyPr/>
          <a:lstStyle/>
          <a:p>
            <a:fld id="{D9402BC5-E802-40DC-B3B7-F8CBDCD2D8AB}" type="slidenum">
              <a:rPr lang="tr-TR" smtClean="0"/>
              <a:t>31</a:t>
            </a:fld>
            <a:endParaRPr lang="tr-TR"/>
          </a:p>
        </p:txBody>
      </p:sp>
    </p:spTree>
    <p:extLst>
      <p:ext uri="{BB962C8B-B14F-4D97-AF65-F5344CB8AC3E}">
        <p14:creationId xmlns:p14="http://schemas.microsoft.com/office/powerpoint/2010/main" val="11634149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Fakültemizde, eğitim programımızın yapısına uygun kurumsal bir örgütlenme oluşturulmuş, yetki, görev ve sorumluluklar 2547 sayılı Yükseköğretim Kanunu doğrultusunda tanımlanmıştır. Yönetim yapımız, dekan ve dekan yardımcıları ile Fakülte Kurulu ve Fakülte Yönetim Kurulu gibi akademik organlardan oluşmakta; akademik ve idari yönetim birbirinden ayrılarak, sağlık hizmet yönetimi rektörlüğe bağlı Sağlık Araştırma ve Uygulama Merkezi Müdürlüğü tarafından yürütülmektedir.</a:t>
            </a:r>
          </a:p>
          <a:p>
            <a:r>
              <a:rPr lang="tr-TR" dirty="0"/>
              <a:t>Öğrenci bilgilendirmeleri ve eğitimle ilgili tüm süreçler, Öğrenci Bilgi Sistemi (ÖBS) ve destek birimleri (Öğrenci İşleri Bürosu, Ders Araçları Birimi, Sınav Hizmetleri) aracılığıyla elektronik ortamda sağlanmakta; alınan tüm kararlar, Elektronik Belge Yönetim Sistemi (EBYS) ile düzenli olarak arşivlenip, paydaşlarla şeffaf şekilde paylaşılmaktadır.</a:t>
            </a:r>
          </a:p>
          <a:p>
            <a:r>
              <a:rPr lang="tr-TR" dirty="0"/>
              <a:t>Ayrıca, tıp eğitimi alanında yetkin ve işlevsel birimler (örneğin, Tıp Eğitimi Birimi ve Anabilim Dalı) oluşturulmuş, TS-EN-ISO-9001:2015 Kalite Yönetim Sistemi kapsamında kurul ve komisyon çalışmalarının ürünleri izlenmekte ve web sitemiz üzerinden erişime sunulmaktadır.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Mersin Üniversitesi Tıp Fakültesi, olağandışı durumlarda eğitimin sürdürülmesini sağlamak amacıyla çeşitli planlar ve stratejiler geliştirmiştir. Fakülte, eğitimin kesintisiz devam edebilmesi için gerekli risk eylem planlarını oluşturmakta ve başarıyla uygulamaktadır.</a:t>
            </a:r>
          </a:p>
          <a:p>
            <a:endParaRPr lang="tr-TR" dirty="0"/>
          </a:p>
        </p:txBody>
      </p:sp>
      <p:sp>
        <p:nvSpPr>
          <p:cNvPr id="4" name="Slayt Numarası Yer Tutucusu 3"/>
          <p:cNvSpPr>
            <a:spLocks noGrp="1"/>
          </p:cNvSpPr>
          <p:nvPr>
            <p:ph type="sldNum" sz="quarter" idx="5"/>
          </p:nvPr>
        </p:nvSpPr>
        <p:spPr/>
        <p:txBody>
          <a:bodyPr/>
          <a:lstStyle/>
          <a:p>
            <a:fld id="{D9402BC5-E802-40DC-B3B7-F8CBDCD2D8AB}" type="slidenum">
              <a:rPr lang="tr-TR" smtClean="0"/>
              <a:t>32</a:t>
            </a:fld>
            <a:endParaRPr lang="tr-TR"/>
          </a:p>
        </p:txBody>
      </p:sp>
    </p:spTree>
    <p:extLst>
      <p:ext uri="{BB962C8B-B14F-4D97-AF65-F5344CB8AC3E}">
        <p14:creationId xmlns:p14="http://schemas.microsoft.com/office/powerpoint/2010/main" val="9555670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Fakültemizin vizyonu ve misyonu, sürekli yenilenme ve gelişim ilkesini temel alarak, kurumsal amaçlarımızla uyumlu şekilde sürekli mesleki gelişim programlarını içermektedir. Bu kapsamda, Sürekli Mesleki Gelişim Etkinlik Komisyonu kurulmuş ve düzenli olarak faaliyetler planlanıp izlenmektedir.</a:t>
            </a:r>
          </a:p>
          <a:p>
            <a:r>
              <a:rPr lang="tr-TR" dirty="0"/>
              <a:t>Eğitim programımızın amaç ve hedefleri, ilgili dönem koordinatörleri, eğitim sorumluları, öğretim üyeleri ve iç-dış paydaşların katkılarıyla, yazılım sistemi üzerinden güncellenmekte ve onay süreçleri (PMGK ve Üniversite Senatosu)</a:t>
            </a:r>
            <a:r>
              <a:rPr lang="tr-TR" dirty="0" err="1"/>
              <a:t>yle</a:t>
            </a:r>
            <a:r>
              <a:rPr lang="tr-TR" dirty="0"/>
              <a:t> sürekli yenilenmektedir. Yeni gelen öğretim üyelerine “Eğitim Becerileri”, eğitim sorumlularına ise “Eğitim Becerilerinin Güncellenmesi” eğitimleri verilerek, başlangıçtan itibaren güncel uygulamalara adapte olmaları sağlanmaktadır.</a:t>
            </a:r>
          </a:p>
          <a:p>
            <a:r>
              <a:rPr lang="tr-TR" dirty="0"/>
              <a:t>Ayrıca, akademik kadro yapılanması, öğrenci kontenjanları, risk eylem planları ve altyapı ihtiyaçlarımız, TS-EN-ISO-9001:2015 Kalite Yönetim Sistemi kapsamında düzenli olarak izlenip denetlenmekte; iç ve dış denetim sonuçları doğrultusunda gerekli iyileştirme çalışmaları yürütülmektedir. Stratejik planımız, geçmiş veriler ve güncel standartlar (</a:t>
            </a:r>
            <a:r>
              <a:rPr lang="tr-TR" dirty="0" err="1"/>
              <a:t>TEPDAD’ın</a:t>
            </a:r>
            <a:r>
              <a:rPr lang="tr-TR" dirty="0"/>
              <a:t> MÖTE Standartları, ulusal yetkinlik belgeleri ve uluslararası tıp eğitimi federasyonlarının yayınları) referans alınarak hazırlanmakta, hedeflerin gerçekleşmesi ve risk eylem planları yıllık olarak izlenmektedir.</a:t>
            </a:r>
          </a:p>
          <a:p>
            <a:r>
              <a:rPr lang="tr-TR" dirty="0"/>
              <a:t>Bu stratejik ve kurumsal yaklaşım, fakültemizin eğitim programlarının sürekli olarak gelişmesini ve yenilenmesini sağlayarak, kalite ve verimliliğin artırılmasına önemli katkı sunmaktadır. </a:t>
            </a:r>
          </a:p>
          <a:p>
            <a:endParaRPr lang="tr-TR" dirty="0"/>
          </a:p>
        </p:txBody>
      </p:sp>
      <p:sp>
        <p:nvSpPr>
          <p:cNvPr id="4" name="Slayt Numarası Yer Tutucusu 3"/>
          <p:cNvSpPr>
            <a:spLocks noGrp="1"/>
          </p:cNvSpPr>
          <p:nvPr>
            <p:ph type="sldNum" sz="quarter" idx="5"/>
          </p:nvPr>
        </p:nvSpPr>
        <p:spPr/>
        <p:txBody>
          <a:bodyPr/>
          <a:lstStyle/>
          <a:p>
            <a:fld id="{D9402BC5-E802-40DC-B3B7-F8CBDCD2D8AB}" type="slidenum">
              <a:rPr lang="tr-TR" smtClean="0"/>
              <a:t>33</a:t>
            </a:fld>
            <a:endParaRPr lang="tr-TR"/>
          </a:p>
        </p:txBody>
      </p:sp>
    </p:spTree>
    <p:extLst>
      <p:ext uri="{BB962C8B-B14F-4D97-AF65-F5344CB8AC3E}">
        <p14:creationId xmlns:p14="http://schemas.microsoft.com/office/powerpoint/2010/main" val="3996166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Fakültemizin eğitim programlarının amaç ve hedefleri, sürekli yenilenme ve gelişim ilkesi çerçevesinde, Dekanlık, TEAD, Birim Kalite Komisyonu, Lisans Eğitimi Koordinatörler Kurulu, Eğitim Sorumluları ve tüm öğretim üyeleri tarafından özel şifrelerle güncellenmekte ve Program ve Müfredat Geliştirme Komisyonu tarafından denetlenmektedir. Ulusal Çekirdek Eğitim Programı 2020’de tanımlanan “Yaşam boyu öğrenen” yetkinliği temelinde, her yeni ders veya güncelleme, ilgili koordinatörlüklerin katkılarıyla hiyerarşik olarak eşleştirilmekte ve </a:t>
            </a:r>
            <a:r>
              <a:rPr lang="tr-TR" dirty="0" err="1"/>
              <a:t>TEAD’in</a:t>
            </a:r>
            <a:r>
              <a:rPr lang="tr-TR" dirty="0"/>
              <a:t> yüz yüze uygulamalı eğitimleriyle desteklenmektedir.</a:t>
            </a:r>
          </a:p>
          <a:p>
            <a:r>
              <a:rPr lang="tr-TR" dirty="0"/>
              <a:t>Eğitim ve ölçme-değerlendirme yöntemlerimiz, Ölçme ve Değerlendirme Komisyonu ve TEAD iş birliğiyle yürütülmekte, gerekirse Fakülte Kurulu ve ilgili komisyonlarda tartışılarak revize edilmektedir. Fiziksel altyapı ve donanım açısından, mevcut olanaklarımız mezuniyet öncesi eğitimi yürütmek için yeterli olup, ihtiyaç durumunda Dekanlık ve Başhekimlik iş birliğiyle aksiyon planları uygulanmaktadır. Artan öğrenci sayısına yönelik öngörüler ise 2023-2027 Stratejik Plan Raporu’nda belirlenmekte ve her beş yılda güncellenmektedir.</a:t>
            </a:r>
          </a:p>
          <a:p>
            <a:r>
              <a:rPr lang="tr-TR" dirty="0"/>
              <a:t>Ayrıca, fakültemiz öğrencilere hasta çeşitliliği, geniş bilim dalı yelpazesi, klinik ve laboratuvar uygulamaları sunan modern bir öğrenme ortamı ve bölgesinde lider konumda olan kütüphaneye sahiptir. Akademik ve idari kadronun yenilenmesi ve gelişimi ise Dekanlık ve Rektörlük iş birliğiyle, Sürekli Mesleki Gelişim Etkinlik Komisyonu </a:t>
            </a:r>
            <a:r>
              <a:rPr lang="tr-TR" dirty="0" err="1"/>
              <a:t>moderatörlüğünde</a:t>
            </a:r>
            <a:r>
              <a:rPr lang="tr-TR" dirty="0"/>
              <a:t> sistematik olarak sürdürülmekte; pandemi sürecinde bile bu etkinlikler kesintisiz devam etmiştir.</a:t>
            </a:r>
          </a:p>
          <a:p>
            <a:r>
              <a:rPr lang="tr-TR" dirty="0"/>
              <a:t>Bu bütünsel yaklaşım, fakültemizin eğitim programlarının sürekli olarak güncellenmesini, kalite standartlarının korunmasını ve tüm paydaşlarımızın beklentilerine yanıt verecek şekilde gelişmesini sağlamaktadır. </a:t>
            </a:r>
          </a:p>
          <a:p>
            <a:endParaRPr lang="tr-TR" dirty="0"/>
          </a:p>
        </p:txBody>
      </p:sp>
      <p:sp>
        <p:nvSpPr>
          <p:cNvPr id="4" name="Slayt Numarası Yer Tutucusu 3"/>
          <p:cNvSpPr>
            <a:spLocks noGrp="1"/>
          </p:cNvSpPr>
          <p:nvPr>
            <p:ph type="sldNum" sz="quarter" idx="5"/>
          </p:nvPr>
        </p:nvSpPr>
        <p:spPr/>
        <p:txBody>
          <a:bodyPr/>
          <a:lstStyle/>
          <a:p>
            <a:fld id="{D9402BC5-E802-40DC-B3B7-F8CBDCD2D8AB}" type="slidenum">
              <a:rPr lang="tr-TR" smtClean="0"/>
              <a:t>34</a:t>
            </a:fld>
            <a:endParaRPr lang="tr-TR"/>
          </a:p>
        </p:txBody>
      </p:sp>
    </p:spTree>
    <p:extLst>
      <p:ext uri="{BB962C8B-B14F-4D97-AF65-F5344CB8AC3E}">
        <p14:creationId xmlns:p14="http://schemas.microsoft.com/office/powerpoint/2010/main" val="3234724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BAA15-15C5-CF4A-B4B7-BE67907C1BB4}"/>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0A6A38E0-6E54-15EC-CE9F-A4301E58E39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81D8C874-CDF5-3F91-0E23-DA664C1F20BD}"/>
              </a:ext>
            </a:extLst>
          </p:cNvPr>
          <p:cNvSpPr>
            <a:spLocks noGrp="1"/>
          </p:cNvSpPr>
          <p:nvPr>
            <p:ph type="body" idx="1"/>
          </p:nvPr>
        </p:nvSpPr>
        <p:spPr/>
        <p:txBody>
          <a:bodyPr/>
          <a:lstStyle/>
          <a:p>
            <a:pPr marL="0" marR="0" indent="450215" algn="just" defTabSz="914400" rtl="0" eaLnBrk="1" fontAlgn="auto" latinLnBrk="0" hangingPunct="1">
              <a:lnSpc>
                <a:spcPct val="150000"/>
              </a:lnSpc>
              <a:spcBef>
                <a:spcPts val="0"/>
              </a:spcBef>
              <a:spcAft>
                <a:spcPts val="0"/>
              </a:spcAft>
              <a:buClrTx/>
              <a:buSzTx/>
              <a:buFontTx/>
              <a:buNone/>
              <a:tabLst/>
              <a:defRPr/>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Standardizasyon, akreditasyon ve kalite süreçleri uzun bir yolculuğa çıkılmasının bilinciyle olur ve tıpkı bir binanın inşasında olduğu gibi taşın üzerine taş koymayı, önceki emeklere saygıyı, üzerine yeniyi eklemek için de daha çok çabayı gerektirir. Unutmamalıyız ki, binayı oluşturan temel taşlar, idari ve akademik bilinç ise bu binanın süsü ve güzelliği de öğrencilerimizdir. 1998 de faaliyete geçen Mersin Üniversitesi Tıp Fakültesi, kuruluşundan yaklaşık 10 yıl sonra mezuniyet öncesi tıp eğitimi programı akreditasyon sürecine girmiş, </a:t>
            </a:r>
            <a:r>
              <a:rPr lang="tr-TR" sz="1800" kern="100" dirty="0" smtClean="0">
                <a:effectLst/>
                <a:latin typeface="Aptos" panose="020B0004020202020204" pitchFamily="34" charset="0"/>
                <a:ea typeface="Aptos" panose="020B0004020202020204" pitchFamily="34" charset="0"/>
                <a:cs typeface="Times New Roman" panose="02020603050405020304" pitchFamily="18" charset="0"/>
              </a:rPr>
              <a:t>2019-2025 </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yılları için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reakredite</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olmuş, üçüncü kez akredite olabilmek için de başvurusunu yapmış ve öz değerlendirme raporumuz TEPDAD tarafından değerlendirilmeye uygun </a:t>
            </a:r>
            <a:r>
              <a:rPr lang="tr-TR" sz="1800" kern="100" dirty="0" err="1" smtClean="0">
                <a:effectLst/>
                <a:latin typeface="Aptos" panose="020B0004020202020204" pitchFamily="34" charset="0"/>
                <a:ea typeface="Aptos" panose="020B0004020202020204" pitchFamily="34" charset="0"/>
                <a:cs typeface="Times New Roman" panose="02020603050405020304" pitchFamily="18" charset="0"/>
              </a:rPr>
              <a:t>bulunmuş,tur</a:t>
            </a:r>
            <a:r>
              <a:rPr lang="tr-TR" sz="1800" kern="100" dirty="0" smtClean="0">
                <a:effectLst/>
                <a:latin typeface="Aptos" panose="020B0004020202020204" pitchFamily="34" charset="0"/>
                <a:ea typeface="Aptos" panose="020B0004020202020204" pitchFamily="34" charset="0"/>
                <a:cs typeface="Times New Roman" panose="02020603050405020304" pitchFamily="18" charset="0"/>
              </a:rPr>
              <a:t>. </a:t>
            </a:r>
            <a:r>
              <a:rPr lang="tr-TR" sz="1800" kern="100" baseline="0" dirty="0" smtClean="0">
                <a:effectLst/>
                <a:latin typeface="Aptos" panose="020B0004020202020204" pitchFamily="34" charset="0"/>
                <a:ea typeface="Aptos" panose="020B0004020202020204" pitchFamily="34" charset="0"/>
                <a:cs typeface="Times New Roman" panose="02020603050405020304" pitchFamily="18" charset="0"/>
              </a:rPr>
              <a:t>Haziran 2025 te </a:t>
            </a:r>
            <a:r>
              <a:rPr lang="tr-TR" sz="1200" kern="1200" dirty="0" smtClean="0">
                <a:solidFill>
                  <a:schemeClr val="tx1"/>
                </a:solidFill>
                <a:effectLst/>
                <a:latin typeface="+mn-lt"/>
                <a:ea typeface="+mn-ea"/>
                <a:cs typeface="+mn-cs"/>
              </a:rPr>
              <a:t>değerlendirme süreci  tamamlanarak 01.01.2031 tarihine kadar fakültemiz akredite edilmiştir. </a:t>
            </a:r>
            <a:r>
              <a:rPr lang="tr-TR" sz="1800" kern="100" dirty="0" smtClean="0">
                <a:effectLst/>
                <a:latin typeface="Aptos" panose="020B0004020202020204" pitchFamily="34" charset="0"/>
                <a:ea typeface="Aptos" panose="020B0004020202020204" pitchFamily="34" charset="0"/>
                <a:cs typeface="Times New Roman" panose="02020603050405020304" pitchFamily="18" charset="0"/>
              </a:rPr>
              <a:t> </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Fakültemiz akreditasyonun öneminin farkındadır ancak sürdürülebilirliğin de ne kadar zor olduğunun da bilincindedir ve çalışmalarımızda bu bilinçle devam etmektedir.   </a:t>
            </a:r>
          </a:p>
          <a:p>
            <a:endParaRPr lang="tr-TR" dirty="0"/>
          </a:p>
        </p:txBody>
      </p:sp>
      <p:sp>
        <p:nvSpPr>
          <p:cNvPr id="4" name="Slayt Numarası Yer Tutucusu 3">
            <a:extLst>
              <a:ext uri="{FF2B5EF4-FFF2-40B4-BE49-F238E27FC236}">
                <a16:creationId xmlns:a16="http://schemas.microsoft.com/office/drawing/2014/main" id="{319C9967-32EF-83EC-E991-145B37733D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02BC5-E802-40DC-B3B7-F8CBDCD2D8AB}"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7111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9402BC5-E802-40DC-B3B7-F8CBDCD2D8AB}" type="slidenum">
              <a:rPr lang="tr-TR" smtClean="0"/>
              <a:t>5</a:t>
            </a:fld>
            <a:endParaRPr lang="tr-TR"/>
          </a:p>
        </p:txBody>
      </p:sp>
    </p:spTree>
    <p:extLst>
      <p:ext uri="{BB962C8B-B14F-4D97-AF65-F5344CB8AC3E}">
        <p14:creationId xmlns:p14="http://schemas.microsoft.com/office/powerpoint/2010/main" val="161656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Dünyadaki tüm alanlarda olduğu gibi, tıp eğitiminde de değişim hızla devam etmekte ve yine tarih boyunca olduğu gibi her değişim, direnci de beraberinde getirmekte. Orta çağda eğitmenin merkezde olduğu usta-çırak ilişkisini benimseyen tıp eğitimi, 20. yüzyılda mikro branşlaşmaya kadar uzanan disiplin temelli klasik eğitimden, 21. yüzyılda hibrit eğitime kadar uzandı. Fakültemizde de entegre, karma-hibrit eğitim modelinin kullanıldığını belirtmek isterim. </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Fakültemizin vizyonunda, gerçekte hayallerimiz yazılı. Hayaller, soyut gibi görünse de, bunlara ulaşabilmek için somut adımların, kararlılıkla, cesaretle ve azimle atılması gerekliliğinin farkındayız. En büyük hayalimiz uluslararası tanınan ve tercih edilen bir tıp fakültesi olmak. Ve fakülte olarak da misyonumuz ;</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Mevzuat ve etik değerleri esas alarak; eğitim-öğretim, araştırma-geliştirme ve sağlık hizmeti standartlarını sürekli geliştirerek kaliteli bir hizmet sunmak olarak belirlendi. </a:t>
            </a:r>
          </a:p>
          <a:p>
            <a:endParaRPr lang="tr-TR" dirty="0"/>
          </a:p>
        </p:txBody>
      </p:sp>
      <p:sp>
        <p:nvSpPr>
          <p:cNvPr id="4" name="Slayt Numarası Yer Tutucusu 3"/>
          <p:cNvSpPr>
            <a:spLocks noGrp="1"/>
          </p:cNvSpPr>
          <p:nvPr>
            <p:ph type="sldNum" sz="quarter" idx="5"/>
          </p:nvPr>
        </p:nvSpPr>
        <p:spPr/>
        <p:txBody>
          <a:bodyPr/>
          <a:lstStyle/>
          <a:p>
            <a:fld id="{D9402BC5-E802-40DC-B3B7-F8CBDCD2D8AB}" type="slidenum">
              <a:rPr lang="tr-TR" smtClean="0"/>
              <a:t>6</a:t>
            </a:fld>
            <a:endParaRPr lang="tr-TR"/>
          </a:p>
        </p:txBody>
      </p:sp>
    </p:spTree>
    <p:extLst>
      <p:ext uri="{BB962C8B-B14F-4D97-AF65-F5344CB8AC3E}">
        <p14:creationId xmlns:p14="http://schemas.microsoft.com/office/powerpoint/2010/main" val="2102249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Fakültemizin kurumsal amaç ve hedefleri, eğitim, araştırma ve hizmet öğelerini ayrı ayrı içerecek şekilde, iç ve dış paydaşlarımızın katılımıyla düzenlenmiş ve üniversitemizin web sayfasında yayınlanmıştır.</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Mersin Üniversitesi Tıp Fakültesi'nin kurumsal amaçlarını belirlerken sosyal yükümlülüğün alt bileşenleri olan; sosyal sorumluluk, sosyal duyarlılık ve sosyal güvenirlik/hesap verebilirlik bileşenleri dikkate alınmıştır.</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Sorumluluktan bahsetmek için kimin veya kimlerin sorumlu olduğunun da belirlenmesi gerekir, çünkü yetki ve sorumluluk politika belirleyicilerden, üst yönetime, üst yönetimden yönetime yani dekanlığa, hatta akademik personel, idari personel, öğrenci temsilcileri, öğrenciler ve hatta dış paydaşlarımıza kadar uzanan geniş bir yelpazeyi kısacası tüm bileşenlerimizi ilgilendirmektedir. Bu parçalardaki herhangi bir aksaklık bütünü de olumsuz yönde etkileyebilmektedir. Bu bağlamda şunu açık yüreklilikle belirtmek isterim. Mükemmel değiliz ama fakültemizin gelişmesi için imkanlar dahilinde elimizden geleni yaptık ve yapacağız. </a:t>
            </a:r>
          </a:p>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 Topluma Dayalı Eğitim Uygulamaları eğitim programımızın her aşamasında yer almakta, fakültemiz, toplum içinde öğrenme fırsatları sağlamak için sağlık kurumları ve toplumla iş birliği yapmaktadır. Öğrenciler, Aile Sağlığı Merkezleri ve Toplum Sağlığı Merkezlerinde aktif olarak görev alarak saha deneyimi kazanmaktadır. Sosyal yükümlülüğün ana ve olmazsa olmaz bileşeni olan  sosyal güvenirlik/hesap verebilirlik bölümüne en büyük kanıtımız fakültemizin yıllarca iç ve dış denetimlere açık olması ve öz değerlendirme raporlarımızın web sayfamızda erişime açık bir şekilde paylaşıyor olmamızdır. Gelişmeye ihtiyacımız olan alanların tespit edilmesiyle bunlarla ilgili PUKO (Planla-Uygula-Kontrol et-Önlem al) döngüsünü harekete geçirme gayretimizdir.          </a:t>
            </a:r>
          </a:p>
        </p:txBody>
      </p:sp>
      <p:sp>
        <p:nvSpPr>
          <p:cNvPr id="4" name="Slayt Numarası Yer Tutucusu 3"/>
          <p:cNvSpPr>
            <a:spLocks noGrp="1"/>
          </p:cNvSpPr>
          <p:nvPr>
            <p:ph type="sldNum" sz="quarter" idx="5"/>
          </p:nvPr>
        </p:nvSpPr>
        <p:spPr/>
        <p:txBody>
          <a:bodyPr/>
          <a:lstStyle/>
          <a:p>
            <a:fld id="{D9402BC5-E802-40DC-B3B7-F8CBDCD2D8AB}" type="slidenum">
              <a:rPr lang="tr-TR" smtClean="0"/>
              <a:t>7</a:t>
            </a:fld>
            <a:endParaRPr lang="tr-TR"/>
          </a:p>
        </p:txBody>
      </p:sp>
    </p:spTree>
    <p:extLst>
      <p:ext uri="{BB962C8B-B14F-4D97-AF65-F5344CB8AC3E}">
        <p14:creationId xmlns:p14="http://schemas.microsoft.com/office/powerpoint/2010/main" val="1215733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450215" algn="just">
              <a:lnSpc>
                <a:spcPct val="150000"/>
              </a:lnSpc>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Fakültemizin, eğitim programının amaç ve hedefleri, Mersin Üniversitesi’nin 2010 yılında başlattığı Bologna sürecine uyum kapsamında Türkiye Yükseköğretim Yeterlikler Çerçevesi (TYYÇ) ile uyumlu bir biçimde, diploma eki etiketine sahip olarak ve Ulusal Çekirdek Eğitim Programı (UÇEP) 2020 dikkate alınarak tanımlanmıştır. Bu hedefler, hekimin toplumdaki rol ve sorumluluklarını yerine getirmesine yönelik mezuniyet hedefleri, yetkinlikleri, yeterlikleri ve kazanımları şeklinde belirlenmiştir. Hedefler oluşturulurken, öğretim üyelerinin çoğunluğunun ve öğrenci temsilcilerinin sürece dahil olması, hedeflerin geniş bir katılımla belirlenmesini sağlamıştır. Tüm dönem koordinatörleri, koordinatör yardımcıları, anabilim/bilim dallarının eğitim sorumluları ve ders veren öğretim üyelerinin katılımıyla yüz yüze ve uygulamalı eğitimler yapılmıştır. Ders hedefleri Tıp Eğitimi Anabilim Dalı koordinasyonunda geliştirilen UÇEP Yazılım sistemi üzerinde ders veren tüm öğretim üyeleri tarafından kişisel şifreleri ile girilerek tanımlanmıştır. Kurul ve staj hedefleri eğitim sorumluları tarafından, koordinatörlük hedefleri ise dönem koordinatörleri aracılığıyla girilmiştir. Tüm bu hedefler aşağıdan yukarıya hiyerarşik bir düzende birbiriyle eşleştirilmiş ve UÇEP 2020’de belirtilen alt yeterlik-yeterlik-yetkinlik ve 3 ana yetkinlik alanına bağlanmıştır. Bu konuda kendi yazılım sistemimizin olması ve bu sistemin modüler yapıda geliştirilmesinden dolayı ilerleyen yıllarda kurumumuz için bir avantaj oluşturacağını rahatlıkla söyleyebilirim.   </a:t>
            </a:r>
          </a:p>
        </p:txBody>
      </p:sp>
      <p:sp>
        <p:nvSpPr>
          <p:cNvPr id="4" name="Slayt Numarası Yer Tutucusu 3"/>
          <p:cNvSpPr>
            <a:spLocks noGrp="1"/>
          </p:cNvSpPr>
          <p:nvPr>
            <p:ph type="sldNum" sz="quarter" idx="5"/>
          </p:nvPr>
        </p:nvSpPr>
        <p:spPr/>
        <p:txBody>
          <a:bodyPr/>
          <a:lstStyle/>
          <a:p>
            <a:fld id="{D9402BC5-E802-40DC-B3B7-F8CBDCD2D8AB}" type="slidenum">
              <a:rPr lang="tr-TR" smtClean="0"/>
              <a:t>8</a:t>
            </a:fld>
            <a:endParaRPr lang="tr-TR"/>
          </a:p>
        </p:txBody>
      </p:sp>
    </p:spTree>
    <p:extLst>
      <p:ext uri="{BB962C8B-B14F-4D97-AF65-F5344CB8AC3E}">
        <p14:creationId xmlns:p14="http://schemas.microsoft.com/office/powerpoint/2010/main" val="4196861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UÇEP 2020’nin bölüm 1’inde belirtilen Tıp fakültesi mezunlarının ulusal yetkinlik ve yeterlik belgesindeki yetkinlik alanından dönem eğitim amaç çıktılarına kadar ilintili yapı slaytta görülmektedir.</a:t>
            </a:r>
          </a:p>
        </p:txBody>
      </p:sp>
      <p:sp>
        <p:nvSpPr>
          <p:cNvPr id="4" name="Slayt Numarası Yer Tutucusu 3"/>
          <p:cNvSpPr>
            <a:spLocks noGrp="1"/>
          </p:cNvSpPr>
          <p:nvPr>
            <p:ph type="sldNum" sz="quarter" idx="5"/>
          </p:nvPr>
        </p:nvSpPr>
        <p:spPr/>
        <p:txBody>
          <a:bodyPr/>
          <a:lstStyle/>
          <a:p>
            <a:fld id="{D9402BC5-E802-40DC-B3B7-F8CBDCD2D8AB}" type="slidenum">
              <a:rPr lang="tr-TR" smtClean="0"/>
              <a:t>9</a:t>
            </a:fld>
            <a:endParaRPr lang="tr-TR"/>
          </a:p>
        </p:txBody>
      </p:sp>
    </p:spTree>
    <p:extLst>
      <p:ext uri="{BB962C8B-B14F-4D97-AF65-F5344CB8AC3E}">
        <p14:creationId xmlns:p14="http://schemas.microsoft.com/office/powerpoint/2010/main" val="2458628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790664-4015-0FED-3457-32B9D3770A64}"/>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349CF876-3EE1-39CC-EFD4-5D8CCD2C18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7DA68E84-59D8-DA02-10A2-77BF3405919B}"/>
              </a:ext>
            </a:extLst>
          </p:cNvPr>
          <p:cNvSpPr>
            <a:spLocks noGrp="1"/>
          </p:cNvSpPr>
          <p:nvPr>
            <p:ph type="dt" sz="half" idx="10"/>
          </p:nvPr>
        </p:nvSpPr>
        <p:spPr/>
        <p:txBody>
          <a:bodyPr/>
          <a:lstStyle/>
          <a:p>
            <a:fld id="{024145B3-B274-4BDA-A136-3171E5FDABA2}" type="datetime1">
              <a:rPr lang="tr-TR" smtClean="0"/>
              <a:t>6.10.2025</a:t>
            </a:fld>
            <a:endParaRPr lang="tr-TR"/>
          </a:p>
        </p:txBody>
      </p:sp>
      <p:sp>
        <p:nvSpPr>
          <p:cNvPr id="5" name="Alt Bilgi Yer Tutucusu 4">
            <a:extLst>
              <a:ext uri="{FF2B5EF4-FFF2-40B4-BE49-F238E27FC236}">
                <a16:creationId xmlns:a16="http://schemas.microsoft.com/office/drawing/2014/main" id="{16828C05-6A5A-5201-3B08-9E19468C6A2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031BBBF-D037-DE24-10B3-C6CFA73005A1}"/>
              </a:ext>
            </a:extLst>
          </p:cNvPr>
          <p:cNvSpPr>
            <a:spLocks noGrp="1"/>
          </p:cNvSpPr>
          <p:nvPr>
            <p:ph type="sldNum" sz="quarter" idx="12"/>
          </p:nvPr>
        </p:nvSpPr>
        <p:spPr/>
        <p:txBody>
          <a:bodyPr/>
          <a:lstStyle/>
          <a:p>
            <a:fld id="{61EFEAE3-8F30-485C-AE42-1C1F8F021618}" type="slidenum">
              <a:rPr lang="tr-TR" smtClean="0"/>
              <a:t>‹#›</a:t>
            </a:fld>
            <a:endParaRPr lang="tr-TR"/>
          </a:p>
        </p:txBody>
      </p:sp>
    </p:spTree>
    <p:extLst>
      <p:ext uri="{BB962C8B-B14F-4D97-AF65-F5344CB8AC3E}">
        <p14:creationId xmlns:p14="http://schemas.microsoft.com/office/powerpoint/2010/main" val="1802446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B3A3D4D-412D-B660-81A4-8CBADEEA5DB9}"/>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16E5DDE2-E151-0C5F-BA49-E3ADD36DEA27}"/>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793E357-3BEC-25FB-A609-8282D2D1D704}"/>
              </a:ext>
            </a:extLst>
          </p:cNvPr>
          <p:cNvSpPr>
            <a:spLocks noGrp="1"/>
          </p:cNvSpPr>
          <p:nvPr>
            <p:ph type="dt" sz="half" idx="10"/>
          </p:nvPr>
        </p:nvSpPr>
        <p:spPr/>
        <p:txBody>
          <a:bodyPr/>
          <a:lstStyle/>
          <a:p>
            <a:fld id="{18DC397A-04C1-4FF5-A746-AB5B075316F9}" type="datetime1">
              <a:rPr lang="tr-TR" smtClean="0"/>
              <a:t>6.10.2025</a:t>
            </a:fld>
            <a:endParaRPr lang="tr-TR"/>
          </a:p>
        </p:txBody>
      </p:sp>
      <p:sp>
        <p:nvSpPr>
          <p:cNvPr id="5" name="Alt Bilgi Yer Tutucusu 4">
            <a:extLst>
              <a:ext uri="{FF2B5EF4-FFF2-40B4-BE49-F238E27FC236}">
                <a16:creationId xmlns:a16="http://schemas.microsoft.com/office/drawing/2014/main" id="{F18B1353-E829-F8DB-A7B4-00E38C02608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1588EC3-1BE4-113D-00F0-F032C233E139}"/>
              </a:ext>
            </a:extLst>
          </p:cNvPr>
          <p:cNvSpPr>
            <a:spLocks noGrp="1"/>
          </p:cNvSpPr>
          <p:nvPr>
            <p:ph type="sldNum" sz="quarter" idx="12"/>
          </p:nvPr>
        </p:nvSpPr>
        <p:spPr/>
        <p:txBody>
          <a:bodyPr/>
          <a:lstStyle/>
          <a:p>
            <a:fld id="{61EFEAE3-8F30-485C-AE42-1C1F8F021618}" type="slidenum">
              <a:rPr lang="tr-TR" smtClean="0"/>
              <a:t>‹#›</a:t>
            </a:fld>
            <a:endParaRPr lang="tr-TR"/>
          </a:p>
        </p:txBody>
      </p:sp>
    </p:spTree>
    <p:extLst>
      <p:ext uri="{BB962C8B-B14F-4D97-AF65-F5344CB8AC3E}">
        <p14:creationId xmlns:p14="http://schemas.microsoft.com/office/powerpoint/2010/main" val="3168798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63993662-B12D-D3E5-E078-92649B6BFEEE}"/>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98DC225B-990E-3ABF-2EE3-40171612F983}"/>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C3A0E0B-F6AF-3B8E-E2F5-F21B25B64E6B}"/>
              </a:ext>
            </a:extLst>
          </p:cNvPr>
          <p:cNvSpPr>
            <a:spLocks noGrp="1"/>
          </p:cNvSpPr>
          <p:nvPr>
            <p:ph type="dt" sz="half" idx="10"/>
          </p:nvPr>
        </p:nvSpPr>
        <p:spPr/>
        <p:txBody>
          <a:bodyPr/>
          <a:lstStyle/>
          <a:p>
            <a:fld id="{CEDBE856-4352-4FCD-8141-5220D75BF233}" type="datetime1">
              <a:rPr lang="tr-TR" smtClean="0"/>
              <a:t>6.10.2025</a:t>
            </a:fld>
            <a:endParaRPr lang="tr-TR"/>
          </a:p>
        </p:txBody>
      </p:sp>
      <p:sp>
        <p:nvSpPr>
          <p:cNvPr id="5" name="Alt Bilgi Yer Tutucusu 4">
            <a:extLst>
              <a:ext uri="{FF2B5EF4-FFF2-40B4-BE49-F238E27FC236}">
                <a16:creationId xmlns:a16="http://schemas.microsoft.com/office/drawing/2014/main" id="{765FF2C6-F06E-6F51-B754-BC503392EB9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C0E5C15-959C-498A-5F7F-FCC85C6413C3}"/>
              </a:ext>
            </a:extLst>
          </p:cNvPr>
          <p:cNvSpPr>
            <a:spLocks noGrp="1"/>
          </p:cNvSpPr>
          <p:nvPr>
            <p:ph type="sldNum" sz="quarter" idx="12"/>
          </p:nvPr>
        </p:nvSpPr>
        <p:spPr/>
        <p:txBody>
          <a:bodyPr/>
          <a:lstStyle/>
          <a:p>
            <a:fld id="{61EFEAE3-8F30-485C-AE42-1C1F8F021618}" type="slidenum">
              <a:rPr lang="tr-TR" smtClean="0"/>
              <a:t>‹#›</a:t>
            </a:fld>
            <a:endParaRPr lang="tr-TR"/>
          </a:p>
        </p:txBody>
      </p:sp>
    </p:spTree>
    <p:extLst>
      <p:ext uri="{BB962C8B-B14F-4D97-AF65-F5344CB8AC3E}">
        <p14:creationId xmlns:p14="http://schemas.microsoft.com/office/powerpoint/2010/main" val="3316550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a:extLst>
              <a:ext uri="{FF2B5EF4-FFF2-40B4-BE49-F238E27FC236}">
                <a16:creationId xmlns:a16="http://schemas.microsoft.com/office/drawing/2014/main" id="{E0635C52-26A8-640A-11BF-D7939DE5FF37}"/>
              </a:ext>
            </a:extLst>
          </p:cNvPr>
          <p:cNvSpPr>
            <a:spLocks noGrp="1"/>
          </p:cNvSpPr>
          <p:nvPr>
            <p:ph type="dt" sz="half" idx="10"/>
          </p:nvPr>
        </p:nvSpPr>
        <p:spPr/>
        <p:txBody>
          <a:bodyPr/>
          <a:lstStyle>
            <a:lvl1pPr>
              <a:defRPr/>
            </a:lvl1pPr>
          </a:lstStyle>
          <a:p>
            <a:pPr>
              <a:defRPr/>
            </a:pPr>
            <a:fld id="{1FC26803-8EC5-46DD-8A82-9EAC2E4D35DC}" type="datetime1">
              <a:rPr lang="tr-TR" smtClean="0"/>
              <a:t>6.10.2025</a:t>
            </a:fld>
            <a:endParaRPr lang="tr-TR"/>
          </a:p>
        </p:txBody>
      </p:sp>
      <p:sp>
        <p:nvSpPr>
          <p:cNvPr id="5" name="Footer Placeholder 4">
            <a:extLst>
              <a:ext uri="{FF2B5EF4-FFF2-40B4-BE49-F238E27FC236}">
                <a16:creationId xmlns:a16="http://schemas.microsoft.com/office/drawing/2014/main" id="{6DA61608-FA21-2B68-854D-13B88CC880B7}"/>
              </a:ext>
            </a:extLst>
          </p:cNvPr>
          <p:cNvSpPr>
            <a:spLocks noGrp="1"/>
          </p:cNvSpPr>
          <p:nvPr>
            <p:ph type="ftr" sz="quarter" idx="11"/>
          </p:nvPr>
        </p:nvSpPr>
        <p:spPr/>
        <p:txBody>
          <a:bodyPr/>
          <a:lstStyle>
            <a:lvl1pPr>
              <a:defRPr/>
            </a:lvl1pPr>
          </a:lstStyle>
          <a:p>
            <a:pPr>
              <a:defRPr/>
            </a:pPr>
            <a:endParaRPr lang="tr-TR"/>
          </a:p>
        </p:txBody>
      </p:sp>
      <p:sp>
        <p:nvSpPr>
          <p:cNvPr id="6" name="Slide Number Placeholder 5">
            <a:extLst>
              <a:ext uri="{FF2B5EF4-FFF2-40B4-BE49-F238E27FC236}">
                <a16:creationId xmlns:a16="http://schemas.microsoft.com/office/drawing/2014/main" id="{6748ADE2-5C1B-0DF3-9E6F-187D11DC2AA1}"/>
              </a:ext>
            </a:extLst>
          </p:cNvPr>
          <p:cNvSpPr>
            <a:spLocks noGrp="1"/>
          </p:cNvSpPr>
          <p:nvPr>
            <p:ph type="sldNum" sz="quarter" idx="12"/>
          </p:nvPr>
        </p:nvSpPr>
        <p:spPr/>
        <p:txBody>
          <a:bodyPr/>
          <a:lstStyle>
            <a:lvl1pPr>
              <a:defRPr/>
            </a:lvl1pPr>
          </a:lstStyle>
          <a:p>
            <a:pPr>
              <a:defRPr/>
            </a:pPr>
            <a:fld id="{662C9F32-A115-475A-A830-4DD9589AFBB1}" type="slidenum">
              <a:rPr lang="tr-TR"/>
              <a:pPr>
                <a:defRPr/>
              </a:pPr>
              <a:t>‹#›</a:t>
            </a:fld>
            <a:endParaRPr lang="tr-TR"/>
          </a:p>
        </p:txBody>
      </p:sp>
    </p:spTree>
    <p:extLst>
      <p:ext uri="{BB962C8B-B14F-4D97-AF65-F5344CB8AC3E}">
        <p14:creationId xmlns:p14="http://schemas.microsoft.com/office/powerpoint/2010/main" val="3230625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a:extLst>
              <a:ext uri="{FF2B5EF4-FFF2-40B4-BE49-F238E27FC236}">
                <a16:creationId xmlns:a16="http://schemas.microsoft.com/office/drawing/2014/main" id="{07BEB773-8B61-5994-39C6-25956DCDB3FB}"/>
              </a:ext>
            </a:extLst>
          </p:cNvPr>
          <p:cNvSpPr>
            <a:spLocks noGrp="1"/>
          </p:cNvSpPr>
          <p:nvPr>
            <p:ph type="dt" sz="half" idx="10"/>
          </p:nvPr>
        </p:nvSpPr>
        <p:spPr/>
        <p:txBody>
          <a:bodyPr/>
          <a:lstStyle>
            <a:lvl1pPr>
              <a:defRPr/>
            </a:lvl1pPr>
          </a:lstStyle>
          <a:p>
            <a:pPr>
              <a:defRPr/>
            </a:pPr>
            <a:fld id="{0EAC76F6-8E15-456F-88E2-B78D39DE3DB7}" type="datetime1">
              <a:rPr lang="tr-TR" smtClean="0"/>
              <a:t>6.10.2025</a:t>
            </a:fld>
            <a:endParaRPr lang="tr-TR"/>
          </a:p>
        </p:txBody>
      </p:sp>
      <p:sp>
        <p:nvSpPr>
          <p:cNvPr id="5" name="Footer Placeholder 4">
            <a:extLst>
              <a:ext uri="{FF2B5EF4-FFF2-40B4-BE49-F238E27FC236}">
                <a16:creationId xmlns:a16="http://schemas.microsoft.com/office/drawing/2014/main" id="{018362AC-88DA-11C6-E90A-BE001D414AFE}"/>
              </a:ext>
            </a:extLst>
          </p:cNvPr>
          <p:cNvSpPr>
            <a:spLocks noGrp="1"/>
          </p:cNvSpPr>
          <p:nvPr>
            <p:ph type="ftr" sz="quarter" idx="11"/>
          </p:nvPr>
        </p:nvSpPr>
        <p:spPr/>
        <p:txBody>
          <a:bodyPr/>
          <a:lstStyle>
            <a:lvl1pPr>
              <a:defRPr/>
            </a:lvl1pPr>
          </a:lstStyle>
          <a:p>
            <a:pPr>
              <a:defRPr/>
            </a:pPr>
            <a:endParaRPr lang="tr-TR"/>
          </a:p>
        </p:txBody>
      </p:sp>
      <p:sp>
        <p:nvSpPr>
          <p:cNvPr id="6" name="Slide Number Placeholder 5">
            <a:extLst>
              <a:ext uri="{FF2B5EF4-FFF2-40B4-BE49-F238E27FC236}">
                <a16:creationId xmlns:a16="http://schemas.microsoft.com/office/drawing/2014/main" id="{7076DE3D-64E4-5DA6-4407-F4310EABCD34}"/>
              </a:ext>
            </a:extLst>
          </p:cNvPr>
          <p:cNvSpPr>
            <a:spLocks noGrp="1"/>
          </p:cNvSpPr>
          <p:nvPr>
            <p:ph type="sldNum" sz="quarter" idx="12"/>
          </p:nvPr>
        </p:nvSpPr>
        <p:spPr/>
        <p:txBody>
          <a:bodyPr/>
          <a:lstStyle>
            <a:lvl1pPr>
              <a:defRPr/>
            </a:lvl1pPr>
          </a:lstStyle>
          <a:p>
            <a:pPr>
              <a:defRPr/>
            </a:pPr>
            <a:fld id="{0299CF1D-9C93-4459-8C2E-BA9F7967B18B}" type="slidenum">
              <a:rPr lang="tr-TR"/>
              <a:pPr>
                <a:defRPr/>
              </a:pPr>
              <a:t>‹#›</a:t>
            </a:fld>
            <a:endParaRPr lang="tr-TR"/>
          </a:p>
        </p:txBody>
      </p:sp>
    </p:spTree>
    <p:extLst>
      <p:ext uri="{BB962C8B-B14F-4D97-AF65-F5344CB8AC3E}">
        <p14:creationId xmlns:p14="http://schemas.microsoft.com/office/powerpoint/2010/main" val="821066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a:extLst>
              <a:ext uri="{FF2B5EF4-FFF2-40B4-BE49-F238E27FC236}">
                <a16:creationId xmlns:a16="http://schemas.microsoft.com/office/drawing/2014/main" id="{55ABBC3E-B0D4-F9E2-2D20-1706F9152271}"/>
              </a:ext>
            </a:extLst>
          </p:cNvPr>
          <p:cNvSpPr>
            <a:spLocks noGrp="1"/>
          </p:cNvSpPr>
          <p:nvPr>
            <p:ph type="dt" sz="half" idx="10"/>
          </p:nvPr>
        </p:nvSpPr>
        <p:spPr/>
        <p:txBody>
          <a:bodyPr/>
          <a:lstStyle>
            <a:lvl1pPr>
              <a:defRPr/>
            </a:lvl1pPr>
          </a:lstStyle>
          <a:p>
            <a:pPr>
              <a:defRPr/>
            </a:pPr>
            <a:fld id="{2CEC1839-AB3A-42C3-BF63-4D33A467CAC6}" type="datetime1">
              <a:rPr lang="tr-TR" smtClean="0"/>
              <a:t>6.10.2025</a:t>
            </a:fld>
            <a:endParaRPr lang="tr-TR"/>
          </a:p>
        </p:txBody>
      </p:sp>
      <p:sp>
        <p:nvSpPr>
          <p:cNvPr id="5" name="Footer Placeholder 4">
            <a:extLst>
              <a:ext uri="{FF2B5EF4-FFF2-40B4-BE49-F238E27FC236}">
                <a16:creationId xmlns:a16="http://schemas.microsoft.com/office/drawing/2014/main" id="{7471CBAB-9E6C-9903-C96E-53FA9C8F17B9}"/>
              </a:ext>
            </a:extLst>
          </p:cNvPr>
          <p:cNvSpPr>
            <a:spLocks noGrp="1"/>
          </p:cNvSpPr>
          <p:nvPr>
            <p:ph type="ftr" sz="quarter" idx="11"/>
          </p:nvPr>
        </p:nvSpPr>
        <p:spPr/>
        <p:txBody>
          <a:bodyPr/>
          <a:lstStyle>
            <a:lvl1pPr>
              <a:defRPr/>
            </a:lvl1pPr>
          </a:lstStyle>
          <a:p>
            <a:pPr>
              <a:defRPr/>
            </a:pPr>
            <a:endParaRPr lang="tr-TR"/>
          </a:p>
        </p:txBody>
      </p:sp>
      <p:sp>
        <p:nvSpPr>
          <p:cNvPr id="6" name="Slide Number Placeholder 5">
            <a:extLst>
              <a:ext uri="{FF2B5EF4-FFF2-40B4-BE49-F238E27FC236}">
                <a16:creationId xmlns:a16="http://schemas.microsoft.com/office/drawing/2014/main" id="{EDED1668-BA2C-42D0-5CD1-D3E5BDF5B038}"/>
              </a:ext>
            </a:extLst>
          </p:cNvPr>
          <p:cNvSpPr>
            <a:spLocks noGrp="1"/>
          </p:cNvSpPr>
          <p:nvPr>
            <p:ph type="sldNum" sz="quarter" idx="12"/>
          </p:nvPr>
        </p:nvSpPr>
        <p:spPr/>
        <p:txBody>
          <a:bodyPr/>
          <a:lstStyle>
            <a:lvl1pPr>
              <a:defRPr/>
            </a:lvl1pPr>
          </a:lstStyle>
          <a:p>
            <a:pPr>
              <a:defRPr/>
            </a:pPr>
            <a:fld id="{DAB72955-BE4D-4B1D-B7A8-EACE1D7723B9}" type="slidenum">
              <a:rPr lang="tr-TR"/>
              <a:pPr>
                <a:defRPr/>
              </a:pPr>
              <a:t>‹#›</a:t>
            </a:fld>
            <a:endParaRPr lang="tr-TR"/>
          </a:p>
        </p:txBody>
      </p:sp>
    </p:spTree>
    <p:extLst>
      <p:ext uri="{BB962C8B-B14F-4D97-AF65-F5344CB8AC3E}">
        <p14:creationId xmlns:p14="http://schemas.microsoft.com/office/powerpoint/2010/main" val="4270961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3">
            <a:extLst>
              <a:ext uri="{FF2B5EF4-FFF2-40B4-BE49-F238E27FC236}">
                <a16:creationId xmlns:a16="http://schemas.microsoft.com/office/drawing/2014/main" id="{E7D0C2BE-DBEF-5625-F1F8-A5FAC98C6052}"/>
              </a:ext>
            </a:extLst>
          </p:cNvPr>
          <p:cNvSpPr>
            <a:spLocks noGrp="1"/>
          </p:cNvSpPr>
          <p:nvPr>
            <p:ph type="dt" sz="half" idx="10"/>
          </p:nvPr>
        </p:nvSpPr>
        <p:spPr/>
        <p:txBody>
          <a:bodyPr/>
          <a:lstStyle>
            <a:lvl1pPr>
              <a:defRPr/>
            </a:lvl1pPr>
          </a:lstStyle>
          <a:p>
            <a:pPr>
              <a:defRPr/>
            </a:pPr>
            <a:fld id="{4D6CEF31-B872-48CC-A0DA-9507D31840AD}" type="datetime1">
              <a:rPr lang="tr-TR" smtClean="0"/>
              <a:t>6.10.2025</a:t>
            </a:fld>
            <a:endParaRPr lang="tr-TR"/>
          </a:p>
        </p:txBody>
      </p:sp>
      <p:sp>
        <p:nvSpPr>
          <p:cNvPr id="6" name="Footer Placeholder 4">
            <a:extLst>
              <a:ext uri="{FF2B5EF4-FFF2-40B4-BE49-F238E27FC236}">
                <a16:creationId xmlns:a16="http://schemas.microsoft.com/office/drawing/2014/main" id="{A0AE3093-F929-FDAC-A4F4-31BEB086F578}"/>
              </a:ext>
            </a:extLst>
          </p:cNvPr>
          <p:cNvSpPr>
            <a:spLocks noGrp="1"/>
          </p:cNvSpPr>
          <p:nvPr>
            <p:ph type="ftr" sz="quarter" idx="11"/>
          </p:nvPr>
        </p:nvSpPr>
        <p:spPr/>
        <p:txBody>
          <a:bodyPr/>
          <a:lstStyle>
            <a:lvl1pPr>
              <a:defRPr/>
            </a:lvl1pPr>
          </a:lstStyle>
          <a:p>
            <a:pPr>
              <a:defRPr/>
            </a:pPr>
            <a:endParaRPr lang="tr-TR"/>
          </a:p>
        </p:txBody>
      </p:sp>
      <p:sp>
        <p:nvSpPr>
          <p:cNvPr id="7" name="Slide Number Placeholder 5">
            <a:extLst>
              <a:ext uri="{FF2B5EF4-FFF2-40B4-BE49-F238E27FC236}">
                <a16:creationId xmlns:a16="http://schemas.microsoft.com/office/drawing/2014/main" id="{17CC37E9-B818-D9B2-D065-0F29164072FA}"/>
              </a:ext>
            </a:extLst>
          </p:cNvPr>
          <p:cNvSpPr>
            <a:spLocks noGrp="1"/>
          </p:cNvSpPr>
          <p:nvPr>
            <p:ph type="sldNum" sz="quarter" idx="12"/>
          </p:nvPr>
        </p:nvSpPr>
        <p:spPr/>
        <p:txBody>
          <a:bodyPr/>
          <a:lstStyle>
            <a:lvl1pPr>
              <a:defRPr/>
            </a:lvl1pPr>
          </a:lstStyle>
          <a:p>
            <a:pPr>
              <a:defRPr/>
            </a:pPr>
            <a:fld id="{26E730D2-4B66-49DF-9529-879FF46B1605}" type="slidenum">
              <a:rPr lang="tr-TR"/>
              <a:pPr>
                <a:defRPr/>
              </a:pPr>
              <a:t>‹#›</a:t>
            </a:fld>
            <a:endParaRPr lang="tr-TR"/>
          </a:p>
        </p:txBody>
      </p:sp>
    </p:spTree>
    <p:extLst>
      <p:ext uri="{BB962C8B-B14F-4D97-AF65-F5344CB8AC3E}">
        <p14:creationId xmlns:p14="http://schemas.microsoft.com/office/powerpoint/2010/main" val="2249740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3">
            <a:extLst>
              <a:ext uri="{FF2B5EF4-FFF2-40B4-BE49-F238E27FC236}">
                <a16:creationId xmlns:a16="http://schemas.microsoft.com/office/drawing/2014/main" id="{21118E6D-F626-0B9B-AC47-887DE38B3349}"/>
              </a:ext>
            </a:extLst>
          </p:cNvPr>
          <p:cNvSpPr>
            <a:spLocks noGrp="1"/>
          </p:cNvSpPr>
          <p:nvPr>
            <p:ph type="dt" sz="half" idx="10"/>
          </p:nvPr>
        </p:nvSpPr>
        <p:spPr/>
        <p:txBody>
          <a:bodyPr/>
          <a:lstStyle>
            <a:lvl1pPr>
              <a:defRPr/>
            </a:lvl1pPr>
          </a:lstStyle>
          <a:p>
            <a:pPr>
              <a:defRPr/>
            </a:pPr>
            <a:fld id="{183A06B3-DD6C-440B-A6F2-D32A92047F2F}" type="datetime1">
              <a:rPr lang="tr-TR" smtClean="0"/>
              <a:t>6.10.2025</a:t>
            </a:fld>
            <a:endParaRPr lang="tr-TR"/>
          </a:p>
        </p:txBody>
      </p:sp>
      <p:sp>
        <p:nvSpPr>
          <p:cNvPr id="8" name="Footer Placeholder 4">
            <a:extLst>
              <a:ext uri="{FF2B5EF4-FFF2-40B4-BE49-F238E27FC236}">
                <a16:creationId xmlns:a16="http://schemas.microsoft.com/office/drawing/2014/main" id="{2413ED82-D882-B662-E064-07927D1B98F8}"/>
              </a:ext>
            </a:extLst>
          </p:cNvPr>
          <p:cNvSpPr>
            <a:spLocks noGrp="1"/>
          </p:cNvSpPr>
          <p:nvPr>
            <p:ph type="ftr" sz="quarter" idx="11"/>
          </p:nvPr>
        </p:nvSpPr>
        <p:spPr/>
        <p:txBody>
          <a:bodyPr/>
          <a:lstStyle>
            <a:lvl1pPr>
              <a:defRPr/>
            </a:lvl1pPr>
          </a:lstStyle>
          <a:p>
            <a:pPr>
              <a:defRPr/>
            </a:pPr>
            <a:endParaRPr lang="tr-TR"/>
          </a:p>
        </p:txBody>
      </p:sp>
      <p:sp>
        <p:nvSpPr>
          <p:cNvPr id="9" name="Slide Number Placeholder 5">
            <a:extLst>
              <a:ext uri="{FF2B5EF4-FFF2-40B4-BE49-F238E27FC236}">
                <a16:creationId xmlns:a16="http://schemas.microsoft.com/office/drawing/2014/main" id="{608F97D8-E6CD-A2C3-BBEC-F9EF1568F2F9}"/>
              </a:ext>
            </a:extLst>
          </p:cNvPr>
          <p:cNvSpPr>
            <a:spLocks noGrp="1"/>
          </p:cNvSpPr>
          <p:nvPr>
            <p:ph type="sldNum" sz="quarter" idx="12"/>
          </p:nvPr>
        </p:nvSpPr>
        <p:spPr/>
        <p:txBody>
          <a:bodyPr/>
          <a:lstStyle>
            <a:lvl1pPr>
              <a:defRPr/>
            </a:lvl1pPr>
          </a:lstStyle>
          <a:p>
            <a:pPr>
              <a:defRPr/>
            </a:pPr>
            <a:fld id="{CB75927C-4E92-4DE8-9AD8-E5564450B6FD}" type="slidenum">
              <a:rPr lang="tr-TR"/>
              <a:pPr>
                <a:defRPr/>
              </a:pPr>
              <a:t>‹#›</a:t>
            </a:fld>
            <a:endParaRPr lang="tr-TR"/>
          </a:p>
        </p:txBody>
      </p:sp>
    </p:spTree>
    <p:extLst>
      <p:ext uri="{BB962C8B-B14F-4D97-AF65-F5344CB8AC3E}">
        <p14:creationId xmlns:p14="http://schemas.microsoft.com/office/powerpoint/2010/main" val="236422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3">
            <a:extLst>
              <a:ext uri="{FF2B5EF4-FFF2-40B4-BE49-F238E27FC236}">
                <a16:creationId xmlns:a16="http://schemas.microsoft.com/office/drawing/2014/main" id="{DA4BCBF7-A4BA-6A09-42D5-8C2CD5F0EBA8}"/>
              </a:ext>
            </a:extLst>
          </p:cNvPr>
          <p:cNvSpPr>
            <a:spLocks noGrp="1"/>
          </p:cNvSpPr>
          <p:nvPr>
            <p:ph type="dt" sz="half" idx="10"/>
          </p:nvPr>
        </p:nvSpPr>
        <p:spPr/>
        <p:txBody>
          <a:bodyPr/>
          <a:lstStyle>
            <a:lvl1pPr>
              <a:defRPr/>
            </a:lvl1pPr>
          </a:lstStyle>
          <a:p>
            <a:pPr>
              <a:defRPr/>
            </a:pPr>
            <a:fld id="{70131398-10CE-4627-BBAE-48CA5B92E370}" type="datetime1">
              <a:rPr lang="tr-TR" smtClean="0"/>
              <a:t>6.10.2025</a:t>
            </a:fld>
            <a:endParaRPr lang="tr-TR"/>
          </a:p>
        </p:txBody>
      </p:sp>
      <p:sp>
        <p:nvSpPr>
          <p:cNvPr id="4" name="Footer Placeholder 4">
            <a:extLst>
              <a:ext uri="{FF2B5EF4-FFF2-40B4-BE49-F238E27FC236}">
                <a16:creationId xmlns:a16="http://schemas.microsoft.com/office/drawing/2014/main" id="{072B14F5-81A9-4A77-5472-5540E8922A0D}"/>
              </a:ext>
            </a:extLst>
          </p:cNvPr>
          <p:cNvSpPr>
            <a:spLocks noGrp="1"/>
          </p:cNvSpPr>
          <p:nvPr>
            <p:ph type="ftr" sz="quarter" idx="11"/>
          </p:nvPr>
        </p:nvSpPr>
        <p:spPr/>
        <p:txBody>
          <a:bodyPr/>
          <a:lstStyle>
            <a:lvl1pPr>
              <a:defRPr/>
            </a:lvl1pPr>
          </a:lstStyle>
          <a:p>
            <a:pPr>
              <a:defRPr/>
            </a:pPr>
            <a:endParaRPr lang="tr-TR"/>
          </a:p>
        </p:txBody>
      </p:sp>
      <p:sp>
        <p:nvSpPr>
          <p:cNvPr id="5" name="Slide Number Placeholder 5">
            <a:extLst>
              <a:ext uri="{FF2B5EF4-FFF2-40B4-BE49-F238E27FC236}">
                <a16:creationId xmlns:a16="http://schemas.microsoft.com/office/drawing/2014/main" id="{FFE818B2-DF82-C594-5AD0-360CBC745844}"/>
              </a:ext>
            </a:extLst>
          </p:cNvPr>
          <p:cNvSpPr>
            <a:spLocks noGrp="1"/>
          </p:cNvSpPr>
          <p:nvPr>
            <p:ph type="sldNum" sz="quarter" idx="12"/>
          </p:nvPr>
        </p:nvSpPr>
        <p:spPr/>
        <p:txBody>
          <a:bodyPr/>
          <a:lstStyle>
            <a:lvl1pPr>
              <a:defRPr/>
            </a:lvl1pPr>
          </a:lstStyle>
          <a:p>
            <a:pPr>
              <a:defRPr/>
            </a:pPr>
            <a:fld id="{8E13775C-793D-42F0-9303-D30F781A9AE4}" type="slidenum">
              <a:rPr lang="tr-TR"/>
              <a:pPr>
                <a:defRPr/>
              </a:pPr>
              <a:t>‹#›</a:t>
            </a:fld>
            <a:endParaRPr lang="tr-TR"/>
          </a:p>
        </p:txBody>
      </p:sp>
    </p:spTree>
    <p:extLst>
      <p:ext uri="{BB962C8B-B14F-4D97-AF65-F5344CB8AC3E}">
        <p14:creationId xmlns:p14="http://schemas.microsoft.com/office/powerpoint/2010/main" val="1194731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930CA3E-1378-B634-2A6B-866517859031}"/>
              </a:ext>
            </a:extLst>
          </p:cNvPr>
          <p:cNvSpPr>
            <a:spLocks noGrp="1"/>
          </p:cNvSpPr>
          <p:nvPr>
            <p:ph type="dt" sz="half" idx="10"/>
          </p:nvPr>
        </p:nvSpPr>
        <p:spPr/>
        <p:txBody>
          <a:bodyPr/>
          <a:lstStyle>
            <a:lvl1pPr>
              <a:defRPr/>
            </a:lvl1pPr>
          </a:lstStyle>
          <a:p>
            <a:pPr>
              <a:defRPr/>
            </a:pPr>
            <a:fld id="{04D57560-B655-4583-8A6F-90FAAEA268E0}" type="datetime1">
              <a:rPr lang="tr-TR" smtClean="0"/>
              <a:t>6.10.2025</a:t>
            </a:fld>
            <a:endParaRPr lang="tr-TR"/>
          </a:p>
        </p:txBody>
      </p:sp>
      <p:sp>
        <p:nvSpPr>
          <p:cNvPr id="3" name="Footer Placeholder 4">
            <a:extLst>
              <a:ext uri="{FF2B5EF4-FFF2-40B4-BE49-F238E27FC236}">
                <a16:creationId xmlns:a16="http://schemas.microsoft.com/office/drawing/2014/main" id="{23598522-6F4C-0E56-11DB-AB3A64D0B83F}"/>
              </a:ext>
            </a:extLst>
          </p:cNvPr>
          <p:cNvSpPr>
            <a:spLocks noGrp="1"/>
          </p:cNvSpPr>
          <p:nvPr>
            <p:ph type="ftr" sz="quarter" idx="11"/>
          </p:nvPr>
        </p:nvSpPr>
        <p:spPr/>
        <p:txBody>
          <a:bodyPr/>
          <a:lstStyle>
            <a:lvl1pPr>
              <a:defRPr/>
            </a:lvl1pPr>
          </a:lstStyle>
          <a:p>
            <a:pPr>
              <a:defRPr/>
            </a:pPr>
            <a:endParaRPr lang="tr-TR"/>
          </a:p>
        </p:txBody>
      </p:sp>
      <p:sp>
        <p:nvSpPr>
          <p:cNvPr id="4" name="Slide Number Placeholder 5">
            <a:extLst>
              <a:ext uri="{FF2B5EF4-FFF2-40B4-BE49-F238E27FC236}">
                <a16:creationId xmlns:a16="http://schemas.microsoft.com/office/drawing/2014/main" id="{73559810-BBB8-0C4C-5DC1-BDD38F044EE7}"/>
              </a:ext>
            </a:extLst>
          </p:cNvPr>
          <p:cNvSpPr>
            <a:spLocks noGrp="1"/>
          </p:cNvSpPr>
          <p:nvPr>
            <p:ph type="sldNum" sz="quarter" idx="12"/>
          </p:nvPr>
        </p:nvSpPr>
        <p:spPr/>
        <p:txBody>
          <a:bodyPr/>
          <a:lstStyle>
            <a:lvl1pPr>
              <a:defRPr/>
            </a:lvl1pPr>
          </a:lstStyle>
          <a:p>
            <a:pPr>
              <a:defRPr/>
            </a:pPr>
            <a:fld id="{E212BB0B-4BD4-4812-B2CB-1D89DDAEEA66}" type="slidenum">
              <a:rPr lang="tr-TR"/>
              <a:pPr>
                <a:defRPr/>
              </a:pPr>
              <a:t>‹#›</a:t>
            </a:fld>
            <a:endParaRPr lang="tr-TR"/>
          </a:p>
        </p:txBody>
      </p:sp>
    </p:spTree>
    <p:extLst>
      <p:ext uri="{BB962C8B-B14F-4D97-AF65-F5344CB8AC3E}">
        <p14:creationId xmlns:p14="http://schemas.microsoft.com/office/powerpoint/2010/main" val="2969239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3">
            <a:extLst>
              <a:ext uri="{FF2B5EF4-FFF2-40B4-BE49-F238E27FC236}">
                <a16:creationId xmlns:a16="http://schemas.microsoft.com/office/drawing/2014/main" id="{55B97175-87AB-CBC9-B420-B28F99A7DEDB}"/>
              </a:ext>
            </a:extLst>
          </p:cNvPr>
          <p:cNvSpPr>
            <a:spLocks noGrp="1"/>
          </p:cNvSpPr>
          <p:nvPr>
            <p:ph type="dt" sz="half" idx="10"/>
          </p:nvPr>
        </p:nvSpPr>
        <p:spPr/>
        <p:txBody>
          <a:bodyPr/>
          <a:lstStyle>
            <a:lvl1pPr>
              <a:defRPr/>
            </a:lvl1pPr>
          </a:lstStyle>
          <a:p>
            <a:pPr>
              <a:defRPr/>
            </a:pPr>
            <a:fld id="{625FC92F-41B6-43D8-A7E3-4F7D923C3A3A}" type="datetime1">
              <a:rPr lang="tr-TR" smtClean="0"/>
              <a:t>6.10.2025</a:t>
            </a:fld>
            <a:endParaRPr lang="tr-TR"/>
          </a:p>
        </p:txBody>
      </p:sp>
      <p:sp>
        <p:nvSpPr>
          <p:cNvPr id="6" name="Footer Placeholder 4">
            <a:extLst>
              <a:ext uri="{FF2B5EF4-FFF2-40B4-BE49-F238E27FC236}">
                <a16:creationId xmlns:a16="http://schemas.microsoft.com/office/drawing/2014/main" id="{990496CC-23EA-D761-2EFC-F9C348355BC6}"/>
              </a:ext>
            </a:extLst>
          </p:cNvPr>
          <p:cNvSpPr>
            <a:spLocks noGrp="1"/>
          </p:cNvSpPr>
          <p:nvPr>
            <p:ph type="ftr" sz="quarter" idx="11"/>
          </p:nvPr>
        </p:nvSpPr>
        <p:spPr/>
        <p:txBody>
          <a:bodyPr/>
          <a:lstStyle>
            <a:lvl1pPr>
              <a:defRPr/>
            </a:lvl1pPr>
          </a:lstStyle>
          <a:p>
            <a:pPr>
              <a:defRPr/>
            </a:pPr>
            <a:endParaRPr lang="tr-TR"/>
          </a:p>
        </p:txBody>
      </p:sp>
      <p:sp>
        <p:nvSpPr>
          <p:cNvPr id="7" name="Slide Number Placeholder 5">
            <a:extLst>
              <a:ext uri="{FF2B5EF4-FFF2-40B4-BE49-F238E27FC236}">
                <a16:creationId xmlns:a16="http://schemas.microsoft.com/office/drawing/2014/main" id="{8A7DEB84-F94B-5484-9338-4915AF79D871}"/>
              </a:ext>
            </a:extLst>
          </p:cNvPr>
          <p:cNvSpPr>
            <a:spLocks noGrp="1"/>
          </p:cNvSpPr>
          <p:nvPr>
            <p:ph type="sldNum" sz="quarter" idx="12"/>
          </p:nvPr>
        </p:nvSpPr>
        <p:spPr/>
        <p:txBody>
          <a:bodyPr/>
          <a:lstStyle>
            <a:lvl1pPr>
              <a:defRPr/>
            </a:lvl1pPr>
          </a:lstStyle>
          <a:p>
            <a:pPr>
              <a:defRPr/>
            </a:pPr>
            <a:fld id="{60A94BD5-47E5-4EE0-9249-686C1B06CD62}" type="slidenum">
              <a:rPr lang="tr-TR"/>
              <a:pPr>
                <a:defRPr/>
              </a:pPr>
              <a:t>‹#›</a:t>
            </a:fld>
            <a:endParaRPr lang="tr-TR"/>
          </a:p>
        </p:txBody>
      </p:sp>
    </p:spTree>
    <p:extLst>
      <p:ext uri="{BB962C8B-B14F-4D97-AF65-F5344CB8AC3E}">
        <p14:creationId xmlns:p14="http://schemas.microsoft.com/office/powerpoint/2010/main" val="4087692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5030266-63C3-0460-5C11-F9E5346674A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9909751C-3B3D-CD4C-B9A8-29CDB192EB85}"/>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3544236-1907-9CA1-DC62-B87695C49C35}"/>
              </a:ext>
            </a:extLst>
          </p:cNvPr>
          <p:cNvSpPr>
            <a:spLocks noGrp="1"/>
          </p:cNvSpPr>
          <p:nvPr>
            <p:ph type="dt" sz="half" idx="10"/>
          </p:nvPr>
        </p:nvSpPr>
        <p:spPr/>
        <p:txBody>
          <a:bodyPr/>
          <a:lstStyle/>
          <a:p>
            <a:fld id="{E4B33303-2BC3-405D-96D3-23B4CF5B9114}" type="datetime1">
              <a:rPr lang="tr-TR" smtClean="0"/>
              <a:t>6.10.2025</a:t>
            </a:fld>
            <a:endParaRPr lang="tr-TR"/>
          </a:p>
        </p:txBody>
      </p:sp>
      <p:sp>
        <p:nvSpPr>
          <p:cNvPr id="5" name="Alt Bilgi Yer Tutucusu 4">
            <a:extLst>
              <a:ext uri="{FF2B5EF4-FFF2-40B4-BE49-F238E27FC236}">
                <a16:creationId xmlns:a16="http://schemas.microsoft.com/office/drawing/2014/main" id="{63E2A524-E84B-B1EE-A49A-30D6750F628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21B0EAE-2A17-90E9-0443-926BEEC6ADE4}"/>
              </a:ext>
            </a:extLst>
          </p:cNvPr>
          <p:cNvSpPr>
            <a:spLocks noGrp="1"/>
          </p:cNvSpPr>
          <p:nvPr>
            <p:ph type="sldNum" sz="quarter" idx="12"/>
          </p:nvPr>
        </p:nvSpPr>
        <p:spPr/>
        <p:txBody>
          <a:bodyPr/>
          <a:lstStyle/>
          <a:p>
            <a:fld id="{61EFEAE3-8F30-485C-AE42-1C1F8F021618}" type="slidenum">
              <a:rPr lang="tr-TR" smtClean="0"/>
              <a:t>‹#›</a:t>
            </a:fld>
            <a:endParaRPr lang="tr-TR"/>
          </a:p>
        </p:txBody>
      </p:sp>
    </p:spTree>
    <p:extLst>
      <p:ext uri="{BB962C8B-B14F-4D97-AF65-F5344CB8AC3E}">
        <p14:creationId xmlns:p14="http://schemas.microsoft.com/office/powerpoint/2010/main" val="3715305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a:t>Resim eklemek için simgeye tıklayın</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3">
            <a:extLst>
              <a:ext uri="{FF2B5EF4-FFF2-40B4-BE49-F238E27FC236}">
                <a16:creationId xmlns:a16="http://schemas.microsoft.com/office/drawing/2014/main" id="{F2CA1D43-4166-2849-80EA-001EB0150E31}"/>
              </a:ext>
            </a:extLst>
          </p:cNvPr>
          <p:cNvSpPr>
            <a:spLocks noGrp="1"/>
          </p:cNvSpPr>
          <p:nvPr>
            <p:ph type="dt" sz="half" idx="10"/>
          </p:nvPr>
        </p:nvSpPr>
        <p:spPr/>
        <p:txBody>
          <a:bodyPr/>
          <a:lstStyle>
            <a:lvl1pPr>
              <a:defRPr/>
            </a:lvl1pPr>
          </a:lstStyle>
          <a:p>
            <a:pPr>
              <a:defRPr/>
            </a:pPr>
            <a:fld id="{9B4A9309-389B-404D-905C-CDCB8BB8405F}" type="datetime1">
              <a:rPr lang="tr-TR" smtClean="0"/>
              <a:t>6.10.2025</a:t>
            </a:fld>
            <a:endParaRPr lang="tr-TR"/>
          </a:p>
        </p:txBody>
      </p:sp>
      <p:sp>
        <p:nvSpPr>
          <p:cNvPr id="6" name="Footer Placeholder 4">
            <a:extLst>
              <a:ext uri="{FF2B5EF4-FFF2-40B4-BE49-F238E27FC236}">
                <a16:creationId xmlns:a16="http://schemas.microsoft.com/office/drawing/2014/main" id="{F570E123-2C6E-B02A-21F8-DACDEA8A6F82}"/>
              </a:ext>
            </a:extLst>
          </p:cNvPr>
          <p:cNvSpPr>
            <a:spLocks noGrp="1"/>
          </p:cNvSpPr>
          <p:nvPr>
            <p:ph type="ftr" sz="quarter" idx="11"/>
          </p:nvPr>
        </p:nvSpPr>
        <p:spPr/>
        <p:txBody>
          <a:bodyPr/>
          <a:lstStyle>
            <a:lvl1pPr>
              <a:defRPr/>
            </a:lvl1pPr>
          </a:lstStyle>
          <a:p>
            <a:pPr>
              <a:defRPr/>
            </a:pPr>
            <a:endParaRPr lang="tr-TR"/>
          </a:p>
        </p:txBody>
      </p:sp>
      <p:sp>
        <p:nvSpPr>
          <p:cNvPr id="7" name="Slide Number Placeholder 5">
            <a:extLst>
              <a:ext uri="{FF2B5EF4-FFF2-40B4-BE49-F238E27FC236}">
                <a16:creationId xmlns:a16="http://schemas.microsoft.com/office/drawing/2014/main" id="{0B0359CF-A0E4-EFC6-00FB-758F7B417123}"/>
              </a:ext>
            </a:extLst>
          </p:cNvPr>
          <p:cNvSpPr>
            <a:spLocks noGrp="1"/>
          </p:cNvSpPr>
          <p:nvPr>
            <p:ph type="sldNum" sz="quarter" idx="12"/>
          </p:nvPr>
        </p:nvSpPr>
        <p:spPr/>
        <p:txBody>
          <a:bodyPr/>
          <a:lstStyle>
            <a:lvl1pPr>
              <a:defRPr/>
            </a:lvl1pPr>
          </a:lstStyle>
          <a:p>
            <a:pPr>
              <a:defRPr/>
            </a:pPr>
            <a:fld id="{BB798229-E9C4-4E1E-B4EB-BBB1635DE352}" type="slidenum">
              <a:rPr lang="tr-TR"/>
              <a:pPr>
                <a:defRPr/>
              </a:pPr>
              <a:t>‹#›</a:t>
            </a:fld>
            <a:endParaRPr lang="tr-TR"/>
          </a:p>
        </p:txBody>
      </p:sp>
    </p:spTree>
    <p:extLst>
      <p:ext uri="{BB962C8B-B14F-4D97-AF65-F5344CB8AC3E}">
        <p14:creationId xmlns:p14="http://schemas.microsoft.com/office/powerpoint/2010/main" val="1092395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a:extLst>
              <a:ext uri="{FF2B5EF4-FFF2-40B4-BE49-F238E27FC236}">
                <a16:creationId xmlns:a16="http://schemas.microsoft.com/office/drawing/2014/main" id="{8D72D0C7-6A35-4D5A-81AC-29E2053DB5E5}"/>
              </a:ext>
            </a:extLst>
          </p:cNvPr>
          <p:cNvSpPr>
            <a:spLocks noGrp="1"/>
          </p:cNvSpPr>
          <p:nvPr>
            <p:ph type="dt" sz="half" idx="10"/>
          </p:nvPr>
        </p:nvSpPr>
        <p:spPr/>
        <p:txBody>
          <a:bodyPr/>
          <a:lstStyle>
            <a:lvl1pPr>
              <a:defRPr/>
            </a:lvl1pPr>
          </a:lstStyle>
          <a:p>
            <a:pPr>
              <a:defRPr/>
            </a:pPr>
            <a:fld id="{37DB9B09-2FE0-4FF1-8961-0D2659197625}" type="datetime1">
              <a:rPr lang="tr-TR" smtClean="0"/>
              <a:t>6.10.2025</a:t>
            </a:fld>
            <a:endParaRPr lang="tr-TR"/>
          </a:p>
        </p:txBody>
      </p:sp>
      <p:sp>
        <p:nvSpPr>
          <p:cNvPr id="5" name="Footer Placeholder 4">
            <a:extLst>
              <a:ext uri="{FF2B5EF4-FFF2-40B4-BE49-F238E27FC236}">
                <a16:creationId xmlns:a16="http://schemas.microsoft.com/office/drawing/2014/main" id="{5BE0CDDB-70DE-EF71-E196-249DA384EDC7}"/>
              </a:ext>
            </a:extLst>
          </p:cNvPr>
          <p:cNvSpPr>
            <a:spLocks noGrp="1"/>
          </p:cNvSpPr>
          <p:nvPr>
            <p:ph type="ftr" sz="quarter" idx="11"/>
          </p:nvPr>
        </p:nvSpPr>
        <p:spPr/>
        <p:txBody>
          <a:bodyPr/>
          <a:lstStyle>
            <a:lvl1pPr>
              <a:defRPr/>
            </a:lvl1pPr>
          </a:lstStyle>
          <a:p>
            <a:pPr>
              <a:defRPr/>
            </a:pPr>
            <a:endParaRPr lang="tr-TR"/>
          </a:p>
        </p:txBody>
      </p:sp>
      <p:sp>
        <p:nvSpPr>
          <p:cNvPr id="6" name="Slide Number Placeholder 5">
            <a:extLst>
              <a:ext uri="{FF2B5EF4-FFF2-40B4-BE49-F238E27FC236}">
                <a16:creationId xmlns:a16="http://schemas.microsoft.com/office/drawing/2014/main" id="{44C1F47B-062B-5C64-0267-7CB2E65A3046}"/>
              </a:ext>
            </a:extLst>
          </p:cNvPr>
          <p:cNvSpPr>
            <a:spLocks noGrp="1"/>
          </p:cNvSpPr>
          <p:nvPr>
            <p:ph type="sldNum" sz="quarter" idx="12"/>
          </p:nvPr>
        </p:nvSpPr>
        <p:spPr/>
        <p:txBody>
          <a:bodyPr/>
          <a:lstStyle>
            <a:lvl1pPr>
              <a:defRPr/>
            </a:lvl1pPr>
          </a:lstStyle>
          <a:p>
            <a:pPr>
              <a:defRPr/>
            </a:pPr>
            <a:fld id="{ADB2CE16-81AF-4B4F-8F38-1160119A220D}" type="slidenum">
              <a:rPr lang="tr-TR"/>
              <a:pPr>
                <a:defRPr/>
              </a:pPr>
              <a:t>‹#›</a:t>
            </a:fld>
            <a:endParaRPr lang="tr-TR"/>
          </a:p>
        </p:txBody>
      </p:sp>
    </p:spTree>
    <p:extLst>
      <p:ext uri="{BB962C8B-B14F-4D97-AF65-F5344CB8AC3E}">
        <p14:creationId xmlns:p14="http://schemas.microsoft.com/office/powerpoint/2010/main" val="3623461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a:extLst>
              <a:ext uri="{FF2B5EF4-FFF2-40B4-BE49-F238E27FC236}">
                <a16:creationId xmlns:a16="http://schemas.microsoft.com/office/drawing/2014/main" id="{660408AA-C018-AF38-3BC0-AA071E1C75E6}"/>
              </a:ext>
            </a:extLst>
          </p:cNvPr>
          <p:cNvSpPr>
            <a:spLocks noGrp="1"/>
          </p:cNvSpPr>
          <p:nvPr>
            <p:ph type="dt" sz="half" idx="10"/>
          </p:nvPr>
        </p:nvSpPr>
        <p:spPr/>
        <p:txBody>
          <a:bodyPr/>
          <a:lstStyle>
            <a:lvl1pPr>
              <a:defRPr/>
            </a:lvl1pPr>
          </a:lstStyle>
          <a:p>
            <a:pPr>
              <a:defRPr/>
            </a:pPr>
            <a:fld id="{51F1CC66-5E38-4F07-962E-D0A50ECE3866}" type="datetime1">
              <a:rPr lang="tr-TR" smtClean="0"/>
              <a:t>6.10.2025</a:t>
            </a:fld>
            <a:endParaRPr lang="tr-TR"/>
          </a:p>
        </p:txBody>
      </p:sp>
      <p:sp>
        <p:nvSpPr>
          <p:cNvPr id="5" name="Footer Placeholder 4">
            <a:extLst>
              <a:ext uri="{FF2B5EF4-FFF2-40B4-BE49-F238E27FC236}">
                <a16:creationId xmlns:a16="http://schemas.microsoft.com/office/drawing/2014/main" id="{454F4834-5458-93C3-9945-52C4CC1C5BC2}"/>
              </a:ext>
            </a:extLst>
          </p:cNvPr>
          <p:cNvSpPr>
            <a:spLocks noGrp="1"/>
          </p:cNvSpPr>
          <p:nvPr>
            <p:ph type="ftr" sz="quarter" idx="11"/>
          </p:nvPr>
        </p:nvSpPr>
        <p:spPr/>
        <p:txBody>
          <a:bodyPr/>
          <a:lstStyle>
            <a:lvl1pPr>
              <a:defRPr/>
            </a:lvl1pPr>
          </a:lstStyle>
          <a:p>
            <a:pPr>
              <a:defRPr/>
            </a:pPr>
            <a:endParaRPr lang="tr-TR"/>
          </a:p>
        </p:txBody>
      </p:sp>
      <p:sp>
        <p:nvSpPr>
          <p:cNvPr id="6" name="Slide Number Placeholder 5">
            <a:extLst>
              <a:ext uri="{FF2B5EF4-FFF2-40B4-BE49-F238E27FC236}">
                <a16:creationId xmlns:a16="http://schemas.microsoft.com/office/drawing/2014/main" id="{E4677FE2-9FF7-39A0-5A0B-9449C7649C99}"/>
              </a:ext>
            </a:extLst>
          </p:cNvPr>
          <p:cNvSpPr>
            <a:spLocks noGrp="1"/>
          </p:cNvSpPr>
          <p:nvPr>
            <p:ph type="sldNum" sz="quarter" idx="12"/>
          </p:nvPr>
        </p:nvSpPr>
        <p:spPr/>
        <p:txBody>
          <a:bodyPr/>
          <a:lstStyle>
            <a:lvl1pPr>
              <a:defRPr/>
            </a:lvl1pPr>
          </a:lstStyle>
          <a:p>
            <a:pPr>
              <a:defRPr/>
            </a:pPr>
            <a:fld id="{CD67CA9C-510E-4593-82C6-EDECFEB715F9}" type="slidenum">
              <a:rPr lang="tr-TR"/>
              <a:pPr>
                <a:defRPr/>
              </a:pPr>
              <a:t>‹#›</a:t>
            </a:fld>
            <a:endParaRPr lang="tr-TR"/>
          </a:p>
        </p:txBody>
      </p:sp>
    </p:spTree>
    <p:extLst>
      <p:ext uri="{BB962C8B-B14F-4D97-AF65-F5344CB8AC3E}">
        <p14:creationId xmlns:p14="http://schemas.microsoft.com/office/powerpoint/2010/main" val="3798063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162FFA-DCAD-0051-627E-B26534719757}"/>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24279E5F-B83F-E424-6489-6CE911AFDA7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B9355F1B-BF27-2E28-5C1E-FEF2E30BB0F9}"/>
              </a:ext>
            </a:extLst>
          </p:cNvPr>
          <p:cNvSpPr>
            <a:spLocks noGrp="1"/>
          </p:cNvSpPr>
          <p:nvPr>
            <p:ph type="dt" sz="half" idx="10"/>
          </p:nvPr>
        </p:nvSpPr>
        <p:spPr/>
        <p:txBody>
          <a:bodyPr/>
          <a:lstStyle/>
          <a:p>
            <a:fld id="{44C2F250-89E4-4DFC-B13C-9A12E72AA989}" type="datetime1">
              <a:rPr lang="tr-TR" smtClean="0"/>
              <a:t>6.10.2025</a:t>
            </a:fld>
            <a:endParaRPr lang="tr-TR"/>
          </a:p>
        </p:txBody>
      </p:sp>
      <p:sp>
        <p:nvSpPr>
          <p:cNvPr id="5" name="Alt Bilgi Yer Tutucusu 4">
            <a:extLst>
              <a:ext uri="{FF2B5EF4-FFF2-40B4-BE49-F238E27FC236}">
                <a16:creationId xmlns:a16="http://schemas.microsoft.com/office/drawing/2014/main" id="{785684CE-DAB6-123D-B33C-C72B7E96CD2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58352AC-2AC0-CAEC-915C-870423840F3C}"/>
              </a:ext>
            </a:extLst>
          </p:cNvPr>
          <p:cNvSpPr>
            <a:spLocks noGrp="1"/>
          </p:cNvSpPr>
          <p:nvPr>
            <p:ph type="sldNum" sz="quarter" idx="12"/>
          </p:nvPr>
        </p:nvSpPr>
        <p:spPr/>
        <p:txBody>
          <a:bodyPr/>
          <a:lstStyle/>
          <a:p>
            <a:fld id="{61EFEAE3-8F30-485C-AE42-1C1F8F021618}" type="slidenum">
              <a:rPr lang="tr-TR" smtClean="0"/>
              <a:t>‹#›</a:t>
            </a:fld>
            <a:endParaRPr lang="tr-TR"/>
          </a:p>
        </p:txBody>
      </p:sp>
    </p:spTree>
    <p:extLst>
      <p:ext uri="{BB962C8B-B14F-4D97-AF65-F5344CB8AC3E}">
        <p14:creationId xmlns:p14="http://schemas.microsoft.com/office/powerpoint/2010/main" val="564002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4B06C13-4BA9-2420-CB0D-AEA72C7727E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C2AB9BD-9CD8-C23F-E62E-CAC89300ED56}"/>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61977209-D7E9-03C8-C5C7-F62045DB99AB}"/>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156F6ACD-5ACE-A316-8FF7-7A488991E282}"/>
              </a:ext>
            </a:extLst>
          </p:cNvPr>
          <p:cNvSpPr>
            <a:spLocks noGrp="1"/>
          </p:cNvSpPr>
          <p:nvPr>
            <p:ph type="dt" sz="half" idx="10"/>
          </p:nvPr>
        </p:nvSpPr>
        <p:spPr/>
        <p:txBody>
          <a:bodyPr/>
          <a:lstStyle/>
          <a:p>
            <a:fld id="{6098245E-E686-4C04-86FA-4A2A6B1CACC0}" type="datetime1">
              <a:rPr lang="tr-TR" smtClean="0"/>
              <a:t>6.10.2025</a:t>
            </a:fld>
            <a:endParaRPr lang="tr-TR"/>
          </a:p>
        </p:txBody>
      </p:sp>
      <p:sp>
        <p:nvSpPr>
          <p:cNvPr id="6" name="Alt Bilgi Yer Tutucusu 5">
            <a:extLst>
              <a:ext uri="{FF2B5EF4-FFF2-40B4-BE49-F238E27FC236}">
                <a16:creationId xmlns:a16="http://schemas.microsoft.com/office/drawing/2014/main" id="{8CB20E49-818A-9A76-2E0A-F409310AA86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1021DD4-1AC5-FD68-CDBA-C4CC1807ED28}"/>
              </a:ext>
            </a:extLst>
          </p:cNvPr>
          <p:cNvSpPr>
            <a:spLocks noGrp="1"/>
          </p:cNvSpPr>
          <p:nvPr>
            <p:ph type="sldNum" sz="quarter" idx="12"/>
          </p:nvPr>
        </p:nvSpPr>
        <p:spPr/>
        <p:txBody>
          <a:bodyPr/>
          <a:lstStyle/>
          <a:p>
            <a:fld id="{61EFEAE3-8F30-485C-AE42-1C1F8F021618}" type="slidenum">
              <a:rPr lang="tr-TR" smtClean="0"/>
              <a:t>‹#›</a:t>
            </a:fld>
            <a:endParaRPr lang="tr-TR"/>
          </a:p>
        </p:txBody>
      </p:sp>
    </p:spTree>
    <p:extLst>
      <p:ext uri="{BB962C8B-B14F-4D97-AF65-F5344CB8AC3E}">
        <p14:creationId xmlns:p14="http://schemas.microsoft.com/office/powerpoint/2010/main" val="3772433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3DAEF9B-481B-4C26-050E-BB67FF38D2E6}"/>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64A857B-F298-3F36-0738-7D739B6853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1C1B29D5-6CB4-0815-9D8F-19CB39FA0BB1}"/>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4AED2DD6-C58A-0809-C862-BF9CC3AF2B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3EC9D1B9-5953-F5E1-9B7F-CDA96C0911A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6DD1A736-A0D5-F5DB-CE5A-5AD46425A2B5}"/>
              </a:ext>
            </a:extLst>
          </p:cNvPr>
          <p:cNvSpPr>
            <a:spLocks noGrp="1"/>
          </p:cNvSpPr>
          <p:nvPr>
            <p:ph type="dt" sz="half" idx="10"/>
          </p:nvPr>
        </p:nvSpPr>
        <p:spPr/>
        <p:txBody>
          <a:bodyPr/>
          <a:lstStyle/>
          <a:p>
            <a:fld id="{158F0CD0-1F8D-4E03-92EF-6149FFD6CC5F}" type="datetime1">
              <a:rPr lang="tr-TR" smtClean="0"/>
              <a:t>6.10.2025</a:t>
            </a:fld>
            <a:endParaRPr lang="tr-TR"/>
          </a:p>
        </p:txBody>
      </p:sp>
      <p:sp>
        <p:nvSpPr>
          <p:cNvPr id="8" name="Alt Bilgi Yer Tutucusu 7">
            <a:extLst>
              <a:ext uri="{FF2B5EF4-FFF2-40B4-BE49-F238E27FC236}">
                <a16:creationId xmlns:a16="http://schemas.microsoft.com/office/drawing/2014/main" id="{DDB5C850-4676-96EC-FF2F-9C3EF8772BE5}"/>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FC07D708-EEEC-7DDD-FFFD-6CEFB1B5067A}"/>
              </a:ext>
            </a:extLst>
          </p:cNvPr>
          <p:cNvSpPr>
            <a:spLocks noGrp="1"/>
          </p:cNvSpPr>
          <p:nvPr>
            <p:ph type="sldNum" sz="quarter" idx="12"/>
          </p:nvPr>
        </p:nvSpPr>
        <p:spPr/>
        <p:txBody>
          <a:bodyPr/>
          <a:lstStyle/>
          <a:p>
            <a:fld id="{61EFEAE3-8F30-485C-AE42-1C1F8F021618}" type="slidenum">
              <a:rPr lang="tr-TR" smtClean="0"/>
              <a:t>‹#›</a:t>
            </a:fld>
            <a:endParaRPr lang="tr-TR"/>
          </a:p>
        </p:txBody>
      </p:sp>
    </p:spTree>
    <p:extLst>
      <p:ext uri="{BB962C8B-B14F-4D97-AF65-F5344CB8AC3E}">
        <p14:creationId xmlns:p14="http://schemas.microsoft.com/office/powerpoint/2010/main" val="3135005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0EEC56B-9151-E29D-8B9E-94074538ABA9}"/>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D7271FF-2681-5DEA-21C2-E34E04FE7224}"/>
              </a:ext>
            </a:extLst>
          </p:cNvPr>
          <p:cNvSpPr>
            <a:spLocks noGrp="1"/>
          </p:cNvSpPr>
          <p:nvPr>
            <p:ph type="dt" sz="half" idx="10"/>
          </p:nvPr>
        </p:nvSpPr>
        <p:spPr/>
        <p:txBody>
          <a:bodyPr/>
          <a:lstStyle/>
          <a:p>
            <a:fld id="{E395E814-7D45-41B3-9BE5-3BA9E77E3EB2}" type="datetime1">
              <a:rPr lang="tr-TR" smtClean="0"/>
              <a:t>6.10.2025</a:t>
            </a:fld>
            <a:endParaRPr lang="tr-TR"/>
          </a:p>
        </p:txBody>
      </p:sp>
      <p:sp>
        <p:nvSpPr>
          <p:cNvPr id="4" name="Alt Bilgi Yer Tutucusu 3">
            <a:extLst>
              <a:ext uri="{FF2B5EF4-FFF2-40B4-BE49-F238E27FC236}">
                <a16:creationId xmlns:a16="http://schemas.microsoft.com/office/drawing/2014/main" id="{E47D9EDC-ED4C-0202-CAFD-09CC5A167DD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5E2C15E3-B22B-48C7-35FA-0688002E9469}"/>
              </a:ext>
            </a:extLst>
          </p:cNvPr>
          <p:cNvSpPr>
            <a:spLocks noGrp="1"/>
          </p:cNvSpPr>
          <p:nvPr>
            <p:ph type="sldNum" sz="quarter" idx="12"/>
          </p:nvPr>
        </p:nvSpPr>
        <p:spPr/>
        <p:txBody>
          <a:bodyPr/>
          <a:lstStyle/>
          <a:p>
            <a:fld id="{61EFEAE3-8F30-485C-AE42-1C1F8F021618}" type="slidenum">
              <a:rPr lang="tr-TR" smtClean="0"/>
              <a:t>‹#›</a:t>
            </a:fld>
            <a:endParaRPr lang="tr-TR"/>
          </a:p>
        </p:txBody>
      </p:sp>
    </p:spTree>
    <p:extLst>
      <p:ext uri="{BB962C8B-B14F-4D97-AF65-F5344CB8AC3E}">
        <p14:creationId xmlns:p14="http://schemas.microsoft.com/office/powerpoint/2010/main" val="1098205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1D8CB965-C9FE-BCA0-9800-9C8739454804}"/>
              </a:ext>
            </a:extLst>
          </p:cNvPr>
          <p:cNvSpPr>
            <a:spLocks noGrp="1"/>
          </p:cNvSpPr>
          <p:nvPr>
            <p:ph type="dt" sz="half" idx="10"/>
          </p:nvPr>
        </p:nvSpPr>
        <p:spPr/>
        <p:txBody>
          <a:bodyPr/>
          <a:lstStyle/>
          <a:p>
            <a:fld id="{D4D788C6-C526-4522-A72E-2B7DE482B5CF}" type="datetime1">
              <a:rPr lang="tr-TR" smtClean="0"/>
              <a:t>6.10.2025</a:t>
            </a:fld>
            <a:endParaRPr lang="tr-TR"/>
          </a:p>
        </p:txBody>
      </p:sp>
      <p:sp>
        <p:nvSpPr>
          <p:cNvPr id="3" name="Alt Bilgi Yer Tutucusu 2">
            <a:extLst>
              <a:ext uri="{FF2B5EF4-FFF2-40B4-BE49-F238E27FC236}">
                <a16:creationId xmlns:a16="http://schemas.microsoft.com/office/drawing/2014/main" id="{2FE8A7B9-E8B0-CA5C-7260-26682347EDE0}"/>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9F8C0C2A-CAF8-0DFC-1DA6-D24EE3187DB0}"/>
              </a:ext>
            </a:extLst>
          </p:cNvPr>
          <p:cNvSpPr>
            <a:spLocks noGrp="1"/>
          </p:cNvSpPr>
          <p:nvPr>
            <p:ph type="sldNum" sz="quarter" idx="12"/>
          </p:nvPr>
        </p:nvSpPr>
        <p:spPr/>
        <p:txBody>
          <a:bodyPr/>
          <a:lstStyle/>
          <a:p>
            <a:fld id="{61EFEAE3-8F30-485C-AE42-1C1F8F021618}" type="slidenum">
              <a:rPr lang="tr-TR" smtClean="0"/>
              <a:t>‹#›</a:t>
            </a:fld>
            <a:endParaRPr lang="tr-TR"/>
          </a:p>
        </p:txBody>
      </p:sp>
    </p:spTree>
    <p:extLst>
      <p:ext uri="{BB962C8B-B14F-4D97-AF65-F5344CB8AC3E}">
        <p14:creationId xmlns:p14="http://schemas.microsoft.com/office/powerpoint/2010/main" val="211876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4F564BD-E86D-ABA2-D6AE-08D47A48C6E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FA4BCA92-27DD-FA9D-6999-C9EC1D0305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1F683D16-9CF0-6D7A-21EE-CEAFA6B2EE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1EC8C3B-A6EB-8800-F64C-9472B46C8735}"/>
              </a:ext>
            </a:extLst>
          </p:cNvPr>
          <p:cNvSpPr>
            <a:spLocks noGrp="1"/>
          </p:cNvSpPr>
          <p:nvPr>
            <p:ph type="dt" sz="half" idx="10"/>
          </p:nvPr>
        </p:nvSpPr>
        <p:spPr/>
        <p:txBody>
          <a:bodyPr/>
          <a:lstStyle/>
          <a:p>
            <a:fld id="{3773F70A-015C-406E-BE22-BF40D3FC492F}" type="datetime1">
              <a:rPr lang="tr-TR" smtClean="0"/>
              <a:t>6.10.2025</a:t>
            </a:fld>
            <a:endParaRPr lang="tr-TR"/>
          </a:p>
        </p:txBody>
      </p:sp>
      <p:sp>
        <p:nvSpPr>
          <p:cNvPr id="6" name="Alt Bilgi Yer Tutucusu 5">
            <a:extLst>
              <a:ext uri="{FF2B5EF4-FFF2-40B4-BE49-F238E27FC236}">
                <a16:creationId xmlns:a16="http://schemas.microsoft.com/office/drawing/2014/main" id="{2D095699-01CE-5D37-8E62-398B0E9886B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31E72FD-430B-5898-30AD-E55E5D13B8DD}"/>
              </a:ext>
            </a:extLst>
          </p:cNvPr>
          <p:cNvSpPr>
            <a:spLocks noGrp="1"/>
          </p:cNvSpPr>
          <p:nvPr>
            <p:ph type="sldNum" sz="quarter" idx="12"/>
          </p:nvPr>
        </p:nvSpPr>
        <p:spPr/>
        <p:txBody>
          <a:bodyPr/>
          <a:lstStyle/>
          <a:p>
            <a:fld id="{61EFEAE3-8F30-485C-AE42-1C1F8F021618}" type="slidenum">
              <a:rPr lang="tr-TR" smtClean="0"/>
              <a:t>‹#›</a:t>
            </a:fld>
            <a:endParaRPr lang="tr-TR"/>
          </a:p>
        </p:txBody>
      </p:sp>
    </p:spTree>
    <p:extLst>
      <p:ext uri="{BB962C8B-B14F-4D97-AF65-F5344CB8AC3E}">
        <p14:creationId xmlns:p14="http://schemas.microsoft.com/office/powerpoint/2010/main" val="388053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6CB16A8-FE3B-B9D9-B7F9-ADFE507E4B3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08AD04E9-138B-EA04-6869-459496AC00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F7EF2F7E-23A6-6EBA-0BE9-C7642C1550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6841993-42F8-5BDA-C7D7-AA4FB36A0624}"/>
              </a:ext>
            </a:extLst>
          </p:cNvPr>
          <p:cNvSpPr>
            <a:spLocks noGrp="1"/>
          </p:cNvSpPr>
          <p:nvPr>
            <p:ph type="dt" sz="half" idx="10"/>
          </p:nvPr>
        </p:nvSpPr>
        <p:spPr/>
        <p:txBody>
          <a:bodyPr/>
          <a:lstStyle/>
          <a:p>
            <a:fld id="{F0A167BB-B5F7-49CB-9059-D39F89A67A9B}" type="datetime1">
              <a:rPr lang="tr-TR" smtClean="0"/>
              <a:t>6.10.2025</a:t>
            </a:fld>
            <a:endParaRPr lang="tr-TR"/>
          </a:p>
        </p:txBody>
      </p:sp>
      <p:sp>
        <p:nvSpPr>
          <p:cNvPr id="6" name="Alt Bilgi Yer Tutucusu 5">
            <a:extLst>
              <a:ext uri="{FF2B5EF4-FFF2-40B4-BE49-F238E27FC236}">
                <a16:creationId xmlns:a16="http://schemas.microsoft.com/office/drawing/2014/main" id="{32F670C3-6889-DE0D-448E-00FF940F425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3A85A77-8007-5608-C2A2-A309D22AE4D3}"/>
              </a:ext>
            </a:extLst>
          </p:cNvPr>
          <p:cNvSpPr>
            <a:spLocks noGrp="1"/>
          </p:cNvSpPr>
          <p:nvPr>
            <p:ph type="sldNum" sz="quarter" idx="12"/>
          </p:nvPr>
        </p:nvSpPr>
        <p:spPr/>
        <p:txBody>
          <a:bodyPr/>
          <a:lstStyle/>
          <a:p>
            <a:fld id="{61EFEAE3-8F30-485C-AE42-1C1F8F021618}" type="slidenum">
              <a:rPr lang="tr-TR" smtClean="0"/>
              <a:t>‹#›</a:t>
            </a:fld>
            <a:endParaRPr lang="tr-TR"/>
          </a:p>
        </p:txBody>
      </p:sp>
    </p:spTree>
    <p:extLst>
      <p:ext uri="{BB962C8B-B14F-4D97-AF65-F5344CB8AC3E}">
        <p14:creationId xmlns:p14="http://schemas.microsoft.com/office/powerpoint/2010/main" val="1261179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158C6023-4E7A-002F-C510-71FE204603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4FEA043-D65A-A4DA-231A-367A32EB63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24CB3BC-5168-4435-183D-3572FA1623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ADBAA4-066A-46BD-8158-FAC13BF0032D}" type="datetime1">
              <a:rPr lang="tr-TR" smtClean="0"/>
              <a:t>6.10.2025</a:t>
            </a:fld>
            <a:endParaRPr lang="tr-TR"/>
          </a:p>
        </p:txBody>
      </p:sp>
      <p:sp>
        <p:nvSpPr>
          <p:cNvPr id="5" name="Alt Bilgi Yer Tutucusu 4">
            <a:extLst>
              <a:ext uri="{FF2B5EF4-FFF2-40B4-BE49-F238E27FC236}">
                <a16:creationId xmlns:a16="http://schemas.microsoft.com/office/drawing/2014/main" id="{0AFFBC05-6D7E-77D3-33DD-E1CBED324B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25FBE5D1-4070-6661-6BBE-BC5BB78F85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1EFEAE3-8F30-485C-AE42-1C1F8F021618}" type="slidenum">
              <a:rPr lang="tr-TR" smtClean="0"/>
              <a:t>‹#›</a:t>
            </a:fld>
            <a:endParaRPr lang="tr-TR"/>
          </a:p>
        </p:txBody>
      </p:sp>
    </p:spTree>
    <p:extLst>
      <p:ext uri="{BB962C8B-B14F-4D97-AF65-F5344CB8AC3E}">
        <p14:creationId xmlns:p14="http://schemas.microsoft.com/office/powerpoint/2010/main" val="3028304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4BD9806A-A257-E62F-0063-FE5BFE89654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a:t>Asıl başlık stilini düzenlemek için tıklayın</a:t>
            </a:r>
            <a:endParaRPr lang="en-US" altLang="tr-TR"/>
          </a:p>
        </p:txBody>
      </p:sp>
      <p:sp>
        <p:nvSpPr>
          <p:cNvPr id="2051" name="Text Placeholder 2">
            <a:extLst>
              <a:ext uri="{FF2B5EF4-FFF2-40B4-BE49-F238E27FC236}">
                <a16:creationId xmlns:a16="http://schemas.microsoft.com/office/drawing/2014/main" id="{8FA91667-9250-6E74-3B62-1662AD40713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tıklayın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endParaRPr lang="en-US" altLang="tr-TR"/>
          </a:p>
        </p:txBody>
      </p:sp>
      <p:sp>
        <p:nvSpPr>
          <p:cNvPr id="4" name="Date Placeholder 3">
            <a:extLst>
              <a:ext uri="{FF2B5EF4-FFF2-40B4-BE49-F238E27FC236}">
                <a16:creationId xmlns:a16="http://schemas.microsoft.com/office/drawing/2014/main" id="{0AA821A3-F2A1-8B31-CB47-A1E62FCB16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7525948-0963-4848-BA42-0A5DFE8706CA}" type="datetime1">
              <a:rPr lang="tr-TR" smtClean="0"/>
              <a:t>6.10.2025</a:t>
            </a:fld>
            <a:endParaRPr lang="tr-TR"/>
          </a:p>
        </p:txBody>
      </p:sp>
      <p:sp>
        <p:nvSpPr>
          <p:cNvPr id="5" name="Footer Placeholder 4">
            <a:extLst>
              <a:ext uri="{FF2B5EF4-FFF2-40B4-BE49-F238E27FC236}">
                <a16:creationId xmlns:a16="http://schemas.microsoft.com/office/drawing/2014/main" id="{82D6F3A3-AB3D-9CB9-6199-098AF19825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tr-TR"/>
          </a:p>
        </p:txBody>
      </p:sp>
      <p:sp>
        <p:nvSpPr>
          <p:cNvPr id="6" name="Slide Number Placeholder 5">
            <a:extLst>
              <a:ext uri="{FF2B5EF4-FFF2-40B4-BE49-F238E27FC236}">
                <a16:creationId xmlns:a16="http://schemas.microsoft.com/office/drawing/2014/main" id="{1EE42401-6479-EE5D-3E5A-7775508BCF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6F520DA-8AAA-4086-834E-48B174A53096}" type="slidenum">
              <a:rPr lang="tr-TR"/>
              <a:pPr>
                <a:defRPr/>
              </a:pPr>
              <a:t>‹#›</a:t>
            </a:fld>
            <a:endParaRPr lang="tr-TR"/>
          </a:p>
        </p:txBody>
      </p:sp>
    </p:spTree>
    <p:extLst>
      <p:ext uri="{BB962C8B-B14F-4D97-AF65-F5344CB8AC3E}">
        <p14:creationId xmlns:p14="http://schemas.microsoft.com/office/powerpoint/2010/main" val="1367945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emf"/><Relationship Id="rId4" Type="http://schemas.openxmlformats.org/officeDocument/2006/relationships/package" Target="../embeddings/Microsoft_PowerPoint_Sunusu.pptx"/></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47766EE-4192-4B2D-A5A0-F60F9A5F74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DFEBB996-1D6E-2964-C768-75F6AC3C093E}"/>
              </a:ext>
            </a:extLst>
          </p:cNvPr>
          <p:cNvPicPr>
            <a:picLocks noChangeAspect="1"/>
          </p:cNvPicPr>
          <p:nvPr/>
        </p:nvPicPr>
        <p:blipFill>
          <a:blip r:embed="rId3"/>
          <a:srcRect/>
          <a:stretch/>
        </p:blipFill>
        <p:spPr>
          <a:xfrm>
            <a:off x="20" y="10"/>
            <a:ext cx="12191980" cy="6857990"/>
          </a:xfrm>
          <a:prstGeom prst="rect">
            <a:avLst/>
          </a:prstGeom>
        </p:spPr>
      </p:pic>
      <p:sp>
        <p:nvSpPr>
          <p:cNvPr id="11"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655438" y="838201"/>
            <a:ext cx="7098161" cy="4549051"/>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 name="Başlık 1">
            <a:extLst>
              <a:ext uri="{FF2B5EF4-FFF2-40B4-BE49-F238E27FC236}">
                <a16:creationId xmlns:a16="http://schemas.microsoft.com/office/drawing/2014/main" id="{F6F7B071-478F-7555-27BC-8AEB16A6C88D}"/>
              </a:ext>
            </a:extLst>
          </p:cNvPr>
          <p:cNvSpPr>
            <a:spLocks noGrp="1"/>
          </p:cNvSpPr>
          <p:nvPr>
            <p:ph type="ctrTitle"/>
          </p:nvPr>
        </p:nvSpPr>
        <p:spPr>
          <a:xfrm>
            <a:off x="1943100" y="1609168"/>
            <a:ext cx="7959436" cy="1678117"/>
          </a:xfrm>
        </p:spPr>
        <p:txBody>
          <a:bodyPr>
            <a:normAutofit fontScale="90000"/>
          </a:bodyPr>
          <a:lstStyle/>
          <a:p>
            <a:pPr>
              <a:lnSpc>
                <a:spcPct val="150000"/>
              </a:lnSpc>
            </a:pPr>
            <a:r>
              <a:rPr lang="tr-TR" sz="4100" dirty="0" smtClean="0">
                <a:latin typeface="Times New Roman" panose="02020603050405020304" pitchFamily="18" charset="0"/>
                <a:cs typeface="Times New Roman" panose="02020603050405020304" pitchFamily="18" charset="0"/>
              </a:rPr>
              <a:t>TIP FAKÜLTESİ</a:t>
            </a:r>
            <a:br>
              <a:rPr lang="tr-TR" sz="4100" dirty="0" smtClean="0">
                <a:latin typeface="Times New Roman" panose="02020603050405020304" pitchFamily="18" charset="0"/>
                <a:cs typeface="Times New Roman" panose="02020603050405020304" pitchFamily="18" charset="0"/>
              </a:rPr>
            </a:br>
            <a:r>
              <a:rPr lang="tr-TR" sz="4100" dirty="0" smtClean="0">
                <a:latin typeface="Times New Roman" panose="02020603050405020304" pitchFamily="18" charset="0"/>
                <a:cs typeface="Times New Roman" panose="02020603050405020304" pitchFamily="18" charset="0"/>
              </a:rPr>
              <a:t>YÖKAK / KAP SUNUMU</a:t>
            </a:r>
            <a:endParaRPr lang="tr-TR" sz="4100" dirty="0">
              <a:latin typeface="Times New Roman" panose="02020603050405020304" pitchFamily="18" charset="0"/>
              <a:cs typeface="Times New Roman" panose="02020603050405020304" pitchFamily="18" charset="0"/>
            </a:endParaRPr>
          </a:p>
        </p:txBody>
      </p:sp>
      <p:sp>
        <p:nvSpPr>
          <p:cNvPr id="3" name="Alt Başlık 2">
            <a:extLst>
              <a:ext uri="{FF2B5EF4-FFF2-40B4-BE49-F238E27FC236}">
                <a16:creationId xmlns:a16="http://schemas.microsoft.com/office/drawing/2014/main" id="{9A1FD902-4A56-F267-CDE0-071475FBF317}"/>
              </a:ext>
            </a:extLst>
          </p:cNvPr>
          <p:cNvSpPr>
            <a:spLocks noGrp="1"/>
          </p:cNvSpPr>
          <p:nvPr>
            <p:ph type="subTitle" idx="1"/>
          </p:nvPr>
        </p:nvSpPr>
        <p:spPr>
          <a:xfrm>
            <a:off x="3325299" y="4049285"/>
            <a:ext cx="5538354" cy="1337967"/>
          </a:xfrm>
        </p:spPr>
        <p:txBody>
          <a:bodyPr>
            <a:normAutofit/>
          </a:bodyPr>
          <a:lstStyle/>
          <a:p>
            <a:r>
              <a:rPr lang="tr-TR" dirty="0" smtClean="0">
                <a:latin typeface="Times New Roman" panose="02020603050405020304" pitchFamily="18" charset="0"/>
                <a:cs typeface="Times New Roman" panose="02020603050405020304" pitchFamily="18" charset="0"/>
              </a:rPr>
              <a:t>Prof. Dr. Ali Kaya</a:t>
            </a:r>
          </a:p>
          <a:p>
            <a:r>
              <a:rPr lang="tr-TR" dirty="0" smtClean="0">
                <a:latin typeface="Times New Roman" panose="02020603050405020304" pitchFamily="18" charset="0"/>
                <a:cs typeface="Times New Roman" panose="02020603050405020304" pitchFamily="18" charset="0"/>
              </a:rPr>
              <a:t>Mersin </a:t>
            </a:r>
            <a:r>
              <a:rPr lang="tr-TR" dirty="0">
                <a:latin typeface="Times New Roman" panose="02020603050405020304" pitchFamily="18" charset="0"/>
                <a:cs typeface="Times New Roman" panose="02020603050405020304" pitchFamily="18" charset="0"/>
              </a:rPr>
              <a:t>Üniversitesi Tıp </a:t>
            </a:r>
            <a:r>
              <a:rPr lang="tr-TR" dirty="0" smtClean="0">
                <a:latin typeface="Times New Roman" panose="02020603050405020304" pitchFamily="18" charset="0"/>
                <a:cs typeface="Times New Roman" panose="02020603050405020304" pitchFamily="18" charset="0"/>
              </a:rPr>
              <a:t>Fakültesi Dekanı</a:t>
            </a:r>
            <a:endParaRPr lang="tr-TR" dirty="0">
              <a:latin typeface="Times New Roman" panose="02020603050405020304" pitchFamily="18" charset="0"/>
              <a:cs typeface="Times New Roman" panose="02020603050405020304" pitchFamily="18" charset="0"/>
            </a:endParaRPr>
          </a:p>
          <a:p>
            <a:endParaRPr lang="tr-TR" dirty="0"/>
          </a:p>
        </p:txBody>
      </p:sp>
      <p:pic>
        <p:nvPicPr>
          <p:cNvPr id="5" name="Resim 4">
            <a:extLst>
              <a:ext uri="{FF2B5EF4-FFF2-40B4-BE49-F238E27FC236}">
                <a16:creationId xmlns:a16="http://schemas.microsoft.com/office/drawing/2014/main" id="{BE9FC21A-F5ED-C9BA-C1CA-54ABB356CF3A}"/>
              </a:ext>
            </a:extLst>
          </p:cNvPr>
          <p:cNvPicPr>
            <a:picLocks noChangeAspect="1"/>
          </p:cNvPicPr>
          <p:nvPr/>
        </p:nvPicPr>
        <p:blipFill>
          <a:blip r:embed="rId4"/>
          <a:stretch>
            <a:fillRect/>
          </a:stretch>
        </p:blipFill>
        <p:spPr>
          <a:xfrm>
            <a:off x="10386250" y="180374"/>
            <a:ext cx="1805750" cy="1022860"/>
          </a:xfrm>
          <a:prstGeom prst="rect">
            <a:avLst/>
          </a:prstGeom>
        </p:spPr>
      </p:pic>
      <p:pic>
        <p:nvPicPr>
          <p:cNvPr id="6" name="Resim 5">
            <a:extLst>
              <a:ext uri="{FF2B5EF4-FFF2-40B4-BE49-F238E27FC236}">
                <a16:creationId xmlns:a16="http://schemas.microsoft.com/office/drawing/2014/main" id="{4CFD14D9-65F5-A331-3E3D-4A584CF24203}"/>
              </a:ext>
            </a:extLst>
          </p:cNvPr>
          <p:cNvPicPr/>
          <p:nvPr/>
        </p:nvPicPr>
        <p:blipFill>
          <a:blip r:embed="rId5" cstate="print"/>
          <a:srcRect/>
          <a:stretch>
            <a:fillRect/>
          </a:stretch>
        </p:blipFill>
        <p:spPr bwMode="auto">
          <a:xfrm>
            <a:off x="286885" y="103246"/>
            <a:ext cx="1368152" cy="1368152"/>
          </a:xfrm>
          <a:prstGeom prst="rect">
            <a:avLst/>
          </a:prstGeom>
          <a:noFill/>
          <a:ln w="9525">
            <a:noFill/>
            <a:miter lim="800000"/>
            <a:headEnd/>
            <a:tailEnd/>
          </a:ln>
        </p:spPr>
      </p:pic>
      <p:sp>
        <p:nvSpPr>
          <p:cNvPr id="7" name="Slayt Numarası Yer Tutucusu 6"/>
          <p:cNvSpPr>
            <a:spLocks noGrp="1"/>
          </p:cNvSpPr>
          <p:nvPr>
            <p:ph type="sldNum" sz="quarter" idx="12"/>
          </p:nvPr>
        </p:nvSpPr>
        <p:spPr/>
        <p:txBody>
          <a:bodyPr/>
          <a:lstStyle/>
          <a:p>
            <a:fld id="{61EFEAE3-8F30-485C-AE42-1C1F8F021618}" type="slidenum">
              <a:rPr lang="tr-TR" smtClean="0"/>
              <a:t>1</a:t>
            </a:fld>
            <a:endParaRPr lang="tr-TR"/>
          </a:p>
        </p:txBody>
      </p:sp>
    </p:spTree>
    <p:extLst>
      <p:ext uri="{BB962C8B-B14F-4D97-AF65-F5344CB8AC3E}">
        <p14:creationId xmlns:p14="http://schemas.microsoft.com/office/powerpoint/2010/main" val="235975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İçerik Yer Tutucusu 3">
            <a:extLst>
              <a:ext uri="{FF2B5EF4-FFF2-40B4-BE49-F238E27FC236}">
                <a16:creationId xmlns:a16="http://schemas.microsoft.com/office/drawing/2014/main" id="{22B75175-974C-4DCE-843F-CA68B74B1D57}"/>
              </a:ext>
            </a:extLst>
          </p:cNvPr>
          <p:cNvGraphicFramePr>
            <a:graphicFrameLocks/>
          </p:cNvGraphicFramePr>
          <p:nvPr>
            <p:extLst>
              <p:ext uri="{D42A27DB-BD31-4B8C-83A1-F6EECF244321}">
                <p14:modId xmlns:p14="http://schemas.microsoft.com/office/powerpoint/2010/main" val="4064506468"/>
              </p:ext>
            </p:extLst>
          </p:nvPr>
        </p:nvGraphicFramePr>
        <p:xfrm>
          <a:off x="4171950" y="1104900"/>
          <a:ext cx="6915150" cy="4733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Başlık 1">
            <a:extLst>
              <a:ext uri="{FF2B5EF4-FFF2-40B4-BE49-F238E27FC236}">
                <a16:creationId xmlns:a16="http://schemas.microsoft.com/office/drawing/2014/main" id="{008CBB58-CE78-2B00-DB2B-EADFEA9EACE2}"/>
              </a:ext>
            </a:extLst>
          </p:cNvPr>
          <p:cNvSpPr txBox="1">
            <a:spLocks noChangeArrowheads="1"/>
          </p:cNvSpPr>
          <p:nvPr/>
        </p:nvSpPr>
        <p:spPr bwMode="auto">
          <a:xfrm>
            <a:off x="1104900" y="2061769"/>
            <a:ext cx="3242593" cy="27373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spcAft>
                <a:spcPts val="600"/>
              </a:spcAft>
              <a:defRPr/>
            </a:pPr>
            <a:r>
              <a:rPr lang="en-US" altLang="tr-TR" sz="2800" b="1" dirty="0" err="1">
                <a:solidFill>
                  <a:srgbClr val="000000"/>
                </a:solidFill>
                <a:latin typeface="Neue Haas Grotesk Text Pro"/>
              </a:rPr>
              <a:t>Tıp</a:t>
            </a:r>
            <a:r>
              <a:rPr lang="en-US" altLang="tr-TR" sz="2800" b="1" dirty="0">
                <a:solidFill>
                  <a:srgbClr val="000000"/>
                </a:solidFill>
                <a:latin typeface="Neue Haas Grotesk Text Pro"/>
              </a:rPr>
              <a:t> </a:t>
            </a:r>
            <a:r>
              <a:rPr lang="en-US" altLang="tr-TR" sz="2800" b="1" dirty="0" err="1">
                <a:solidFill>
                  <a:srgbClr val="000000"/>
                </a:solidFill>
                <a:latin typeface="Neue Haas Grotesk Text Pro"/>
              </a:rPr>
              <a:t>Fakültesi</a:t>
            </a:r>
            <a:r>
              <a:rPr lang="en-US" altLang="tr-TR" sz="2800" b="1" dirty="0">
                <a:solidFill>
                  <a:srgbClr val="000000"/>
                </a:solidFill>
                <a:latin typeface="Neue Haas Grotesk Text Pro"/>
              </a:rPr>
              <a:t> </a:t>
            </a:r>
            <a:r>
              <a:rPr lang="en-US" altLang="tr-TR" sz="2800" b="1" dirty="0" err="1">
                <a:solidFill>
                  <a:srgbClr val="000000"/>
                </a:solidFill>
                <a:latin typeface="Neue Haas Grotesk Text Pro"/>
              </a:rPr>
              <a:t>Mezunlarının</a:t>
            </a:r>
            <a:r>
              <a:rPr lang="en-US" altLang="tr-TR" sz="2800" b="1" dirty="0">
                <a:solidFill>
                  <a:srgbClr val="000000"/>
                </a:solidFill>
                <a:latin typeface="Neue Haas Grotesk Text Pro"/>
              </a:rPr>
              <a:t> </a:t>
            </a:r>
            <a:r>
              <a:rPr lang="en-US" altLang="tr-TR" sz="2800" b="1" dirty="0" err="1">
                <a:solidFill>
                  <a:srgbClr val="000000"/>
                </a:solidFill>
                <a:latin typeface="Neue Haas Grotesk Text Pro"/>
              </a:rPr>
              <a:t>Ulusal</a:t>
            </a:r>
            <a:r>
              <a:rPr lang="en-US" altLang="tr-TR" sz="2800" b="1" dirty="0">
                <a:solidFill>
                  <a:srgbClr val="000000"/>
                </a:solidFill>
                <a:latin typeface="Neue Haas Grotesk Text Pro"/>
              </a:rPr>
              <a:t> </a:t>
            </a:r>
            <a:r>
              <a:rPr lang="en-US" altLang="tr-TR" sz="2800" b="1" dirty="0" err="1">
                <a:solidFill>
                  <a:srgbClr val="000000"/>
                </a:solidFill>
                <a:latin typeface="Neue Haas Grotesk Text Pro"/>
              </a:rPr>
              <a:t>Yetkinlik</a:t>
            </a:r>
            <a:r>
              <a:rPr lang="en-US" altLang="tr-TR" sz="2800" b="1" dirty="0">
                <a:solidFill>
                  <a:srgbClr val="000000"/>
                </a:solidFill>
                <a:latin typeface="Neue Haas Grotesk Text Pro"/>
              </a:rPr>
              <a:t> </a:t>
            </a:r>
            <a:r>
              <a:rPr lang="tr-TR" altLang="tr-TR" sz="2800" b="1" dirty="0">
                <a:solidFill>
                  <a:srgbClr val="000000"/>
                </a:solidFill>
                <a:latin typeface="Neue Haas Grotesk Text Pro"/>
              </a:rPr>
              <a:t>v</a:t>
            </a:r>
            <a:r>
              <a:rPr lang="en-US" altLang="tr-TR" sz="2800" b="1" dirty="0">
                <a:solidFill>
                  <a:srgbClr val="000000"/>
                </a:solidFill>
                <a:latin typeface="Neue Haas Grotesk Text Pro"/>
              </a:rPr>
              <a:t>e </a:t>
            </a:r>
            <a:r>
              <a:rPr lang="en-US" altLang="tr-TR" sz="2800" b="1" dirty="0" err="1">
                <a:solidFill>
                  <a:srgbClr val="000000"/>
                </a:solidFill>
                <a:latin typeface="Neue Haas Grotesk Text Pro"/>
              </a:rPr>
              <a:t>Yeterlikleri</a:t>
            </a:r>
            <a:r>
              <a:rPr lang="en-US" altLang="tr-TR" sz="2800" b="1" dirty="0">
                <a:solidFill>
                  <a:srgbClr val="000000"/>
                </a:solidFill>
                <a:latin typeface="Neue Haas Grotesk Text Pro"/>
              </a:rPr>
              <a:t> </a:t>
            </a:r>
            <a:r>
              <a:rPr lang="en-US" altLang="tr-TR" sz="2800" b="1" dirty="0" err="1">
                <a:solidFill>
                  <a:srgbClr val="000000"/>
                </a:solidFill>
                <a:latin typeface="Neue Haas Grotesk Text Pro"/>
              </a:rPr>
              <a:t>Belgesi</a:t>
            </a:r>
            <a:endParaRPr lang="en-US" altLang="tr-TR" sz="2800" b="1" dirty="0">
              <a:solidFill>
                <a:srgbClr val="000000"/>
              </a:solidFill>
              <a:latin typeface="Neue Haas Grotesk Text Pro"/>
            </a:endParaRPr>
          </a:p>
        </p:txBody>
      </p:sp>
      <p:sp>
        <p:nvSpPr>
          <p:cNvPr id="4" name="Slayt Numarası Yer Tutucusu 3"/>
          <p:cNvSpPr>
            <a:spLocks noGrp="1"/>
          </p:cNvSpPr>
          <p:nvPr>
            <p:ph type="sldNum" sz="quarter" idx="12"/>
          </p:nvPr>
        </p:nvSpPr>
        <p:spPr/>
        <p:txBody>
          <a:bodyPr/>
          <a:lstStyle/>
          <a:p>
            <a:fld id="{61EFEAE3-8F30-485C-AE42-1C1F8F021618}" type="slidenum">
              <a:rPr lang="tr-TR" smtClean="0"/>
              <a:t>10</a:t>
            </a:fld>
            <a:endParaRPr lang="tr-TR"/>
          </a:p>
        </p:txBody>
      </p:sp>
    </p:spTree>
    <p:extLst>
      <p:ext uri="{BB962C8B-B14F-4D97-AF65-F5344CB8AC3E}">
        <p14:creationId xmlns:p14="http://schemas.microsoft.com/office/powerpoint/2010/main" val="1565113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F99F2F-D531-B537-83AC-BA6085333CD8}"/>
            </a:ext>
          </a:extLst>
        </p:cNvPr>
        <p:cNvGrpSpPr/>
        <p:nvPr/>
      </p:nvGrpSpPr>
      <p:grpSpPr>
        <a:xfrm>
          <a:off x="0" y="0"/>
          <a:ext cx="0" cy="0"/>
          <a:chOff x="0" y="0"/>
          <a:chExt cx="0" cy="0"/>
        </a:xfrm>
      </p:grpSpPr>
      <p:sp>
        <p:nvSpPr>
          <p:cNvPr id="19" name="Freeform 6">
            <a:extLst>
              <a:ext uri="{FF2B5EF4-FFF2-40B4-BE49-F238E27FC236}">
                <a16:creationId xmlns:a16="http://schemas.microsoft.com/office/drawing/2014/main" id="{73D71D05-2C44-1194-449F-94047D7754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7">
            <a:extLst>
              <a:ext uri="{FF2B5EF4-FFF2-40B4-BE49-F238E27FC236}">
                <a16:creationId xmlns:a16="http://schemas.microsoft.com/office/drawing/2014/main" id="{6AC00613-3290-F239-D7E9-1596FE785D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9C816D0D-541B-7AA1-A9BB-71AC111CC8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 name="Resim 1">
            <a:extLst>
              <a:ext uri="{FF2B5EF4-FFF2-40B4-BE49-F238E27FC236}">
                <a16:creationId xmlns:a16="http://schemas.microsoft.com/office/drawing/2014/main" id="{76DFC06C-18EA-E243-185D-FE95A23F8AD5}"/>
              </a:ext>
            </a:extLst>
          </p:cNvPr>
          <p:cNvPicPr>
            <a:picLocks noChangeAspect="1"/>
          </p:cNvPicPr>
          <p:nvPr/>
        </p:nvPicPr>
        <p:blipFill>
          <a:blip r:embed="rId3"/>
          <a:stretch>
            <a:fillRect/>
          </a:stretch>
        </p:blipFill>
        <p:spPr>
          <a:xfrm>
            <a:off x="3088157" y="174369"/>
            <a:ext cx="5579952" cy="5950266"/>
          </a:xfrm>
          <a:prstGeom prst="rect">
            <a:avLst/>
          </a:prstGeom>
        </p:spPr>
      </p:pic>
      <p:sp>
        <p:nvSpPr>
          <p:cNvPr id="3" name="Slayt Numarası Yer Tutucusu 2"/>
          <p:cNvSpPr>
            <a:spLocks noGrp="1"/>
          </p:cNvSpPr>
          <p:nvPr>
            <p:ph type="sldNum" sz="quarter" idx="12"/>
          </p:nvPr>
        </p:nvSpPr>
        <p:spPr/>
        <p:txBody>
          <a:bodyPr/>
          <a:lstStyle/>
          <a:p>
            <a:fld id="{61EFEAE3-8F30-485C-AE42-1C1F8F021618}" type="slidenum">
              <a:rPr lang="tr-TR" smtClean="0"/>
              <a:t>11</a:t>
            </a:fld>
            <a:endParaRPr lang="tr-TR"/>
          </a:p>
        </p:txBody>
      </p:sp>
    </p:spTree>
    <p:extLst>
      <p:ext uri="{BB962C8B-B14F-4D97-AF65-F5344CB8AC3E}">
        <p14:creationId xmlns:p14="http://schemas.microsoft.com/office/powerpoint/2010/main" val="3063126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Nesne 3">
            <a:hlinkClick r:id="" action="ppaction://ole?verb=0"/>
            <a:extLst>
              <a:ext uri="{FF2B5EF4-FFF2-40B4-BE49-F238E27FC236}">
                <a16:creationId xmlns:a16="http://schemas.microsoft.com/office/drawing/2014/main" id="{6C8DBA90-E374-FFEF-191A-E0A39A75F9CF}"/>
              </a:ext>
            </a:extLst>
          </p:cNvPr>
          <p:cNvGraphicFramePr>
            <a:graphicFrameLocks noChangeAspect="1"/>
          </p:cNvGraphicFramePr>
          <p:nvPr>
            <p:extLst>
              <p:ext uri="{D42A27DB-BD31-4B8C-83A1-F6EECF244321}">
                <p14:modId xmlns:p14="http://schemas.microsoft.com/office/powerpoint/2010/main" val="48431331"/>
              </p:ext>
            </p:extLst>
          </p:nvPr>
        </p:nvGraphicFramePr>
        <p:xfrm>
          <a:off x="251650" y="141553"/>
          <a:ext cx="11688699" cy="6574894"/>
        </p:xfrm>
        <a:graphic>
          <a:graphicData uri="http://schemas.openxmlformats.org/presentationml/2006/ole">
            <mc:AlternateContent xmlns:mc="http://schemas.openxmlformats.org/markup-compatibility/2006">
              <mc:Choice xmlns:v="urn:schemas-microsoft-com:vml" Requires="v">
                <p:oleObj spid="_x0000_s1057" name="Presentation" r:id="rId4" imgW="6336833" imgH="3566288" progId="PowerPoint.Show.12">
                  <p:embed/>
                </p:oleObj>
              </mc:Choice>
              <mc:Fallback>
                <p:oleObj name="Presentation" r:id="rId4" imgW="6336833" imgH="3566288" progId="PowerPoint.Show.12">
                  <p:embed/>
                  <p:pic>
                    <p:nvPicPr>
                      <p:cNvPr id="4" name="Nesne 3">
                        <a:hlinkClick r:id="" action="ppaction://ole?verb=0"/>
                        <a:extLst>
                          <a:ext uri="{FF2B5EF4-FFF2-40B4-BE49-F238E27FC236}">
                            <a16:creationId xmlns:a16="http://schemas.microsoft.com/office/drawing/2014/main" id="{6C8DBA90-E374-FFEF-191A-E0A39A75F9CF}"/>
                          </a:ext>
                        </a:extLst>
                      </p:cNvPr>
                      <p:cNvPicPr/>
                      <p:nvPr/>
                    </p:nvPicPr>
                    <p:blipFill>
                      <a:blip r:embed="rId5"/>
                      <a:stretch>
                        <a:fillRect/>
                      </a:stretch>
                    </p:blipFill>
                    <p:spPr>
                      <a:xfrm>
                        <a:off x="251650" y="141553"/>
                        <a:ext cx="11688699" cy="6574894"/>
                      </a:xfrm>
                      <a:prstGeom prst="rect">
                        <a:avLst/>
                      </a:prstGeom>
                      <a:solidFill>
                        <a:schemeClr val="tx2"/>
                      </a:solidFill>
                      <a:ln w="19050">
                        <a:solidFill>
                          <a:srgbClr val="B79E35"/>
                        </a:solidFill>
                      </a:ln>
                    </p:spPr>
                  </p:pic>
                </p:oleObj>
              </mc:Fallback>
            </mc:AlternateContent>
          </a:graphicData>
        </a:graphic>
      </p:graphicFrame>
      <p:sp>
        <p:nvSpPr>
          <p:cNvPr id="2" name="Slayt Numarası Yer Tutucusu 1"/>
          <p:cNvSpPr>
            <a:spLocks noGrp="1"/>
          </p:cNvSpPr>
          <p:nvPr>
            <p:ph type="sldNum" sz="quarter" idx="12"/>
          </p:nvPr>
        </p:nvSpPr>
        <p:spPr/>
        <p:txBody>
          <a:bodyPr/>
          <a:lstStyle/>
          <a:p>
            <a:fld id="{61EFEAE3-8F30-485C-AE42-1C1F8F021618}" type="slidenum">
              <a:rPr lang="tr-TR" smtClean="0"/>
              <a:t>12</a:t>
            </a:fld>
            <a:endParaRPr lang="tr-TR"/>
          </a:p>
        </p:txBody>
      </p:sp>
    </p:spTree>
    <p:extLst>
      <p:ext uri="{BB962C8B-B14F-4D97-AF65-F5344CB8AC3E}">
        <p14:creationId xmlns:p14="http://schemas.microsoft.com/office/powerpoint/2010/main" val="3690879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12">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4" name="Tablo 3">
            <a:extLst>
              <a:ext uri="{FF2B5EF4-FFF2-40B4-BE49-F238E27FC236}">
                <a16:creationId xmlns:a16="http://schemas.microsoft.com/office/drawing/2014/main" id="{C44945C4-6F58-5E82-67F9-D72D7945E55C}"/>
              </a:ext>
            </a:extLst>
          </p:cNvPr>
          <p:cNvGraphicFramePr>
            <a:graphicFrameLocks noGrp="1"/>
          </p:cNvGraphicFramePr>
          <p:nvPr>
            <p:extLst>
              <p:ext uri="{D42A27DB-BD31-4B8C-83A1-F6EECF244321}">
                <p14:modId xmlns:p14="http://schemas.microsoft.com/office/powerpoint/2010/main" val="2255129570"/>
              </p:ext>
            </p:extLst>
          </p:nvPr>
        </p:nvGraphicFramePr>
        <p:xfrm>
          <a:off x="638388" y="643466"/>
          <a:ext cx="10899798" cy="5614430"/>
        </p:xfrm>
        <a:graphic>
          <a:graphicData uri="http://schemas.openxmlformats.org/drawingml/2006/table">
            <a:tbl>
              <a:tblPr firstRow="1" firstCol="1" bandRow="1">
                <a:tableStyleId>{B301B821-A1FF-4177-AEE7-76D212191A09}</a:tableStyleId>
              </a:tblPr>
              <a:tblGrid>
                <a:gridCol w="10899798">
                  <a:extLst>
                    <a:ext uri="{9D8B030D-6E8A-4147-A177-3AD203B41FA5}">
                      <a16:colId xmlns:a16="http://schemas.microsoft.com/office/drawing/2014/main" val="2916421173"/>
                    </a:ext>
                  </a:extLst>
                </a:gridCol>
              </a:tblGrid>
              <a:tr h="374350">
                <a:tc>
                  <a:txBody>
                    <a:bodyPr/>
                    <a:lstStyle/>
                    <a:p>
                      <a:pPr indent="450215" algn="just">
                        <a:lnSpc>
                          <a:spcPct val="150000"/>
                        </a:lnSpc>
                      </a:pPr>
                      <a:r>
                        <a:rPr lang="tr-TR" sz="1800" kern="100" dirty="0">
                          <a:effectLst/>
                          <a:latin typeface="Times New Roman" panose="02020603050405020304" pitchFamily="18" charset="0"/>
                          <a:cs typeface="Times New Roman" panose="02020603050405020304" pitchFamily="18" charset="0"/>
                        </a:rPr>
                        <a:t>2. EĞİTİM PROGRAMININ YAPISI VE İÇERİĞİ</a:t>
                      </a:r>
                      <a:endParaRPr lang="tr-TR" sz="18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80621" marR="80621" marT="0" marB="0"/>
                </a:tc>
                <a:extLst>
                  <a:ext uri="{0D108BD9-81ED-4DB2-BD59-A6C34878D82A}">
                    <a16:rowId xmlns:a16="http://schemas.microsoft.com/office/drawing/2014/main" val="253758378"/>
                  </a:ext>
                </a:extLst>
              </a:tr>
              <a:tr h="374350">
                <a:tc>
                  <a:txBody>
                    <a:bodyPr/>
                    <a:lstStyle/>
                    <a:p>
                      <a:pPr indent="450215" algn="just">
                        <a:lnSpc>
                          <a:spcPct val="150000"/>
                        </a:lnSpc>
                      </a:pPr>
                      <a:r>
                        <a:rPr lang="tr-TR" sz="1800" kern="100" dirty="0">
                          <a:effectLst/>
                          <a:latin typeface="Times New Roman" panose="02020603050405020304" pitchFamily="18" charset="0"/>
                          <a:cs typeface="Times New Roman" panose="02020603050405020304" pitchFamily="18" charset="0"/>
                        </a:rPr>
                        <a:t>2.1. Eğitim programının yapısı</a:t>
                      </a:r>
                      <a:endParaRPr lang="tr-TR" sz="18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80621" marR="80621" marT="0" marB="0"/>
                </a:tc>
                <a:extLst>
                  <a:ext uri="{0D108BD9-81ED-4DB2-BD59-A6C34878D82A}">
                    <a16:rowId xmlns:a16="http://schemas.microsoft.com/office/drawing/2014/main" val="3649879173"/>
                  </a:ext>
                </a:extLst>
              </a:tr>
              <a:tr h="374350">
                <a:tc>
                  <a:txBody>
                    <a:bodyPr/>
                    <a:lstStyle/>
                    <a:p>
                      <a:pPr indent="450215" algn="just">
                        <a:lnSpc>
                          <a:spcPct val="150000"/>
                        </a:lnSpc>
                      </a:pPr>
                      <a:r>
                        <a:rPr lang="tr-TR" sz="1800" kern="100" dirty="0">
                          <a:effectLst/>
                          <a:latin typeface="Times New Roman" panose="02020603050405020304" pitchFamily="18" charset="0"/>
                          <a:cs typeface="Times New Roman" panose="02020603050405020304" pitchFamily="18" charset="0"/>
                        </a:rPr>
                        <a:t>Eğitim programı mutlaka;</a:t>
                      </a:r>
                      <a:endParaRPr lang="tr-TR" sz="18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80621" marR="80621" marT="0" marB="0"/>
                </a:tc>
                <a:extLst>
                  <a:ext uri="{0D108BD9-81ED-4DB2-BD59-A6C34878D82A}">
                    <a16:rowId xmlns:a16="http://schemas.microsoft.com/office/drawing/2014/main" val="1078142968"/>
                  </a:ext>
                </a:extLst>
              </a:tr>
              <a:tr h="748699">
                <a:tc>
                  <a:txBody>
                    <a:bodyPr/>
                    <a:lstStyle/>
                    <a:p>
                      <a:pPr indent="450215" algn="just">
                        <a:lnSpc>
                          <a:spcPct val="150000"/>
                        </a:lnSpc>
                      </a:pPr>
                      <a:r>
                        <a:rPr lang="tr-TR" sz="1800" b="0" kern="100" dirty="0">
                          <a:effectLst/>
                          <a:latin typeface="Times New Roman" panose="02020603050405020304" pitchFamily="18" charset="0"/>
                          <a:cs typeface="Times New Roman" panose="02020603050405020304" pitchFamily="18" charset="0"/>
                        </a:rPr>
                        <a:t>TS.2.1.1. Yapısı ve kullanılan öğretim yöntemleri, programın geneli ve evrelerine göre açıklanmış ve tüm bileşenlerle paylaşılmış,</a:t>
                      </a:r>
                      <a:endParaRPr lang="tr-TR" sz="18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80621" marR="80621" marT="0" marB="0"/>
                </a:tc>
                <a:extLst>
                  <a:ext uri="{0D108BD9-81ED-4DB2-BD59-A6C34878D82A}">
                    <a16:rowId xmlns:a16="http://schemas.microsoft.com/office/drawing/2014/main" val="4281268856"/>
                  </a:ext>
                </a:extLst>
              </a:tr>
              <a:tr h="374350">
                <a:tc>
                  <a:txBody>
                    <a:bodyPr/>
                    <a:lstStyle/>
                    <a:p>
                      <a:pPr indent="450215" algn="just">
                        <a:lnSpc>
                          <a:spcPct val="150000"/>
                        </a:lnSpc>
                      </a:pPr>
                      <a:r>
                        <a:rPr lang="tr-TR" sz="1800" b="0" kern="100" dirty="0">
                          <a:effectLst/>
                          <a:latin typeface="Times New Roman" panose="02020603050405020304" pitchFamily="18" charset="0"/>
                          <a:cs typeface="Times New Roman" panose="02020603050405020304" pitchFamily="18" charset="0"/>
                        </a:rPr>
                        <a:t>TS.2.1.2. Öğrenen merkezli eğitim uygulamalarını her evrede içermiş,</a:t>
                      </a:r>
                      <a:endParaRPr lang="tr-TR" sz="18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80621" marR="80621" marT="0" marB="0"/>
                </a:tc>
                <a:extLst>
                  <a:ext uri="{0D108BD9-81ED-4DB2-BD59-A6C34878D82A}">
                    <a16:rowId xmlns:a16="http://schemas.microsoft.com/office/drawing/2014/main" val="1724763797"/>
                  </a:ext>
                </a:extLst>
              </a:tr>
              <a:tr h="374350">
                <a:tc>
                  <a:txBody>
                    <a:bodyPr/>
                    <a:lstStyle/>
                    <a:p>
                      <a:pPr indent="450215" algn="just">
                        <a:lnSpc>
                          <a:spcPct val="150000"/>
                        </a:lnSpc>
                      </a:pPr>
                      <a:r>
                        <a:rPr lang="tr-TR" sz="1800" b="0" kern="100" dirty="0">
                          <a:effectLst/>
                          <a:latin typeface="Times New Roman" panose="02020603050405020304" pitchFamily="18" charset="0"/>
                          <a:cs typeface="Times New Roman" panose="02020603050405020304" pitchFamily="18" charset="0"/>
                        </a:rPr>
                        <a:t>TS.2.1.3. Yatay ve dikey entegrasyonu sağlamış,</a:t>
                      </a:r>
                      <a:endParaRPr lang="tr-TR" sz="18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80621" marR="80621" marT="0" marB="0"/>
                </a:tc>
                <a:extLst>
                  <a:ext uri="{0D108BD9-81ED-4DB2-BD59-A6C34878D82A}">
                    <a16:rowId xmlns:a16="http://schemas.microsoft.com/office/drawing/2014/main" val="3813296013"/>
                  </a:ext>
                </a:extLst>
              </a:tr>
              <a:tr h="623794">
                <a:tc>
                  <a:txBody>
                    <a:bodyPr/>
                    <a:lstStyle/>
                    <a:p>
                      <a:pPr indent="450215" algn="just">
                        <a:lnSpc>
                          <a:spcPct val="150000"/>
                        </a:lnSpc>
                      </a:pPr>
                      <a:r>
                        <a:rPr lang="tr-TR" sz="1800" b="0" kern="100" dirty="0">
                          <a:effectLst/>
                          <a:latin typeface="Times New Roman" panose="02020603050405020304" pitchFamily="18" charset="0"/>
                          <a:cs typeface="Times New Roman" panose="02020603050405020304" pitchFamily="18" charset="0"/>
                        </a:rPr>
                        <a:t>TS.2.1.4. Seçmeli programlar ve bağımsız çalışma saatlerine her evrede yer vermiş,</a:t>
                      </a:r>
                      <a:endParaRPr lang="tr-TR" sz="18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80621" marR="80621" marT="0" marB="0"/>
                </a:tc>
                <a:extLst>
                  <a:ext uri="{0D108BD9-81ED-4DB2-BD59-A6C34878D82A}">
                    <a16:rowId xmlns:a16="http://schemas.microsoft.com/office/drawing/2014/main" val="3742024638"/>
                  </a:ext>
                </a:extLst>
              </a:tr>
              <a:tr h="748699">
                <a:tc>
                  <a:txBody>
                    <a:bodyPr/>
                    <a:lstStyle/>
                    <a:p>
                      <a:pPr indent="450215" algn="just">
                        <a:lnSpc>
                          <a:spcPct val="150000"/>
                        </a:lnSpc>
                      </a:pPr>
                      <a:r>
                        <a:rPr lang="tr-TR" sz="1800" b="0" kern="100" dirty="0">
                          <a:effectLst/>
                          <a:latin typeface="Times New Roman" panose="02020603050405020304" pitchFamily="18" charset="0"/>
                          <a:cs typeface="Times New Roman" panose="02020603050405020304" pitchFamily="18" charset="0"/>
                        </a:rPr>
                        <a:t>TS.2.1.5. Üçüncü basamak dışındaki sağlık kurumlarında ve toplum içinde gerçekleşen eğitim etkinliklerini içermiş,</a:t>
                      </a:r>
                      <a:endParaRPr lang="tr-TR" sz="18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80621" marR="80621" marT="0" marB="0"/>
                </a:tc>
                <a:extLst>
                  <a:ext uri="{0D108BD9-81ED-4DB2-BD59-A6C34878D82A}">
                    <a16:rowId xmlns:a16="http://schemas.microsoft.com/office/drawing/2014/main" val="3956829060"/>
                  </a:ext>
                </a:extLst>
              </a:tr>
              <a:tr h="1287316">
                <a:tc>
                  <a:txBody>
                    <a:bodyPr/>
                    <a:lstStyle/>
                    <a:p>
                      <a:pPr indent="450215" algn="just">
                        <a:lnSpc>
                          <a:spcPct val="150000"/>
                        </a:lnSpc>
                      </a:pPr>
                      <a:r>
                        <a:rPr lang="tr-TR" sz="1800" b="0" kern="100" dirty="0">
                          <a:effectLst/>
                          <a:latin typeface="Times New Roman" panose="02020603050405020304" pitchFamily="18" charset="0"/>
                          <a:cs typeface="Times New Roman" panose="02020603050405020304" pitchFamily="18" charset="0"/>
                        </a:rPr>
                        <a:t>TS.2.1.6. Programda yer alan uzaktan eğitim uygulamaları programın yeterlik/ yetkinlik/kazanımlarıyla uyumlu olacak şekilde tasarlanmış ve işleyişi yönerge çerçevesinde tanımlanarak uygun donanım, alt yapı ve insan gücü desteğiyle gerçekleştiriliyor olmalıdır.</a:t>
                      </a:r>
                      <a:endParaRPr lang="tr-TR" sz="18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80621" marR="80621" marT="0" marB="0"/>
                </a:tc>
                <a:extLst>
                  <a:ext uri="{0D108BD9-81ED-4DB2-BD59-A6C34878D82A}">
                    <a16:rowId xmlns:a16="http://schemas.microsoft.com/office/drawing/2014/main" val="3131376908"/>
                  </a:ext>
                </a:extLst>
              </a:tr>
            </a:tbl>
          </a:graphicData>
        </a:graphic>
      </p:graphicFrame>
      <p:sp>
        <p:nvSpPr>
          <p:cNvPr id="2" name="Slayt Numarası Yer Tutucusu 1"/>
          <p:cNvSpPr>
            <a:spLocks noGrp="1"/>
          </p:cNvSpPr>
          <p:nvPr>
            <p:ph type="sldNum" sz="quarter" idx="12"/>
          </p:nvPr>
        </p:nvSpPr>
        <p:spPr/>
        <p:txBody>
          <a:bodyPr/>
          <a:lstStyle/>
          <a:p>
            <a:fld id="{61EFEAE3-8F30-485C-AE42-1C1F8F021618}" type="slidenum">
              <a:rPr lang="tr-TR" smtClean="0"/>
              <a:t>13</a:t>
            </a:fld>
            <a:endParaRPr lang="tr-TR"/>
          </a:p>
        </p:txBody>
      </p:sp>
    </p:spTree>
    <p:extLst>
      <p:ext uri="{BB962C8B-B14F-4D97-AF65-F5344CB8AC3E}">
        <p14:creationId xmlns:p14="http://schemas.microsoft.com/office/powerpoint/2010/main" val="3466131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2" name="Tablo 1">
            <a:extLst>
              <a:ext uri="{FF2B5EF4-FFF2-40B4-BE49-F238E27FC236}">
                <a16:creationId xmlns:a16="http://schemas.microsoft.com/office/drawing/2014/main" id="{71F913DE-D324-3CBF-CEF7-DF37D899C740}"/>
              </a:ext>
            </a:extLst>
          </p:cNvPr>
          <p:cNvGraphicFramePr>
            <a:graphicFrameLocks noGrp="1"/>
          </p:cNvGraphicFramePr>
          <p:nvPr>
            <p:extLst>
              <p:ext uri="{D42A27DB-BD31-4B8C-83A1-F6EECF244321}">
                <p14:modId xmlns:p14="http://schemas.microsoft.com/office/powerpoint/2010/main" val="1622734215"/>
              </p:ext>
            </p:extLst>
          </p:nvPr>
        </p:nvGraphicFramePr>
        <p:xfrm>
          <a:off x="940904" y="686379"/>
          <a:ext cx="10387128" cy="5364763"/>
        </p:xfrm>
        <a:graphic>
          <a:graphicData uri="http://schemas.openxmlformats.org/drawingml/2006/table">
            <a:tbl>
              <a:tblPr firstRow="1" firstCol="1" bandRow="1">
                <a:tableStyleId>{B301B821-A1FF-4177-AEE7-76D212191A09}</a:tableStyleId>
              </a:tblPr>
              <a:tblGrid>
                <a:gridCol w="10387128">
                  <a:extLst>
                    <a:ext uri="{9D8B030D-6E8A-4147-A177-3AD203B41FA5}">
                      <a16:colId xmlns:a16="http://schemas.microsoft.com/office/drawing/2014/main" val="2578664693"/>
                    </a:ext>
                  </a:extLst>
                </a:gridCol>
              </a:tblGrid>
              <a:tr h="320681">
                <a:tc>
                  <a:txBody>
                    <a:bodyPr/>
                    <a:lstStyle/>
                    <a:p>
                      <a:pPr indent="450215" algn="just">
                        <a:lnSpc>
                          <a:spcPct val="150000"/>
                        </a:lnSpc>
                      </a:pPr>
                      <a:r>
                        <a:rPr lang="tr-TR" sz="1600" kern="100" dirty="0">
                          <a:effectLst/>
                          <a:latin typeface="Times New Roman" panose="02020603050405020304" pitchFamily="18" charset="0"/>
                          <a:cs typeface="Times New Roman" panose="02020603050405020304" pitchFamily="18" charset="0"/>
                        </a:rPr>
                        <a:t>2. EĞİTİM PROGRAMININ YAPISI VE İÇERİĞİ</a:t>
                      </a:r>
                      <a:endParaRPr lang="tr-TR" sz="16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53412" marR="53412" marT="0" marB="0"/>
                </a:tc>
                <a:extLst>
                  <a:ext uri="{0D108BD9-81ED-4DB2-BD59-A6C34878D82A}">
                    <a16:rowId xmlns:a16="http://schemas.microsoft.com/office/drawing/2014/main" val="1076638826"/>
                  </a:ext>
                </a:extLst>
              </a:tr>
              <a:tr h="320681">
                <a:tc>
                  <a:txBody>
                    <a:bodyPr/>
                    <a:lstStyle/>
                    <a:p>
                      <a:pPr indent="450215" algn="just">
                        <a:lnSpc>
                          <a:spcPct val="150000"/>
                        </a:lnSpc>
                      </a:pPr>
                      <a:r>
                        <a:rPr lang="tr-TR" sz="1600" kern="100" dirty="0">
                          <a:effectLst/>
                          <a:latin typeface="Times New Roman" panose="02020603050405020304" pitchFamily="18" charset="0"/>
                          <a:cs typeface="Times New Roman" panose="02020603050405020304" pitchFamily="18" charset="0"/>
                        </a:rPr>
                        <a:t>2.2. Eğitim programının içeriği</a:t>
                      </a:r>
                      <a:endParaRPr lang="tr-TR" sz="16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53412" marR="53412" marT="0" marB="0"/>
                </a:tc>
                <a:extLst>
                  <a:ext uri="{0D108BD9-81ED-4DB2-BD59-A6C34878D82A}">
                    <a16:rowId xmlns:a16="http://schemas.microsoft.com/office/drawing/2014/main" val="3826381963"/>
                  </a:ext>
                </a:extLst>
              </a:tr>
              <a:tr h="684989">
                <a:tc>
                  <a:txBody>
                    <a:bodyPr/>
                    <a:lstStyle/>
                    <a:p>
                      <a:pPr indent="450215" algn="just">
                        <a:lnSpc>
                          <a:spcPct val="150000"/>
                        </a:lnSpc>
                      </a:pPr>
                      <a:r>
                        <a:rPr lang="tr-TR" sz="1600" kern="100" dirty="0">
                          <a:effectLst/>
                          <a:latin typeface="Times New Roman" panose="02020603050405020304" pitchFamily="18" charset="0"/>
                          <a:cs typeface="Times New Roman" panose="02020603050405020304" pitchFamily="18" charset="0"/>
                        </a:rPr>
                        <a:t>Bilimsel yöntem kullanılarak üretilmiş bilgi ve kanıtlar zemininde geliştirilmiş eğitim programı içeriği mutlaka;</a:t>
                      </a:r>
                      <a:endParaRPr lang="tr-TR" sz="16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53412" marR="53412" marT="0" marB="0"/>
                </a:tc>
                <a:extLst>
                  <a:ext uri="{0D108BD9-81ED-4DB2-BD59-A6C34878D82A}">
                    <a16:rowId xmlns:a16="http://schemas.microsoft.com/office/drawing/2014/main" val="25202089"/>
                  </a:ext>
                </a:extLst>
              </a:tr>
              <a:tr h="684989">
                <a:tc>
                  <a:txBody>
                    <a:bodyPr/>
                    <a:lstStyle/>
                    <a:p>
                      <a:pPr indent="450215" algn="just">
                        <a:lnSpc>
                          <a:spcPct val="150000"/>
                        </a:lnSpc>
                      </a:pPr>
                      <a:r>
                        <a:rPr lang="tr-TR" sz="1600" b="0" kern="100" dirty="0">
                          <a:effectLst/>
                          <a:latin typeface="Times New Roman" panose="02020603050405020304" pitchFamily="18" charset="0"/>
                          <a:cs typeface="Times New Roman" panose="02020603050405020304" pitchFamily="18" charset="0"/>
                        </a:rPr>
                        <a:t>TS.2.2.1. Program yapısına uygun şekilde, her düzeydeki amaç ve hedefler doğrultusunda, yıllara/program evrelerine göre düzenlenmiş,</a:t>
                      </a:r>
                      <a:endParaRPr lang="tr-TR" sz="16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53412" marR="53412" marT="0" marB="0"/>
                </a:tc>
                <a:extLst>
                  <a:ext uri="{0D108BD9-81ED-4DB2-BD59-A6C34878D82A}">
                    <a16:rowId xmlns:a16="http://schemas.microsoft.com/office/drawing/2014/main" val="1527137592"/>
                  </a:ext>
                </a:extLst>
              </a:tr>
              <a:tr h="684989">
                <a:tc>
                  <a:txBody>
                    <a:bodyPr/>
                    <a:lstStyle/>
                    <a:p>
                      <a:pPr indent="450215" algn="just">
                        <a:lnSpc>
                          <a:spcPct val="150000"/>
                        </a:lnSpc>
                      </a:pPr>
                      <a:r>
                        <a:rPr lang="tr-TR" sz="1600" b="0" kern="100" dirty="0">
                          <a:effectLst/>
                          <a:latin typeface="Times New Roman" panose="02020603050405020304" pitchFamily="18" charset="0"/>
                          <a:cs typeface="Times New Roman" panose="02020603050405020304" pitchFamily="18" charset="0"/>
                        </a:rPr>
                        <a:t>TS.2.2.2. Güncel Ulusal Çekirdek Eğitim Programına (UÇEP) uygunluğu sağlamaya yönelik çalışmalar yapılmış,</a:t>
                      </a:r>
                      <a:endParaRPr lang="tr-TR" sz="16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53412" marR="53412" marT="0" marB="0"/>
                </a:tc>
                <a:extLst>
                  <a:ext uri="{0D108BD9-81ED-4DB2-BD59-A6C34878D82A}">
                    <a16:rowId xmlns:a16="http://schemas.microsoft.com/office/drawing/2014/main" val="1599789932"/>
                  </a:ext>
                </a:extLst>
              </a:tr>
              <a:tr h="320681">
                <a:tc>
                  <a:txBody>
                    <a:bodyPr/>
                    <a:lstStyle/>
                    <a:p>
                      <a:pPr indent="450215" algn="just">
                        <a:lnSpc>
                          <a:spcPct val="150000"/>
                        </a:lnSpc>
                      </a:pPr>
                      <a:r>
                        <a:rPr lang="tr-TR" sz="1600" b="0" kern="100" dirty="0">
                          <a:effectLst/>
                          <a:latin typeface="Times New Roman" panose="02020603050405020304" pitchFamily="18" charset="0"/>
                          <a:cs typeface="Times New Roman" panose="02020603050405020304" pitchFamily="18" charset="0"/>
                        </a:rPr>
                        <a:t>TS.2.2.3. Davranış ve sosyal bilimler ile tıpta insan bilimlerine ilişkin uygulamalara yer vermiş,</a:t>
                      </a:r>
                      <a:endParaRPr lang="tr-TR" sz="16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53412" marR="53412" marT="0" marB="0"/>
                </a:tc>
                <a:extLst>
                  <a:ext uri="{0D108BD9-81ED-4DB2-BD59-A6C34878D82A}">
                    <a16:rowId xmlns:a16="http://schemas.microsoft.com/office/drawing/2014/main" val="317879339"/>
                  </a:ext>
                </a:extLst>
              </a:tr>
              <a:tr h="684989">
                <a:tc>
                  <a:txBody>
                    <a:bodyPr/>
                    <a:lstStyle/>
                    <a:p>
                      <a:pPr indent="450215" algn="just">
                        <a:lnSpc>
                          <a:spcPct val="150000"/>
                        </a:lnSpc>
                      </a:pPr>
                      <a:r>
                        <a:rPr lang="tr-TR" sz="1600" b="0" kern="100" dirty="0">
                          <a:effectLst/>
                          <a:latin typeface="Times New Roman" panose="02020603050405020304" pitchFamily="18" charset="0"/>
                          <a:cs typeface="Times New Roman" panose="02020603050405020304" pitchFamily="18" charset="0"/>
                        </a:rPr>
                        <a:t>TS.2.2.4. Bilimsel ilke ve yöntemleri kullanarak analitik, eleştirel düşünme ve değerlendirme, problem çözme, karar verme gibi becerileri geliştirecek öğrenme fırsatları sağlamış,</a:t>
                      </a:r>
                      <a:endParaRPr lang="tr-TR" sz="16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53412" marR="53412" marT="0" marB="0"/>
                </a:tc>
                <a:extLst>
                  <a:ext uri="{0D108BD9-81ED-4DB2-BD59-A6C34878D82A}">
                    <a16:rowId xmlns:a16="http://schemas.microsoft.com/office/drawing/2014/main" val="2773830708"/>
                  </a:ext>
                </a:extLst>
              </a:tr>
              <a:tr h="684989">
                <a:tc>
                  <a:txBody>
                    <a:bodyPr/>
                    <a:lstStyle/>
                    <a:p>
                      <a:pPr indent="450215" algn="just">
                        <a:lnSpc>
                          <a:spcPct val="150000"/>
                        </a:lnSpc>
                      </a:pPr>
                      <a:r>
                        <a:rPr lang="tr-TR" sz="1600" b="0" kern="100" dirty="0">
                          <a:effectLst/>
                          <a:latin typeface="Times New Roman" panose="02020603050405020304" pitchFamily="18" charset="0"/>
                          <a:cs typeface="Times New Roman" panose="02020603050405020304" pitchFamily="18" charset="0"/>
                        </a:rPr>
                        <a:t>TS.2.2.5. Öğrencilerin bilimsel araştırmalara katılımını destekleyecek ve araştırma yapma deneyimi kazandıracak öğrenme fırsatları sunmuş,</a:t>
                      </a:r>
                      <a:endParaRPr lang="tr-TR" sz="16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53412" marR="53412" marT="0" marB="0"/>
                </a:tc>
                <a:extLst>
                  <a:ext uri="{0D108BD9-81ED-4DB2-BD59-A6C34878D82A}">
                    <a16:rowId xmlns:a16="http://schemas.microsoft.com/office/drawing/2014/main" val="4267210238"/>
                  </a:ext>
                </a:extLst>
              </a:tr>
              <a:tr h="320681">
                <a:tc>
                  <a:txBody>
                    <a:bodyPr/>
                    <a:lstStyle/>
                    <a:p>
                      <a:pPr indent="450215" algn="just">
                        <a:lnSpc>
                          <a:spcPct val="150000"/>
                        </a:lnSpc>
                      </a:pPr>
                      <a:r>
                        <a:rPr lang="tr-TR" sz="1600" b="0" kern="100" dirty="0">
                          <a:effectLst/>
                          <a:latin typeface="Times New Roman" panose="02020603050405020304" pitchFamily="18" charset="0"/>
                          <a:cs typeface="Times New Roman" panose="02020603050405020304" pitchFamily="18" charset="0"/>
                        </a:rPr>
                        <a:t>TS.2.2.6. Ekip çalışması anlayış ve becerilerini kazanmaya yönelik fırsatlar sağlamış,</a:t>
                      </a:r>
                      <a:endParaRPr lang="tr-TR" sz="16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53412" marR="53412" marT="0" marB="0"/>
                </a:tc>
                <a:extLst>
                  <a:ext uri="{0D108BD9-81ED-4DB2-BD59-A6C34878D82A}">
                    <a16:rowId xmlns:a16="http://schemas.microsoft.com/office/drawing/2014/main" val="573299804"/>
                  </a:ext>
                </a:extLst>
              </a:tr>
              <a:tr h="320681">
                <a:tc>
                  <a:txBody>
                    <a:bodyPr/>
                    <a:lstStyle/>
                    <a:p>
                      <a:pPr indent="450215" algn="just">
                        <a:lnSpc>
                          <a:spcPct val="150000"/>
                        </a:lnSpc>
                      </a:pPr>
                      <a:r>
                        <a:rPr lang="tr-TR" sz="1600" b="0" kern="100" dirty="0">
                          <a:effectLst/>
                          <a:latin typeface="Times New Roman" panose="02020603050405020304" pitchFamily="18" charset="0"/>
                          <a:cs typeface="Times New Roman" panose="02020603050405020304" pitchFamily="18" charset="0"/>
                        </a:rPr>
                        <a:t>TS.2.2.7. Öğrencileri mezuniyet sonrası eğitim ve çalışma koşullarına hazırlayacak uygulamalara yer vermiş</a:t>
                      </a:r>
                      <a:endParaRPr lang="tr-TR" sz="16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53412" marR="53412" marT="0" marB="0"/>
                </a:tc>
                <a:extLst>
                  <a:ext uri="{0D108BD9-81ED-4DB2-BD59-A6C34878D82A}">
                    <a16:rowId xmlns:a16="http://schemas.microsoft.com/office/drawing/2014/main" val="2320254121"/>
                  </a:ext>
                </a:extLst>
              </a:tr>
              <a:tr h="320681">
                <a:tc>
                  <a:txBody>
                    <a:bodyPr/>
                    <a:lstStyle/>
                    <a:p>
                      <a:pPr indent="450215" algn="just">
                        <a:lnSpc>
                          <a:spcPct val="150000"/>
                        </a:lnSpc>
                      </a:pPr>
                      <a:r>
                        <a:rPr lang="tr-TR" sz="1600" b="0" kern="100" dirty="0">
                          <a:effectLst/>
                          <a:latin typeface="Times New Roman" panose="02020603050405020304" pitchFamily="18" charset="0"/>
                          <a:cs typeface="Times New Roman" panose="02020603050405020304" pitchFamily="18" charset="0"/>
                        </a:rPr>
                        <a:t>TS.2.2.8. Sosyal sorumluluk alabilecekleri proje ya da eğitim etkinlikleri planlamış olmalıdır.</a:t>
                      </a:r>
                      <a:endParaRPr lang="tr-TR" sz="16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53412" marR="53412" marT="0" marB="0"/>
                </a:tc>
                <a:extLst>
                  <a:ext uri="{0D108BD9-81ED-4DB2-BD59-A6C34878D82A}">
                    <a16:rowId xmlns:a16="http://schemas.microsoft.com/office/drawing/2014/main" val="2061373033"/>
                  </a:ext>
                </a:extLst>
              </a:tr>
            </a:tbl>
          </a:graphicData>
        </a:graphic>
      </p:graphicFrame>
      <p:sp>
        <p:nvSpPr>
          <p:cNvPr id="3" name="Slayt Numarası Yer Tutucusu 2"/>
          <p:cNvSpPr>
            <a:spLocks noGrp="1"/>
          </p:cNvSpPr>
          <p:nvPr>
            <p:ph type="sldNum" sz="quarter" idx="12"/>
          </p:nvPr>
        </p:nvSpPr>
        <p:spPr/>
        <p:txBody>
          <a:bodyPr/>
          <a:lstStyle/>
          <a:p>
            <a:fld id="{61EFEAE3-8F30-485C-AE42-1C1F8F021618}" type="slidenum">
              <a:rPr lang="tr-TR" smtClean="0"/>
              <a:t>14</a:t>
            </a:fld>
            <a:endParaRPr lang="tr-TR"/>
          </a:p>
        </p:txBody>
      </p:sp>
    </p:spTree>
    <p:extLst>
      <p:ext uri="{BB962C8B-B14F-4D97-AF65-F5344CB8AC3E}">
        <p14:creationId xmlns:p14="http://schemas.microsoft.com/office/powerpoint/2010/main" val="1111934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2" name="Tablo 1">
            <a:extLst>
              <a:ext uri="{FF2B5EF4-FFF2-40B4-BE49-F238E27FC236}">
                <a16:creationId xmlns:a16="http://schemas.microsoft.com/office/drawing/2014/main" id="{F2ED7F20-3DE0-3640-EC41-D20E6DB166E3}"/>
              </a:ext>
            </a:extLst>
          </p:cNvPr>
          <p:cNvGraphicFramePr>
            <a:graphicFrameLocks noGrp="1"/>
          </p:cNvGraphicFramePr>
          <p:nvPr>
            <p:extLst>
              <p:ext uri="{D42A27DB-BD31-4B8C-83A1-F6EECF244321}">
                <p14:modId xmlns:p14="http://schemas.microsoft.com/office/powerpoint/2010/main" val="371369111"/>
              </p:ext>
            </p:extLst>
          </p:nvPr>
        </p:nvGraphicFramePr>
        <p:xfrm>
          <a:off x="848139" y="918266"/>
          <a:ext cx="10505661" cy="4833176"/>
        </p:xfrm>
        <a:graphic>
          <a:graphicData uri="http://schemas.openxmlformats.org/drawingml/2006/table">
            <a:tbl>
              <a:tblPr firstRow="1" firstCol="1" bandRow="1">
                <a:tableStyleId>{B301B821-A1FF-4177-AEE7-76D212191A09}</a:tableStyleId>
              </a:tblPr>
              <a:tblGrid>
                <a:gridCol w="10505661">
                  <a:extLst>
                    <a:ext uri="{9D8B030D-6E8A-4147-A177-3AD203B41FA5}">
                      <a16:colId xmlns:a16="http://schemas.microsoft.com/office/drawing/2014/main" val="3788003012"/>
                    </a:ext>
                  </a:extLst>
                </a:gridCol>
              </a:tblGrid>
              <a:tr h="604147">
                <a:tc>
                  <a:txBody>
                    <a:bodyPr/>
                    <a:lstStyle/>
                    <a:p>
                      <a:pPr indent="450215" algn="just">
                        <a:lnSpc>
                          <a:spcPct val="150000"/>
                        </a:lnSpc>
                      </a:pPr>
                      <a:r>
                        <a:rPr lang="tr-TR" sz="1800" kern="100" dirty="0">
                          <a:effectLst/>
                          <a:latin typeface="Times New Roman" panose="02020603050405020304" pitchFamily="18" charset="0"/>
                          <a:cs typeface="Times New Roman" panose="02020603050405020304" pitchFamily="18" charset="0"/>
                        </a:rPr>
                        <a:t>3. ÖĞRENCİLERİN DEĞERLENDİRİLMESİ</a:t>
                      </a:r>
                      <a:endParaRPr lang="tr-TR" sz="18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94664" marR="94664" marT="0" marB="0"/>
                </a:tc>
                <a:extLst>
                  <a:ext uri="{0D108BD9-81ED-4DB2-BD59-A6C34878D82A}">
                    <a16:rowId xmlns:a16="http://schemas.microsoft.com/office/drawing/2014/main" val="2015742116"/>
                  </a:ext>
                </a:extLst>
              </a:tr>
              <a:tr h="604147">
                <a:tc>
                  <a:txBody>
                    <a:bodyPr/>
                    <a:lstStyle/>
                    <a:p>
                      <a:pPr indent="450215" algn="just">
                        <a:lnSpc>
                          <a:spcPct val="150000"/>
                        </a:lnSpc>
                      </a:pPr>
                      <a:r>
                        <a:rPr lang="tr-TR" sz="1800" kern="100" dirty="0">
                          <a:effectLst/>
                          <a:latin typeface="Times New Roman" panose="02020603050405020304" pitchFamily="18" charset="0"/>
                          <a:cs typeface="Times New Roman" panose="02020603050405020304" pitchFamily="18" charset="0"/>
                        </a:rPr>
                        <a:t>3.1. Ölçme değerlendirme uygulamaları</a:t>
                      </a:r>
                      <a:endParaRPr lang="tr-TR" sz="18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94664" marR="94664" marT="0" marB="0"/>
                </a:tc>
                <a:extLst>
                  <a:ext uri="{0D108BD9-81ED-4DB2-BD59-A6C34878D82A}">
                    <a16:rowId xmlns:a16="http://schemas.microsoft.com/office/drawing/2014/main" val="2398638872"/>
                  </a:ext>
                </a:extLst>
              </a:tr>
              <a:tr h="604147">
                <a:tc>
                  <a:txBody>
                    <a:bodyPr/>
                    <a:lstStyle/>
                    <a:p>
                      <a:pPr indent="450215" algn="just">
                        <a:lnSpc>
                          <a:spcPct val="150000"/>
                        </a:lnSpc>
                      </a:pPr>
                      <a:r>
                        <a:rPr lang="tr-TR" sz="1800" kern="100" dirty="0">
                          <a:effectLst/>
                          <a:latin typeface="Times New Roman" panose="02020603050405020304" pitchFamily="18" charset="0"/>
                          <a:cs typeface="Times New Roman" panose="02020603050405020304" pitchFamily="18" charset="0"/>
                        </a:rPr>
                        <a:t>Ölçme değerlendirmede kullanılan yöntem ve ölçütler mutlaka;</a:t>
                      </a:r>
                      <a:endParaRPr lang="tr-TR" sz="18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94664" marR="94664" marT="0" marB="0"/>
                </a:tc>
                <a:extLst>
                  <a:ext uri="{0D108BD9-81ED-4DB2-BD59-A6C34878D82A}">
                    <a16:rowId xmlns:a16="http://schemas.microsoft.com/office/drawing/2014/main" val="470370181"/>
                  </a:ext>
                </a:extLst>
              </a:tr>
              <a:tr h="1208294">
                <a:tc>
                  <a:txBody>
                    <a:bodyPr/>
                    <a:lstStyle/>
                    <a:p>
                      <a:pPr indent="450215" algn="just">
                        <a:lnSpc>
                          <a:spcPct val="150000"/>
                        </a:lnSpc>
                      </a:pPr>
                      <a:r>
                        <a:rPr lang="tr-TR" sz="1800" b="0" kern="100" dirty="0">
                          <a:effectLst/>
                          <a:latin typeface="Times New Roman" panose="02020603050405020304" pitchFamily="18" charset="0"/>
                          <a:cs typeface="Times New Roman" panose="02020603050405020304" pitchFamily="18" charset="0"/>
                        </a:rPr>
                        <a:t>TS.3.1.1. Yıllara / evrelere göre belirlenmiş, yayınlanmış, öğrenciler ve öğretim üyeleri ile paylaşılmış,</a:t>
                      </a:r>
                      <a:endParaRPr lang="tr-TR" sz="18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94664" marR="94664" marT="0" marB="0"/>
                </a:tc>
                <a:extLst>
                  <a:ext uri="{0D108BD9-81ED-4DB2-BD59-A6C34878D82A}">
                    <a16:rowId xmlns:a16="http://schemas.microsoft.com/office/drawing/2014/main" val="2580844116"/>
                  </a:ext>
                </a:extLst>
              </a:tr>
              <a:tr h="1208294">
                <a:tc>
                  <a:txBody>
                    <a:bodyPr/>
                    <a:lstStyle/>
                    <a:p>
                      <a:pPr indent="450215" algn="just">
                        <a:lnSpc>
                          <a:spcPct val="150000"/>
                        </a:lnSpc>
                      </a:pPr>
                      <a:r>
                        <a:rPr lang="tr-TR" sz="1800" b="0" kern="100" dirty="0">
                          <a:effectLst/>
                          <a:latin typeface="Times New Roman" panose="02020603050405020304" pitchFamily="18" charset="0"/>
                          <a:cs typeface="Times New Roman" panose="02020603050405020304" pitchFamily="18" charset="0"/>
                        </a:rPr>
                        <a:t>TS.3.1.2. Amaç ve öğrenim hedefleriyle uyumluluğu gösterilmiş ve geçerliği sağlanmış,</a:t>
                      </a:r>
                      <a:endParaRPr lang="tr-TR" sz="18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94664" marR="94664" marT="0" marB="0"/>
                </a:tc>
                <a:extLst>
                  <a:ext uri="{0D108BD9-81ED-4DB2-BD59-A6C34878D82A}">
                    <a16:rowId xmlns:a16="http://schemas.microsoft.com/office/drawing/2014/main" val="2047248406"/>
                  </a:ext>
                </a:extLst>
              </a:tr>
              <a:tr h="604147">
                <a:tc>
                  <a:txBody>
                    <a:bodyPr/>
                    <a:lstStyle/>
                    <a:p>
                      <a:pPr indent="450215" algn="just">
                        <a:lnSpc>
                          <a:spcPct val="150000"/>
                        </a:lnSpc>
                      </a:pPr>
                      <a:r>
                        <a:rPr lang="tr-TR" sz="1800" b="0" kern="100" dirty="0">
                          <a:effectLst/>
                          <a:latin typeface="Times New Roman" panose="02020603050405020304" pitchFamily="18" charset="0"/>
                          <a:cs typeface="Times New Roman" panose="02020603050405020304" pitchFamily="18" charset="0"/>
                        </a:rPr>
                        <a:t>TS.3.1.3. Öğrenmeyi destekleyecek şekilde planlanmış ve uygulanıyor olmalıdır.</a:t>
                      </a:r>
                      <a:endParaRPr lang="tr-TR" sz="18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94664" marR="94664" marT="0" marB="0"/>
                </a:tc>
                <a:extLst>
                  <a:ext uri="{0D108BD9-81ED-4DB2-BD59-A6C34878D82A}">
                    <a16:rowId xmlns:a16="http://schemas.microsoft.com/office/drawing/2014/main" val="193729573"/>
                  </a:ext>
                </a:extLst>
              </a:tr>
            </a:tbl>
          </a:graphicData>
        </a:graphic>
      </p:graphicFrame>
      <p:sp>
        <p:nvSpPr>
          <p:cNvPr id="3" name="Slayt Numarası Yer Tutucusu 2"/>
          <p:cNvSpPr>
            <a:spLocks noGrp="1"/>
          </p:cNvSpPr>
          <p:nvPr>
            <p:ph type="sldNum" sz="quarter" idx="12"/>
          </p:nvPr>
        </p:nvSpPr>
        <p:spPr/>
        <p:txBody>
          <a:bodyPr/>
          <a:lstStyle/>
          <a:p>
            <a:fld id="{61EFEAE3-8F30-485C-AE42-1C1F8F021618}" type="slidenum">
              <a:rPr lang="tr-TR" smtClean="0"/>
              <a:t>15</a:t>
            </a:fld>
            <a:endParaRPr lang="tr-TR"/>
          </a:p>
        </p:txBody>
      </p:sp>
    </p:spTree>
    <p:extLst>
      <p:ext uri="{BB962C8B-B14F-4D97-AF65-F5344CB8AC3E}">
        <p14:creationId xmlns:p14="http://schemas.microsoft.com/office/powerpoint/2010/main" val="2963683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193C68-141C-B044-C285-DEC7DC60C8EA}"/>
            </a:ext>
          </a:extLst>
        </p:cNvPr>
        <p:cNvGrpSpPr/>
        <p:nvPr/>
      </p:nvGrpSpPr>
      <p:grpSpPr>
        <a:xfrm>
          <a:off x="0" y="0"/>
          <a:ext cx="0" cy="0"/>
          <a:chOff x="0" y="0"/>
          <a:chExt cx="0" cy="0"/>
        </a:xfrm>
      </p:grpSpPr>
      <p:sp>
        <p:nvSpPr>
          <p:cNvPr id="7" name="Freeform 6">
            <a:extLst>
              <a:ext uri="{FF2B5EF4-FFF2-40B4-BE49-F238E27FC236}">
                <a16:creationId xmlns:a16="http://schemas.microsoft.com/office/drawing/2014/main" id="{0587FD09-F07C-C566-7E4A-7436E9E715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Freeform 7">
            <a:extLst>
              <a:ext uri="{FF2B5EF4-FFF2-40B4-BE49-F238E27FC236}">
                <a16:creationId xmlns:a16="http://schemas.microsoft.com/office/drawing/2014/main" id="{318046AA-B26D-FEC6-DF53-C07C4D1E13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C1B3EB6C-ABC7-E322-6B97-F4A934B39F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aphicFrame>
        <p:nvGraphicFramePr>
          <p:cNvPr id="3" name="Tablo 2">
            <a:extLst>
              <a:ext uri="{FF2B5EF4-FFF2-40B4-BE49-F238E27FC236}">
                <a16:creationId xmlns:a16="http://schemas.microsoft.com/office/drawing/2014/main" id="{8A845448-3103-E671-46ED-BCC7967A0ED3}"/>
              </a:ext>
            </a:extLst>
          </p:cNvPr>
          <p:cNvGraphicFramePr>
            <a:graphicFrameLocks noGrp="1"/>
          </p:cNvGraphicFramePr>
          <p:nvPr>
            <p:extLst>
              <p:ext uri="{D42A27DB-BD31-4B8C-83A1-F6EECF244321}">
                <p14:modId xmlns:p14="http://schemas.microsoft.com/office/powerpoint/2010/main" val="2983664147"/>
              </p:ext>
            </p:extLst>
          </p:nvPr>
        </p:nvGraphicFramePr>
        <p:xfrm>
          <a:off x="874644" y="781878"/>
          <a:ext cx="10243236" cy="4969564"/>
        </p:xfrm>
        <a:graphic>
          <a:graphicData uri="http://schemas.openxmlformats.org/drawingml/2006/table">
            <a:tbl>
              <a:tblPr firstRow="1" firstCol="1" bandRow="1">
                <a:tableStyleId>{B301B821-A1FF-4177-AEE7-76D212191A09}</a:tableStyleId>
              </a:tblPr>
              <a:tblGrid>
                <a:gridCol w="10243236">
                  <a:extLst>
                    <a:ext uri="{9D8B030D-6E8A-4147-A177-3AD203B41FA5}">
                      <a16:colId xmlns:a16="http://schemas.microsoft.com/office/drawing/2014/main" val="676597077"/>
                    </a:ext>
                  </a:extLst>
                </a:gridCol>
              </a:tblGrid>
              <a:tr h="931479">
                <a:tc>
                  <a:txBody>
                    <a:bodyPr/>
                    <a:lstStyle/>
                    <a:p>
                      <a:pPr indent="450215" algn="just">
                        <a:lnSpc>
                          <a:spcPct val="150000"/>
                        </a:lnSpc>
                      </a:pPr>
                      <a:r>
                        <a:rPr lang="tr-TR" sz="2200" kern="100" dirty="0">
                          <a:effectLst/>
                          <a:latin typeface="Times New Roman" panose="02020603050405020304" pitchFamily="18" charset="0"/>
                          <a:cs typeface="Times New Roman" panose="02020603050405020304" pitchFamily="18" charset="0"/>
                        </a:rPr>
                        <a:t>4. ÖĞRENCİLER</a:t>
                      </a:r>
                      <a:endParaRPr lang="tr-TR" sz="22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258732" marR="258732" marT="0" marB="0"/>
                </a:tc>
                <a:extLst>
                  <a:ext uri="{0D108BD9-81ED-4DB2-BD59-A6C34878D82A}">
                    <a16:rowId xmlns:a16="http://schemas.microsoft.com/office/drawing/2014/main" val="4034227642"/>
                  </a:ext>
                </a:extLst>
              </a:tr>
              <a:tr h="931479">
                <a:tc>
                  <a:txBody>
                    <a:bodyPr/>
                    <a:lstStyle/>
                    <a:p>
                      <a:pPr indent="450215" algn="just">
                        <a:lnSpc>
                          <a:spcPct val="150000"/>
                        </a:lnSpc>
                      </a:pPr>
                      <a:r>
                        <a:rPr lang="tr-TR" sz="2200" kern="100" dirty="0">
                          <a:effectLst/>
                          <a:latin typeface="Times New Roman" panose="02020603050405020304" pitchFamily="18" charset="0"/>
                          <a:cs typeface="Times New Roman" panose="02020603050405020304" pitchFamily="18" charset="0"/>
                        </a:rPr>
                        <a:t>4.1. Öğrenci seçimi, alımı ve sayısı konularındaki yaklaşım</a:t>
                      </a:r>
                      <a:endParaRPr lang="tr-TR" sz="22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258732" marR="258732" marT="0" marB="0"/>
                </a:tc>
                <a:extLst>
                  <a:ext uri="{0D108BD9-81ED-4DB2-BD59-A6C34878D82A}">
                    <a16:rowId xmlns:a16="http://schemas.microsoft.com/office/drawing/2014/main" val="2844269837"/>
                  </a:ext>
                </a:extLst>
              </a:tr>
              <a:tr h="931479">
                <a:tc>
                  <a:txBody>
                    <a:bodyPr/>
                    <a:lstStyle/>
                    <a:p>
                      <a:pPr indent="450215" algn="just">
                        <a:lnSpc>
                          <a:spcPct val="150000"/>
                        </a:lnSpc>
                      </a:pPr>
                      <a:r>
                        <a:rPr lang="tr-TR" sz="2200" kern="100" dirty="0">
                          <a:effectLst/>
                          <a:latin typeface="Times New Roman" panose="02020603050405020304" pitchFamily="18" charset="0"/>
                          <a:cs typeface="Times New Roman" panose="02020603050405020304" pitchFamily="18" charset="0"/>
                        </a:rPr>
                        <a:t>Tıp fakültesi mutlaka;</a:t>
                      </a:r>
                      <a:endParaRPr lang="tr-TR" sz="22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258732" marR="258732" marT="0" marB="0"/>
                </a:tc>
                <a:extLst>
                  <a:ext uri="{0D108BD9-81ED-4DB2-BD59-A6C34878D82A}">
                    <a16:rowId xmlns:a16="http://schemas.microsoft.com/office/drawing/2014/main" val="1729378492"/>
                  </a:ext>
                </a:extLst>
              </a:tr>
              <a:tr h="2175127">
                <a:tc>
                  <a:txBody>
                    <a:bodyPr/>
                    <a:lstStyle/>
                    <a:p>
                      <a:pPr indent="450215" algn="just">
                        <a:lnSpc>
                          <a:spcPct val="150000"/>
                        </a:lnSpc>
                      </a:pPr>
                      <a:r>
                        <a:rPr lang="tr-TR" sz="2200" b="0" kern="100" dirty="0">
                          <a:effectLst/>
                          <a:latin typeface="Times New Roman" panose="02020603050405020304" pitchFamily="18" charset="0"/>
                          <a:cs typeface="Times New Roman" panose="02020603050405020304" pitchFamily="18" charset="0"/>
                        </a:rPr>
                        <a:t>TS.4.1.1. Eğitim programının hedefleri, yapısı, özellikleri, kurumsal insan gücü ve altyapısına uygun öğrenci sayısını belirliyor ve talep ediyor olmalıdır.</a:t>
                      </a:r>
                      <a:endParaRPr lang="tr-TR" sz="22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258732" marR="258732" marT="0" marB="0"/>
                </a:tc>
                <a:extLst>
                  <a:ext uri="{0D108BD9-81ED-4DB2-BD59-A6C34878D82A}">
                    <a16:rowId xmlns:a16="http://schemas.microsoft.com/office/drawing/2014/main" val="220966043"/>
                  </a:ext>
                </a:extLst>
              </a:tr>
            </a:tbl>
          </a:graphicData>
        </a:graphic>
      </p:graphicFrame>
      <p:sp>
        <p:nvSpPr>
          <p:cNvPr id="2" name="Slayt Numarası Yer Tutucusu 1"/>
          <p:cNvSpPr>
            <a:spLocks noGrp="1"/>
          </p:cNvSpPr>
          <p:nvPr>
            <p:ph type="sldNum" sz="quarter" idx="12"/>
          </p:nvPr>
        </p:nvSpPr>
        <p:spPr/>
        <p:txBody>
          <a:bodyPr/>
          <a:lstStyle/>
          <a:p>
            <a:fld id="{61EFEAE3-8F30-485C-AE42-1C1F8F021618}" type="slidenum">
              <a:rPr lang="tr-TR" smtClean="0"/>
              <a:t>16</a:t>
            </a:fld>
            <a:endParaRPr lang="tr-TR"/>
          </a:p>
        </p:txBody>
      </p:sp>
    </p:spTree>
    <p:extLst>
      <p:ext uri="{BB962C8B-B14F-4D97-AF65-F5344CB8AC3E}">
        <p14:creationId xmlns:p14="http://schemas.microsoft.com/office/powerpoint/2010/main" val="2607626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2" name="Tablo 1">
            <a:extLst>
              <a:ext uri="{FF2B5EF4-FFF2-40B4-BE49-F238E27FC236}">
                <a16:creationId xmlns:a16="http://schemas.microsoft.com/office/drawing/2014/main" id="{11E32E66-B4F9-FFC9-C285-78C9700DDD09}"/>
              </a:ext>
            </a:extLst>
          </p:cNvPr>
          <p:cNvGraphicFramePr>
            <a:graphicFrameLocks noGrp="1"/>
          </p:cNvGraphicFramePr>
          <p:nvPr>
            <p:extLst>
              <p:ext uri="{D42A27DB-BD31-4B8C-83A1-F6EECF244321}">
                <p14:modId xmlns:p14="http://schemas.microsoft.com/office/powerpoint/2010/main" val="1350747387"/>
              </p:ext>
            </p:extLst>
          </p:nvPr>
        </p:nvGraphicFramePr>
        <p:xfrm>
          <a:off x="954157" y="918265"/>
          <a:ext cx="10399643" cy="4713910"/>
        </p:xfrm>
        <a:graphic>
          <a:graphicData uri="http://schemas.openxmlformats.org/drawingml/2006/table">
            <a:tbl>
              <a:tblPr firstRow="1" firstCol="1" bandRow="1">
                <a:tableStyleId>{B301B821-A1FF-4177-AEE7-76D212191A09}</a:tableStyleId>
              </a:tblPr>
              <a:tblGrid>
                <a:gridCol w="10399643">
                  <a:extLst>
                    <a:ext uri="{9D8B030D-6E8A-4147-A177-3AD203B41FA5}">
                      <a16:colId xmlns:a16="http://schemas.microsoft.com/office/drawing/2014/main" val="18099278"/>
                    </a:ext>
                  </a:extLst>
                </a:gridCol>
              </a:tblGrid>
              <a:tr h="673416">
                <a:tc>
                  <a:txBody>
                    <a:bodyPr/>
                    <a:lstStyle/>
                    <a:p>
                      <a:pPr indent="450215" algn="just">
                        <a:lnSpc>
                          <a:spcPct val="150000"/>
                        </a:lnSpc>
                      </a:pPr>
                      <a:r>
                        <a:rPr lang="tr-TR" sz="2300" kern="100">
                          <a:effectLst/>
                          <a:latin typeface="Times New Roman" panose="02020603050405020304" pitchFamily="18" charset="0"/>
                          <a:cs typeface="Times New Roman" panose="02020603050405020304" pitchFamily="18" charset="0"/>
                        </a:rPr>
                        <a:t>4. ÖĞRENCİLER</a:t>
                      </a:r>
                      <a:endParaRPr lang="tr-TR" sz="23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68694" marR="168694" marT="0" marB="0"/>
                </a:tc>
                <a:extLst>
                  <a:ext uri="{0D108BD9-81ED-4DB2-BD59-A6C34878D82A}">
                    <a16:rowId xmlns:a16="http://schemas.microsoft.com/office/drawing/2014/main" val="2211108703"/>
                  </a:ext>
                </a:extLst>
              </a:tr>
              <a:tr h="673416">
                <a:tc>
                  <a:txBody>
                    <a:bodyPr/>
                    <a:lstStyle/>
                    <a:p>
                      <a:pPr indent="450215" algn="just">
                        <a:lnSpc>
                          <a:spcPct val="150000"/>
                        </a:lnSpc>
                      </a:pPr>
                      <a:r>
                        <a:rPr lang="tr-TR" sz="2300" kern="100" dirty="0">
                          <a:effectLst/>
                          <a:latin typeface="Times New Roman" panose="02020603050405020304" pitchFamily="18" charset="0"/>
                          <a:cs typeface="Times New Roman" panose="02020603050405020304" pitchFamily="18" charset="0"/>
                        </a:rPr>
                        <a:t>4.2. Öğrencilerin görev ve sorumlulukları</a:t>
                      </a:r>
                      <a:endParaRPr lang="tr-TR" sz="23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68694" marR="168694" marT="0" marB="0"/>
                </a:tc>
                <a:extLst>
                  <a:ext uri="{0D108BD9-81ED-4DB2-BD59-A6C34878D82A}">
                    <a16:rowId xmlns:a16="http://schemas.microsoft.com/office/drawing/2014/main" val="3324670077"/>
                  </a:ext>
                </a:extLst>
              </a:tr>
              <a:tr h="673416">
                <a:tc>
                  <a:txBody>
                    <a:bodyPr/>
                    <a:lstStyle/>
                    <a:p>
                      <a:pPr indent="450215" algn="just">
                        <a:lnSpc>
                          <a:spcPct val="150000"/>
                        </a:lnSpc>
                      </a:pPr>
                      <a:r>
                        <a:rPr lang="tr-TR" sz="2300" kern="100">
                          <a:effectLst/>
                          <a:latin typeface="Times New Roman" panose="02020603050405020304" pitchFamily="18" charset="0"/>
                          <a:cs typeface="Times New Roman" panose="02020603050405020304" pitchFamily="18" charset="0"/>
                        </a:rPr>
                        <a:t>Tıp fakültesi mutlaka;</a:t>
                      </a:r>
                      <a:endParaRPr lang="tr-TR" sz="23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68694" marR="168694" marT="0" marB="0"/>
                </a:tc>
                <a:extLst>
                  <a:ext uri="{0D108BD9-81ED-4DB2-BD59-A6C34878D82A}">
                    <a16:rowId xmlns:a16="http://schemas.microsoft.com/office/drawing/2014/main" val="1448586458"/>
                  </a:ext>
                </a:extLst>
              </a:tr>
              <a:tr h="1346831">
                <a:tc>
                  <a:txBody>
                    <a:bodyPr/>
                    <a:lstStyle/>
                    <a:p>
                      <a:pPr indent="450215" algn="just">
                        <a:lnSpc>
                          <a:spcPct val="150000"/>
                        </a:lnSpc>
                      </a:pPr>
                      <a:r>
                        <a:rPr lang="tr-TR" sz="2300" b="0" kern="100" dirty="0">
                          <a:effectLst/>
                          <a:latin typeface="Times New Roman" panose="02020603050405020304" pitchFamily="18" charset="0"/>
                          <a:cs typeface="Times New Roman" panose="02020603050405020304" pitchFamily="18" charset="0"/>
                        </a:rPr>
                        <a:t>TS.4.2.1. Öğrencilerin klinik öncesi eğitim süreçlerindeki sorumluluklarını tanımlamış ve bilinir hale getirmiş,</a:t>
                      </a:r>
                      <a:endParaRPr lang="tr-TR" sz="23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68694" marR="168694" marT="0" marB="0"/>
                </a:tc>
                <a:extLst>
                  <a:ext uri="{0D108BD9-81ED-4DB2-BD59-A6C34878D82A}">
                    <a16:rowId xmlns:a16="http://schemas.microsoft.com/office/drawing/2014/main" val="2278297592"/>
                  </a:ext>
                </a:extLst>
              </a:tr>
              <a:tr h="1346831">
                <a:tc>
                  <a:txBody>
                    <a:bodyPr/>
                    <a:lstStyle/>
                    <a:p>
                      <a:pPr indent="450215" algn="just">
                        <a:lnSpc>
                          <a:spcPct val="150000"/>
                        </a:lnSpc>
                      </a:pPr>
                      <a:r>
                        <a:rPr lang="tr-TR" sz="2300" b="0" kern="100" dirty="0">
                          <a:effectLst/>
                          <a:latin typeface="Times New Roman" panose="02020603050405020304" pitchFamily="18" charset="0"/>
                          <a:cs typeface="Times New Roman" panose="02020603050405020304" pitchFamily="18" charset="0"/>
                        </a:rPr>
                        <a:t>TS.4.2.2. Stajyer ve </a:t>
                      </a:r>
                      <a:r>
                        <a:rPr lang="tr-TR" sz="2300" b="0" kern="100" dirty="0" err="1">
                          <a:effectLst/>
                          <a:latin typeface="Times New Roman" panose="02020603050405020304" pitchFamily="18" charset="0"/>
                          <a:cs typeface="Times New Roman" panose="02020603050405020304" pitchFamily="18" charset="0"/>
                        </a:rPr>
                        <a:t>intörnlerin</a:t>
                      </a:r>
                      <a:r>
                        <a:rPr lang="tr-TR" sz="2300" b="0" kern="100" dirty="0">
                          <a:effectLst/>
                          <a:latin typeface="Times New Roman" panose="02020603050405020304" pitchFamily="18" charset="0"/>
                          <a:cs typeface="Times New Roman" panose="02020603050405020304" pitchFamily="18" charset="0"/>
                        </a:rPr>
                        <a:t> klinik eğitim ortamlarındaki görev ve sorumluluklarını tanımlamış ve bilinir hale getirmiş olmalıdır.</a:t>
                      </a:r>
                      <a:endParaRPr lang="tr-TR" sz="23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68694" marR="168694" marT="0" marB="0"/>
                </a:tc>
                <a:extLst>
                  <a:ext uri="{0D108BD9-81ED-4DB2-BD59-A6C34878D82A}">
                    <a16:rowId xmlns:a16="http://schemas.microsoft.com/office/drawing/2014/main" val="456538244"/>
                  </a:ext>
                </a:extLst>
              </a:tr>
            </a:tbl>
          </a:graphicData>
        </a:graphic>
      </p:graphicFrame>
      <p:sp>
        <p:nvSpPr>
          <p:cNvPr id="3" name="Slayt Numarası Yer Tutucusu 2"/>
          <p:cNvSpPr>
            <a:spLocks noGrp="1"/>
          </p:cNvSpPr>
          <p:nvPr>
            <p:ph type="sldNum" sz="quarter" idx="12"/>
          </p:nvPr>
        </p:nvSpPr>
        <p:spPr/>
        <p:txBody>
          <a:bodyPr/>
          <a:lstStyle/>
          <a:p>
            <a:fld id="{61EFEAE3-8F30-485C-AE42-1C1F8F021618}" type="slidenum">
              <a:rPr lang="tr-TR" smtClean="0"/>
              <a:t>17</a:t>
            </a:fld>
            <a:endParaRPr lang="tr-TR"/>
          </a:p>
        </p:txBody>
      </p:sp>
    </p:spTree>
    <p:extLst>
      <p:ext uri="{BB962C8B-B14F-4D97-AF65-F5344CB8AC3E}">
        <p14:creationId xmlns:p14="http://schemas.microsoft.com/office/powerpoint/2010/main" val="3787739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2" name="Tablo 1">
            <a:extLst>
              <a:ext uri="{FF2B5EF4-FFF2-40B4-BE49-F238E27FC236}">
                <a16:creationId xmlns:a16="http://schemas.microsoft.com/office/drawing/2014/main" id="{810EB201-D07F-D08A-CD7D-778A15ECB744}"/>
              </a:ext>
            </a:extLst>
          </p:cNvPr>
          <p:cNvGraphicFramePr>
            <a:graphicFrameLocks noGrp="1"/>
          </p:cNvGraphicFramePr>
          <p:nvPr>
            <p:extLst>
              <p:ext uri="{D42A27DB-BD31-4B8C-83A1-F6EECF244321}">
                <p14:modId xmlns:p14="http://schemas.microsoft.com/office/powerpoint/2010/main" val="693233868"/>
              </p:ext>
            </p:extLst>
          </p:nvPr>
        </p:nvGraphicFramePr>
        <p:xfrm>
          <a:off x="940904" y="821634"/>
          <a:ext cx="10412896" cy="4890052"/>
        </p:xfrm>
        <a:graphic>
          <a:graphicData uri="http://schemas.openxmlformats.org/drawingml/2006/table">
            <a:tbl>
              <a:tblPr firstRow="1" firstCol="1" bandRow="1">
                <a:tableStyleId>{B301B821-A1FF-4177-AEE7-76D212191A09}</a:tableStyleId>
              </a:tblPr>
              <a:tblGrid>
                <a:gridCol w="10412896">
                  <a:extLst>
                    <a:ext uri="{9D8B030D-6E8A-4147-A177-3AD203B41FA5}">
                      <a16:colId xmlns:a16="http://schemas.microsoft.com/office/drawing/2014/main" val="155002067"/>
                    </a:ext>
                  </a:extLst>
                </a:gridCol>
              </a:tblGrid>
              <a:tr h="815009">
                <a:tc>
                  <a:txBody>
                    <a:bodyPr/>
                    <a:lstStyle/>
                    <a:p>
                      <a:pPr indent="450215" algn="just">
                        <a:lnSpc>
                          <a:spcPct val="150000"/>
                        </a:lnSpc>
                      </a:pPr>
                      <a:r>
                        <a:rPr lang="tr-TR" sz="2700" kern="100">
                          <a:effectLst/>
                          <a:latin typeface="Times New Roman" panose="02020603050405020304" pitchFamily="18" charset="0"/>
                          <a:cs typeface="Times New Roman" panose="02020603050405020304" pitchFamily="18" charset="0"/>
                        </a:rPr>
                        <a:t>4. ÖĞRENCİLER</a:t>
                      </a:r>
                      <a:endParaRPr lang="tr-TR" sz="27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227921" marR="227921" marT="0" marB="0"/>
                </a:tc>
                <a:extLst>
                  <a:ext uri="{0D108BD9-81ED-4DB2-BD59-A6C34878D82A}">
                    <a16:rowId xmlns:a16="http://schemas.microsoft.com/office/drawing/2014/main" val="485663854"/>
                  </a:ext>
                </a:extLst>
              </a:tr>
              <a:tr h="815009">
                <a:tc>
                  <a:txBody>
                    <a:bodyPr/>
                    <a:lstStyle/>
                    <a:p>
                      <a:pPr indent="450215" algn="just">
                        <a:lnSpc>
                          <a:spcPct val="150000"/>
                        </a:lnSpc>
                      </a:pPr>
                      <a:r>
                        <a:rPr lang="tr-TR" sz="2700" kern="100">
                          <a:effectLst/>
                          <a:latin typeface="Times New Roman" panose="02020603050405020304" pitchFamily="18" charset="0"/>
                          <a:cs typeface="Times New Roman" panose="02020603050405020304" pitchFamily="18" charset="0"/>
                        </a:rPr>
                        <a:t>4.3. Öğrenci temsiliyeti</a:t>
                      </a:r>
                      <a:endParaRPr lang="tr-TR" sz="27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227921" marR="227921" marT="0" marB="0"/>
                </a:tc>
                <a:extLst>
                  <a:ext uri="{0D108BD9-81ED-4DB2-BD59-A6C34878D82A}">
                    <a16:rowId xmlns:a16="http://schemas.microsoft.com/office/drawing/2014/main" val="2454319575"/>
                  </a:ext>
                </a:extLst>
              </a:tr>
              <a:tr h="1630017">
                <a:tc>
                  <a:txBody>
                    <a:bodyPr/>
                    <a:lstStyle/>
                    <a:p>
                      <a:pPr indent="450215" algn="just">
                        <a:lnSpc>
                          <a:spcPct val="150000"/>
                        </a:lnSpc>
                      </a:pPr>
                      <a:r>
                        <a:rPr lang="tr-TR" sz="2700" kern="100" dirty="0">
                          <a:effectLst/>
                          <a:latin typeface="Times New Roman" panose="02020603050405020304" pitchFamily="18" charset="0"/>
                          <a:cs typeface="Times New Roman" panose="02020603050405020304" pitchFamily="18" charset="0"/>
                        </a:rPr>
                        <a:t>Tıp Fakültesi, eğitim-öğretim ile ilgili tüm yapı ve süreçlerde mutlaka;</a:t>
                      </a:r>
                      <a:endParaRPr lang="tr-TR" sz="27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227921" marR="227921" marT="0" marB="0"/>
                </a:tc>
                <a:extLst>
                  <a:ext uri="{0D108BD9-81ED-4DB2-BD59-A6C34878D82A}">
                    <a16:rowId xmlns:a16="http://schemas.microsoft.com/office/drawing/2014/main" val="284624530"/>
                  </a:ext>
                </a:extLst>
              </a:tr>
              <a:tr h="1630017">
                <a:tc>
                  <a:txBody>
                    <a:bodyPr/>
                    <a:lstStyle/>
                    <a:p>
                      <a:pPr indent="450215" algn="just">
                        <a:lnSpc>
                          <a:spcPct val="150000"/>
                        </a:lnSpc>
                      </a:pPr>
                      <a:r>
                        <a:rPr lang="tr-TR" sz="2700" b="0" kern="100" dirty="0">
                          <a:effectLst/>
                          <a:latin typeface="Times New Roman" panose="02020603050405020304" pitchFamily="18" charset="0"/>
                          <a:cs typeface="Times New Roman" panose="02020603050405020304" pitchFamily="18" charset="0"/>
                        </a:rPr>
                        <a:t>TS.4.3.1. Nitelikli ve etkin öğrenci temsiliyetini sağlayacak kurumsal bir sistem kurmuş ve çalıştırıyor olmalıdır.</a:t>
                      </a:r>
                      <a:endParaRPr lang="tr-TR" sz="27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227921" marR="227921" marT="0" marB="0"/>
                </a:tc>
                <a:extLst>
                  <a:ext uri="{0D108BD9-81ED-4DB2-BD59-A6C34878D82A}">
                    <a16:rowId xmlns:a16="http://schemas.microsoft.com/office/drawing/2014/main" val="3632443648"/>
                  </a:ext>
                </a:extLst>
              </a:tr>
            </a:tbl>
          </a:graphicData>
        </a:graphic>
      </p:graphicFrame>
      <p:sp>
        <p:nvSpPr>
          <p:cNvPr id="3" name="Slayt Numarası Yer Tutucusu 2"/>
          <p:cNvSpPr>
            <a:spLocks noGrp="1"/>
          </p:cNvSpPr>
          <p:nvPr>
            <p:ph type="sldNum" sz="quarter" idx="12"/>
          </p:nvPr>
        </p:nvSpPr>
        <p:spPr/>
        <p:txBody>
          <a:bodyPr/>
          <a:lstStyle/>
          <a:p>
            <a:fld id="{61EFEAE3-8F30-485C-AE42-1C1F8F021618}" type="slidenum">
              <a:rPr lang="tr-TR" smtClean="0"/>
              <a:t>18</a:t>
            </a:fld>
            <a:endParaRPr lang="tr-TR"/>
          </a:p>
        </p:txBody>
      </p:sp>
    </p:spTree>
    <p:extLst>
      <p:ext uri="{BB962C8B-B14F-4D97-AF65-F5344CB8AC3E}">
        <p14:creationId xmlns:p14="http://schemas.microsoft.com/office/powerpoint/2010/main" val="277890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2" name="Tablo 1">
            <a:extLst>
              <a:ext uri="{FF2B5EF4-FFF2-40B4-BE49-F238E27FC236}">
                <a16:creationId xmlns:a16="http://schemas.microsoft.com/office/drawing/2014/main" id="{734027E7-BD18-8E05-4D18-A2D52F73A910}"/>
              </a:ext>
            </a:extLst>
          </p:cNvPr>
          <p:cNvGraphicFramePr>
            <a:graphicFrameLocks noGrp="1"/>
          </p:cNvGraphicFramePr>
          <p:nvPr>
            <p:extLst>
              <p:ext uri="{D42A27DB-BD31-4B8C-83A1-F6EECF244321}">
                <p14:modId xmlns:p14="http://schemas.microsoft.com/office/powerpoint/2010/main" val="883310113"/>
              </p:ext>
            </p:extLst>
          </p:nvPr>
        </p:nvGraphicFramePr>
        <p:xfrm>
          <a:off x="887896" y="918266"/>
          <a:ext cx="10465904" cy="4833176"/>
        </p:xfrm>
        <a:graphic>
          <a:graphicData uri="http://schemas.openxmlformats.org/drawingml/2006/table">
            <a:tbl>
              <a:tblPr firstRow="1" firstCol="1" bandRow="1">
                <a:tableStyleId>{B301B821-A1FF-4177-AEE7-76D212191A09}</a:tableStyleId>
              </a:tblPr>
              <a:tblGrid>
                <a:gridCol w="10465904">
                  <a:extLst>
                    <a:ext uri="{9D8B030D-6E8A-4147-A177-3AD203B41FA5}">
                      <a16:colId xmlns:a16="http://schemas.microsoft.com/office/drawing/2014/main" val="2685879514"/>
                    </a:ext>
                  </a:extLst>
                </a:gridCol>
              </a:tblGrid>
              <a:tr h="966635">
                <a:tc>
                  <a:txBody>
                    <a:bodyPr/>
                    <a:lstStyle/>
                    <a:p>
                      <a:pPr indent="450215" algn="just">
                        <a:lnSpc>
                          <a:spcPct val="150000"/>
                        </a:lnSpc>
                      </a:pPr>
                      <a:r>
                        <a:rPr lang="tr-TR" sz="1900" kern="100">
                          <a:effectLst/>
                          <a:latin typeface="Times New Roman" panose="02020603050405020304" pitchFamily="18" charset="0"/>
                          <a:cs typeface="Times New Roman" panose="02020603050405020304" pitchFamily="18" charset="0"/>
                        </a:rPr>
                        <a:t>4. ÖĞRENCİLER</a:t>
                      </a:r>
                      <a:endParaRPr lang="tr-TR" sz="19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26036" marR="126036" marT="0" marB="0"/>
                </a:tc>
                <a:extLst>
                  <a:ext uri="{0D108BD9-81ED-4DB2-BD59-A6C34878D82A}">
                    <a16:rowId xmlns:a16="http://schemas.microsoft.com/office/drawing/2014/main" val="1709855355"/>
                  </a:ext>
                </a:extLst>
              </a:tr>
              <a:tr h="966635">
                <a:tc>
                  <a:txBody>
                    <a:bodyPr/>
                    <a:lstStyle/>
                    <a:p>
                      <a:pPr indent="450215" algn="just">
                        <a:lnSpc>
                          <a:spcPct val="150000"/>
                        </a:lnSpc>
                      </a:pPr>
                      <a:r>
                        <a:rPr lang="tr-TR" sz="1900" kern="100" dirty="0">
                          <a:effectLst/>
                          <a:latin typeface="Times New Roman" panose="02020603050405020304" pitchFamily="18" charset="0"/>
                          <a:cs typeface="Times New Roman" panose="02020603050405020304" pitchFamily="18" charset="0"/>
                        </a:rPr>
                        <a:t>4.4. Öğrencilere yönelik danışmanlık hizmetleri</a:t>
                      </a:r>
                      <a:endParaRPr lang="tr-TR" sz="19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26036" marR="126036" marT="0" marB="0"/>
                </a:tc>
                <a:extLst>
                  <a:ext uri="{0D108BD9-81ED-4DB2-BD59-A6C34878D82A}">
                    <a16:rowId xmlns:a16="http://schemas.microsoft.com/office/drawing/2014/main" val="2900145716"/>
                  </a:ext>
                </a:extLst>
              </a:tr>
              <a:tr h="966635">
                <a:tc>
                  <a:txBody>
                    <a:bodyPr/>
                    <a:lstStyle/>
                    <a:p>
                      <a:pPr indent="450215" algn="just">
                        <a:lnSpc>
                          <a:spcPct val="150000"/>
                        </a:lnSpc>
                      </a:pPr>
                      <a:r>
                        <a:rPr lang="tr-TR" sz="1900" kern="100">
                          <a:effectLst/>
                          <a:latin typeface="Times New Roman" panose="02020603050405020304" pitchFamily="18" charset="0"/>
                          <a:cs typeface="Times New Roman" panose="02020603050405020304" pitchFamily="18" charset="0"/>
                        </a:rPr>
                        <a:t>Tıp fakültesi öğrencileri için mutlaka;</a:t>
                      </a:r>
                      <a:endParaRPr lang="tr-TR" sz="19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26036" marR="126036" marT="0" marB="0"/>
                </a:tc>
                <a:extLst>
                  <a:ext uri="{0D108BD9-81ED-4DB2-BD59-A6C34878D82A}">
                    <a16:rowId xmlns:a16="http://schemas.microsoft.com/office/drawing/2014/main" val="3473608996"/>
                  </a:ext>
                </a:extLst>
              </a:tr>
              <a:tr h="1933271">
                <a:tc>
                  <a:txBody>
                    <a:bodyPr/>
                    <a:lstStyle/>
                    <a:p>
                      <a:pPr indent="450215" algn="just">
                        <a:lnSpc>
                          <a:spcPct val="150000"/>
                        </a:lnSpc>
                      </a:pPr>
                      <a:r>
                        <a:rPr lang="tr-TR" sz="1900" b="0" kern="100" dirty="0">
                          <a:effectLst/>
                          <a:latin typeface="Times New Roman" panose="02020603050405020304" pitchFamily="18" charset="0"/>
                          <a:cs typeface="Times New Roman" panose="02020603050405020304" pitchFamily="18" charset="0"/>
                        </a:rPr>
                        <a:t>TS.4.4.1. Akademik ve sosyal danışmanlık sistemi bulundurmalı ve işlevselliğini gösterebilmelidir.</a:t>
                      </a:r>
                      <a:endParaRPr lang="tr-TR" sz="19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26036" marR="126036" marT="0" marB="0"/>
                </a:tc>
                <a:extLst>
                  <a:ext uri="{0D108BD9-81ED-4DB2-BD59-A6C34878D82A}">
                    <a16:rowId xmlns:a16="http://schemas.microsoft.com/office/drawing/2014/main" val="1036640510"/>
                  </a:ext>
                </a:extLst>
              </a:tr>
            </a:tbl>
          </a:graphicData>
        </a:graphic>
      </p:graphicFrame>
      <p:sp>
        <p:nvSpPr>
          <p:cNvPr id="3" name="Slayt Numarası Yer Tutucusu 2"/>
          <p:cNvSpPr>
            <a:spLocks noGrp="1"/>
          </p:cNvSpPr>
          <p:nvPr>
            <p:ph type="sldNum" sz="quarter" idx="12"/>
          </p:nvPr>
        </p:nvSpPr>
        <p:spPr/>
        <p:txBody>
          <a:bodyPr/>
          <a:lstStyle/>
          <a:p>
            <a:fld id="{61EFEAE3-8F30-485C-AE42-1C1F8F021618}" type="slidenum">
              <a:rPr lang="tr-TR" smtClean="0"/>
              <a:t>19</a:t>
            </a:fld>
            <a:endParaRPr lang="tr-TR"/>
          </a:p>
        </p:txBody>
      </p:sp>
    </p:spTree>
    <p:extLst>
      <p:ext uri="{BB962C8B-B14F-4D97-AF65-F5344CB8AC3E}">
        <p14:creationId xmlns:p14="http://schemas.microsoft.com/office/powerpoint/2010/main" val="1020448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latin typeface="Times New Roman" panose="02020603050405020304" pitchFamily="18" charset="0"/>
                <a:cs typeface="Times New Roman" panose="02020603050405020304" pitchFamily="18" charset="0"/>
              </a:rPr>
              <a:t>Tarihçe ve Genel Bilgiler </a:t>
            </a:r>
            <a:endParaRPr lang="tr-TR" dirty="0">
              <a:latin typeface="Times New Roman" panose="02020603050405020304" pitchFamily="18" charset="0"/>
              <a:cs typeface="Times New Roman" panose="02020603050405020304" pitchFamily="18" charset="0"/>
            </a:endParaRPr>
          </a:p>
        </p:txBody>
      </p:sp>
      <p:pic>
        <p:nvPicPr>
          <p:cNvPr id="5" name="İçerik Yer Tutucusu 4"/>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6204161" y="4368991"/>
            <a:ext cx="4327575" cy="2316301"/>
          </a:xfrm>
        </p:spPr>
      </p:pic>
      <p:sp>
        <p:nvSpPr>
          <p:cNvPr id="4" name="Slayt Numarası Yer Tutucusu 3"/>
          <p:cNvSpPr>
            <a:spLocks noGrp="1"/>
          </p:cNvSpPr>
          <p:nvPr>
            <p:ph type="sldNum" sz="quarter" idx="12"/>
          </p:nvPr>
        </p:nvSpPr>
        <p:spPr>
          <a:xfrm>
            <a:off x="8474765" y="5893894"/>
            <a:ext cx="2743200" cy="365125"/>
          </a:xfrm>
        </p:spPr>
        <p:txBody>
          <a:bodyPr/>
          <a:lstStyle/>
          <a:p>
            <a:fld id="{61EFEAE3-8F30-485C-AE42-1C1F8F021618}" type="slidenum">
              <a:rPr lang="tr-TR" smtClean="0"/>
              <a:t>2</a:t>
            </a:fld>
            <a:endParaRPr lang="tr-T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8930" y="1707217"/>
            <a:ext cx="3014870" cy="2352484"/>
          </a:xfrm>
          <a:prstGeom prst="rect">
            <a:avLst/>
          </a:prstGeom>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764" y="4368991"/>
            <a:ext cx="4548810" cy="2352484"/>
          </a:xfrm>
          <a:prstGeom prst="rect">
            <a:avLst/>
          </a:prstGeom>
        </p:spPr>
      </p:pic>
      <p:pic>
        <p:nvPicPr>
          <p:cNvPr id="8" name="Resim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764" y="1707217"/>
            <a:ext cx="3691289" cy="2369014"/>
          </a:xfrm>
          <a:prstGeom prst="rect">
            <a:avLst/>
          </a:prstGeom>
        </p:spPr>
      </p:pic>
      <p:pic>
        <p:nvPicPr>
          <p:cNvPr id="2050" name="Picture 2" descr="Mersin Üniversitesi -"/>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184980" y="1707217"/>
            <a:ext cx="4038362" cy="2369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9297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2" name="Tablo 1">
            <a:extLst>
              <a:ext uri="{FF2B5EF4-FFF2-40B4-BE49-F238E27FC236}">
                <a16:creationId xmlns:a16="http://schemas.microsoft.com/office/drawing/2014/main" id="{B91CEE9C-C7CC-5D25-9961-824B5A4F23A8}"/>
              </a:ext>
            </a:extLst>
          </p:cNvPr>
          <p:cNvGraphicFramePr>
            <a:graphicFrameLocks noGrp="1"/>
          </p:cNvGraphicFramePr>
          <p:nvPr>
            <p:extLst>
              <p:ext uri="{D42A27DB-BD31-4B8C-83A1-F6EECF244321}">
                <p14:modId xmlns:p14="http://schemas.microsoft.com/office/powerpoint/2010/main" val="2291914838"/>
              </p:ext>
            </p:extLst>
          </p:nvPr>
        </p:nvGraphicFramePr>
        <p:xfrm>
          <a:off x="1073426" y="918266"/>
          <a:ext cx="10280374" cy="4647646"/>
        </p:xfrm>
        <a:graphic>
          <a:graphicData uri="http://schemas.openxmlformats.org/drawingml/2006/table">
            <a:tbl>
              <a:tblPr firstRow="1" firstCol="1" bandRow="1">
                <a:tableStyleId>{B301B821-A1FF-4177-AEE7-76D212191A09}</a:tableStyleId>
              </a:tblPr>
              <a:tblGrid>
                <a:gridCol w="10280374">
                  <a:extLst>
                    <a:ext uri="{9D8B030D-6E8A-4147-A177-3AD203B41FA5}">
                      <a16:colId xmlns:a16="http://schemas.microsoft.com/office/drawing/2014/main" val="2720039355"/>
                    </a:ext>
                  </a:extLst>
                </a:gridCol>
              </a:tblGrid>
              <a:tr h="958577">
                <a:tc>
                  <a:txBody>
                    <a:bodyPr/>
                    <a:lstStyle/>
                    <a:p>
                      <a:pPr indent="450215" algn="just">
                        <a:lnSpc>
                          <a:spcPct val="150000"/>
                        </a:lnSpc>
                      </a:pPr>
                      <a:r>
                        <a:rPr lang="tr-TR" sz="1900" kern="100">
                          <a:effectLst/>
                          <a:latin typeface="Times New Roman" panose="02020603050405020304" pitchFamily="18" charset="0"/>
                          <a:cs typeface="Times New Roman" panose="02020603050405020304" pitchFamily="18" charset="0"/>
                        </a:rPr>
                        <a:t>4. ÖĞRENCİLER</a:t>
                      </a:r>
                      <a:endParaRPr lang="tr-TR" sz="19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11869" marR="111869" marT="0" marB="0"/>
                </a:tc>
                <a:extLst>
                  <a:ext uri="{0D108BD9-81ED-4DB2-BD59-A6C34878D82A}">
                    <a16:rowId xmlns:a16="http://schemas.microsoft.com/office/drawing/2014/main" val="2106214679"/>
                  </a:ext>
                </a:extLst>
              </a:tr>
              <a:tr h="958577">
                <a:tc>
                  <a:txBody>
                    <a:bodyPr/>
                    <a:lstStyle/>
                    <a:p>
                      <a:pPr indent="450215" algn="just">
                        <a:lnSpc>
                          <a:spcPct val="150000"/>
                        </a:lnSpc>
                      </a:pPr>
                      <a:r>
                        <a:rPr lang="tr-TR" sz="1900" kern="100">
                          <a:effectLst/>
                          <a:latin typeface="Times New Roman" panose="02020603050405020304" pitchFamily="18" charset="0"/>
                          <a:cs typeface="Times New Roman" panose="02020603050405020304" pitchFamily="18" charset="0"/>
                        </a:rPr>
                        <a:t>4.5. Sosyal, kültürel, sanatsal ve sportif olanaklar</a:t>
                      </a:r>
                      <a:endParaRPr lang="tr-TR" sz="19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11869" marR="111869" marT="0" marB="0"/>
                </a:tc>
                <a:extLst>
                  <a:ext uri="{0D108BD9-81ED-4DB2-BD59-A6C34878D82A}">
                    <a16:rowId xmlns:a16="http://schemas.microsoft.com/office/drawing/2014/main" val="1970826190"/>
                  </a:ext>
                </a:extLst>
              </a:tr>
              <a:tr h="958577">
                <a:tc>
                  <a:txBody>
                    <a:bodyPr/>
                    <a:lstStyle/>
                    <a:p>
                      <a:pPr indent="450215" algn="just">
                        <a:lnSpc>
                          <a:spcPct val="150000"/>
                        </a:lnSpc>
                      </a:pPr>
                      <a:r>
                        <a:rPr lang="tr-TR" sz="1900" kern="100" dirty="0">
                          <a:effectLst/>
                          <a:latin typeface="Times New Roman" panose="02020603050405020304" pitchFamily="18" charset="0"/>
                          <a:cs typeface="Times New Roman" panose="02020603050405020304" pitchFamily="18" charset="0"/>
                        </a:rPr>
                        <a:t>Tıp fakültesi, öğrencilerine mutlaka;</a:t>
                      </a:r>
                      <a:endParaRPr lang="tr-TR" sz="19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11869" marR="111869" marT="0" marB="0"/>
                </a:tc>
                <a:extLst>
                  <a:ext uri="{0D108BD9-81ED-4DB2-BD59-A6C34878D82A}">
                    <a16:rowId xmlns:a16="http://schemas.microsoft.com/office/drawing/2014/main" val="1649165554"/>
                  </a:ext>
                </a:extLst>
              </a:tr>
              <a:tr h="1771915">
                <a:tc>
                  <a:txBody>
                    <a:bodyPr/>
                    <a:lstStyle/>
                    <a:p>
                      <a:pPr indent="450215" algn="just">
                        <a:lnSpc>
                          <a:spcPct val="150000"/>
                        </a:lnSpc>
                      </a:pPr>
                      <a:r>
                        <a:rPr lang="tr-TR" sz="1900" b="0" kern="100" dirty="0">
                          <a:effectLst/>
                          <a:latin typeface="Times New Roman" panose="02020603050405020304" pitchFamily="18" charset="0"/>
                          <a:cs typeface="Times New Roman" panose="02020603050405020304" pitchFamily="18" charset="0"/>
                        </a:rPr>
                        <a:t>TS.4.5.1. Sosyal, kültürel, sanatsal, sportif olanaklar ve eşit erişim fırsatı sağlıyor olmalıdır.</a:t>
                      </a:r>
                      <a:endParaRPr lang="tr-TR" sz="19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11869" marR="111869" marT="0" marB="0"/>
                </a:tc>
                <a:extLst>
                  <a:ext uri="{0D108BD9-81ED-4DB2-BD59-A6C34878D82A}">
                    <a16:rowId xmlns:a16="http://schemas.microsoft.com/office/drawing/2014/main" val="1608912670"/>
                  </a:ext>
                </a:extLst>
              </a:tr>
            </a:tbl>
          </a:graphicData>
        </a:graphic>
      </p:graphicFrame>
      <p:sp>
        <p:nvSpPr>
          <p:cNvPr id="3" name="Slayt Numarası Yer Tutucusu 2"/>
          <p:cNvSpPr>
            <a:spLocks noGrp="1"/>
          </p:cNvSpPr>
          <p:nvPr>
            <p:ph type="sldNum" sz="quarter" idx="12"/>
          </p:nvPr>
        </p:nvSpPr>
        <p:spPr/>
        <p:txBody>
          <a:bodyPr/>
          <a:lstStyle/>
          <a:p>
            <a:fld id="{61EFEAE3-8F30-485C-AE42-1C1F8F021618}" type="slidenum">
              <a:rPr lang="tr-TR" smtClean="0"/>
              <a:t>20</a:t>
            </a:fld>
            <a:endParaRPr lang="tr-TR"/>
          </a:p>
        </p:txBody>
      </p:sp>
    </p:spTree>
    <p:extLst>
      <p:ext uri="{BB962C8B-B14F-4D97-AF65-F5344CB8AC3E}">
        <p14:creationId xmlns:p14="http://schemas.microsoft.com/office/powerpoint/2010/main" val="4091565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2" name="Tablo 1">
            <a:extLst>
              <a:ext uri="{FF2B5EF4-FFF2-40B4-BE49-F238E27FC236}">
                <a16:creationId xmlns:a16="http://schemas.microsoft.com/office/drawing/2014/main" id="{10F3A5FB-36C2-860C-D780-7CAA6D5C5125}"/>
              </a:ext>
            </a:extLst>
          </p:cNvPr>
          <p:cNvGraphicFramePr>
            <a:graphicFrameLocks noGrp="1"/>
          </p:cNvGraphicFramePr>
          <p:nvPr>
            <p:extLst>
              <p:ext uri="{D42A27DB-BD31-4B8C-83A1-F6EECF244321}">
                <p14:modId xmlns:p14="http://schemas.microsoft.com/office/powerpoint/2010/main" val="2469032507"/>
              </p:ext>
            </p:extLst>
          </p:nvPr>
        </p:nvGraphicFramePr>
        <p:xfrm>
          <a:off x="980661" y="918265"/>
          <a:ext cx="10373139" cy="4674151"/>
        </p:xfrm>
        <a:graphic>
          <a:graphicData uri="http://schemas.openxmlformats.org/drawingml/2006/table">
            <a:tbl>
              <a:tblPr firstRow="1" firstCol="1" bandRow="1">
                <a:tableStyleId>{B301B821-A1FF-4177-AEE7-76D212191A09}</a:tableStyleId>
              </a:tblPr>
              <a:tblGrid>
                <a:gridCol w="10373139">
                  <a:extLst>
                    <a:ext uri="{9D8B030D-6E8A-4147-A177-3AD203B41FA5}">
                      <a16:colId xmlns:a16="http://schemas.microsoft.com/office/drawing/2014/main" val="1201065932"/>
                    </a:ext>
                  </a:extLst>
                </a:gridCol>
              </a:tblGrid>
              <a:tr h="779025">
                <a:tc>
                  <a:txBody>
                    <a:bodyPr/>
                    <a:lstStyle/>
                    <a:p>
                      <a:pPr indent="450215" algn="just">
                        <a:lnSpc>
                          <a:spcPct val="150000"/>
                        </a:lnSpc>
                      </a:pPr>
                      <a:r>
                        <a:rPr lang="tr-TR" sz="2700" kern="100" dirty="0">
                          <a:effectLst/>
                          <a:latin typeface="Times New Roman" panose="02020603050405020304" pitchFamily="18" charset="0"/>
                          <a:cs typeface="Times New Roman" panose="02020603050405020304" pitchFamily="18" charset="0"/>
                        </a:rPr>
                        <a:t>4. ÖĞRENCİLER</a:t>
                      </a:r>
                      <a:endParaRPr lang="tr-TR" sz="27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228102" marR="228102" marT="0" marB="0"/>
                </a:tc>
                <a:extLst>
                  <a:ext uri="{0D108BD9-81ED-4DB2-BD59-A6C34878D82A}">
                    <a16:rowId xmlns:a16="http://schemas.microsoft.com/office/drawing/2014/main" val="3945046383"/>
                  </a:ext>
                </a:extLst>
              </a:tr>
              <a:tr h="779025">
                <a:tc>
                  <a:txBody>
                    <a:bodyPr/>
                    <a:lstStyle/>
                    <a:p>
                      <a:pPr indent="450215" algn="just">
                        <a:lnSpc>
                          <a:spcPct val="150000"/>
                        </a:lnSpc>
                      </a:pPr>
                      <a:r>
                        <a:rPr lang="tr-TR" sz="2700" kern="100">
                          <a:effectLst/>
                          <a:latin typeface="Times New Roman" panose="02020603050405020304" pitchFamily="18" charset="0"/>
                          <a:cs typeface="Times New Roman" panose="02020603050405020304" pitchFamily="18" charset="0"/>
                        </a:rPr>
                        <a:t>4.6. Ulusal ve uluslararası değişim fırsatları</a:t>
                      </a:r>
                      <a:endParaRPr lang="tr-TR" sz="27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228102" marR="228102" marT="0" marB="0"/>
                </a:tc>
                <a:extLst>
                  <a:ext uri="{0D108BD9-81ED-4DB2-BD59-A6C34878D82A}">
                    <a16:rowId xmlns:a16="http://schemas.microsoft.com/office/drawing/2014/main" val="3538708344"/>
                  </a:ext>
                </a:extLst>
              </a:tr>
              <a:tr h="779025">
                <a:tc>
                  <a:txBody>
                    <a:bodyPr/>
                    <a:lstStyle/>
                    <a:p>
                      <a:pPr indent="450215" algn="just">
                        <a:lnSpc>
                          <a:spcPct val="150000"/>
                        </a:lnSpc>
                      </a:pPr>
                      <a:r>
                        <a:rPr lang="tr-TR" sz="2700" kern="100">
                          <a:effectLst/>
                          <a:latin typeface="Times New Roman" panose="02020603050405020304" pitchFamily="18" charset="0"/>
                          <a:cs typeface="Times New Roman" panose="02020603050405020304" pitchFamily="18" charset="0"/>
                        </a:rPr>
                        <a:t>Tıp fakültesi mutlaka;</a:t>
                      </a:r>
                      <a:endParaRPr lang="tr-TR" sz="27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228102" marR="228102" marT="0" marB="0"/>
                </a:tc>
                <a:extLst>
                  <a:ext uri="{0D108BD9-81ED-4DB2-BD59-A6C34878D82A}">
                    <a16:rowId xmlns:a16="http://schemas.microsoft.com/office/drawing/2014/main" val="3325950487"/>
                  </a:ext>
                </a:extLst>
              </a:tr>
              <a:tr h="2337076">
                <a:tc>
                  <a:txBody>
                    <a:bodyPr/>
                    <a:lstStyle/>
                    <a:p>
                      <a:pPr indent="450215" algn="just">
                        <a:lnSpc>
                          <a:spcPct val="150000"/>
                        </a:lnSpc>
                      </a:pPr>
                      <a:r>
                        <a:rPr lang="tr-TR" sz="2700" b="0" kern="100" dirty="0">
                          <a:effectLst/>
                          <a:latin typeface="Times New Roman" panose="02020603050405020304" pitchFamily="18" charset="0"/>
                          <a:cs typeface="Times New Roman" panose="02020603050405020304" pitchFamily="18" charset="0"/>
                        </a:rPr>
                        <a:t>TS.4.6.1. Belirli bir plan ve politika çerçevesinde öğrencilerini ulusal ve uluslararası değişim fırsatları sunmuş, idari ve ekonomik destek sağlamış olmalıdır.</a:t>
                      </a:r>
                      <a:endParaRPr lang="tr-TR" sz="27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228102" marR="228102" marT="0" marB="0"/>
                </a:tc>
                <a:extLst>
                  <a:ext uri="{0D108BD9-81ED-4DB2-BD59-A6C34878D82A}">
                    <a16:rowId xmlns:a16="http://schemas.microsoft.com/office/drawing/2014/main" val="33343313"/>
                  </a:ext>
                </a:extLst>
              </a:tr>
            </a:tbl>
          </a:graphicData>
        </a:graphic>
      </p:graphicFrame>
      <p:sp>
        <p:nvSpPr>
          <p:cNvPr id="3" name="Slayt Numarası Yer Tutucusu 2"/>
          <p:cNvSpPr>
            <a:spLocks noGrp="1"/>
          </p:cNvSpPr>
          <p:nvPr>
            <p:ph type="sldNum" sz="quarter" idx="12"/>
          </p:nvPr>
        </p:nvSpPr>
        <p:spPr/>
        <p:txBody>
          <a:bodyPr/>
          <a:lstStyle/>
          <a:p>
            <a:fld id="{61EFEAE3-8F30-485C-AE42-1C1F8F021618}" type="slidenum">
              <a:rPr lang="tr-TR" smtClean="0"/>
              <a:t>21</a:t>
            </a:fld>
            <a:endParaRPr lang="tr-TR"/>
          </a:p>
        </p:txBody>
      </p:sp>
    </p:spTree>
    <p:extLst>
      <p:ext uri="{BB962C8B-B14F-4D97-AF65-F5344CB8AC3E}">
        <p14:creationId xmlns:p14="http://schemas.microsoft.com/office/powerpoint/2010/main" val="1566846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o 1">
            <a:extLst>
              <a:ext uri="{FF2B5EF4-FFF2-40B4-BE49-F238E27FC236}">
                <a16:creationId xmlns:a16="http://schemas.microsoft.com/office/drawing/2014/main" id="{C3E381CB-CE3E-9A0D-8B25-E1D3ABB77405}"/>
              </a:ext>
            </a:extLst>
          </p:cNvPr>
          <p:cNvGraphicFramePr>
            <a:graphicFrameLocks noGrp="1"/>
          </p:cNvGraphicFramePr>
          <p:nvPr>
            <p:extLst>
              <p:ext uri="{D42A27DB-BD31-4B8C-83A1-F6EECF244321}">
                <p14:modId xmlns:p14="http://schemas.microsoft.com/office/powerpoint/2010/main" val="2369316768"/>
              </p:ext>
            </p:extLst>
          </p:nvPr>
        </p:nvGraphicFramePr>
        <p:xfrm>
          <a:off x="556591" y="516835"/>
          <a:ext cx="11224592" cy="5473148"/>
        </p:xfrm>
        <a:graphic>
          <a:graphicData uri="http://schemas.openxmlformats.org/drawingml/2006/table">
            <a:tbl>
              <a:tblPr firstRow="1" firstCol="1" bandRow="1">
                <a:tableStyleId>{B301B821-A1FF-4177-AEE7-76D212191A09}</a:tableStyleId>
              </a:tblPr>
              <a:tblGrid>
                <a:gridCol w="11224592">
                  <a:extLst>
                    <a:ext uri="{9D8B030D-6E8A-4147-A177-3AD203B41FA5}">
                      <a16:colId xmlns:a16="http://schemas.microsoft.com/office/drawing/2014/main" val="1351502807"/>
                    </a:ext>
                  </a:extLst>
                </a:gridCol>
              </a:tblGrid>
              <a:tr h="710817">
                <a:tc>
                  <a:txBody>
                    <a:bodyPr/>
                    <a:lstStyle/>
                    <a:p>
                      <a:pPr indent="450215" algn="just">
                        <a:lnSpc>
                          <a:spcPct val="150000"/>
                        </a:lnSpc>
                      </a:pPr>
                      <a:r>
                        <a:rPr lang="tr-TR" sz="2200" kern="100">
                          <a:effectLst/>
                          <a:latin typeface="Times New Roman" panose="02020603050405020304" pitchFamily="18" charset="0"/>
                          <a:cs typeface="Times New Roman" panose="02020603050405020304" pitchFamily="18" charset="0"/>
                        </a:rPr>
                        <a:t>4. ÖĞRENCİLER</a:t>
                      </a:r>
                      <a:endParaRPr lang="tr-TR" sz="22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258732" marR="258732" marT="0" marB="0"/>
                </a:tc>
                <a:extLst>
                  <a:ext uri="{0D108BD9-81ED-4DB2-BD59-A6C34878D82A}">
                    <a16:rowId xmlns:a16="http://schemas.microsoft.com/office/drawing/2014/main" val="2188046894"/>
                  </a:ext>
                </a:extLst>
              </a:tr>
              <a:tr h="857546">
                <a:tc>
                  <a:txBody>
                    <a:bodyPr/>
                    <a:lstStyle/>
                    <a:p>
                      <a:pPr indent="450215" algn="just">
                        <a:lnSpc>
                          <a:spcPct val="150000"/>
                        </a:lnSpc>
                      </a:pPr>
                      <a:r>
                        <a:rPr lang="tr-TR" sz="2200" kern="100" dirty="0">
                          <a:effectLst/>
                          <a:latin typeface="Times New Roman" panose="02020603050405020304" pitchFamily="18" charset="0"/>
                          <a:cs typeface="Times New Roman" panose="02020603050405020304" pitchFamily="18" charset="0"/>
                        </a:rPr>
                        <a:t>4.7. Öğrencilerle sürekli ve düzenli iletişim</a:t>
                      </a:r>
                      <a:endParaRPr lang="tr-TR" sz="22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258732" marR="258732" marT="0" marB="0"/>
                </a:tc>
                <a:extLst>
                  <a:ext uri="{0D108BD9-81ED-4DB2-BD59-A6C34878D82A}">
                    <a16:rowId xmlns:a16="http://schemas.microsoft.com/office/drawing/2014/main" val="1419096879"/>
                  </a:ext>
                </a:extLst>
              </a:tr>
              <a:tr h="805635">
                <a:tc>
                  <a:txBody>
                    <a:bodyPr/>
                    <a:lstStyle/>
                    <a:p>
                      <a:pPr indent="450215" algn="just">
                        <a:lnSpc>
                          <a:spcPct val="150000"/>
                        </a:lnSpc>
                      </a:pPr>
                      <a:r>
                        <a:rPr lang="tr-TR" sz="2200" kern="100" dirty="0">
                          <a:effectLst/>
                          <a:latin typeface="Times New Roman" panose="02020603050405020304" pitchFamily="18" charset="0"/>
                          <a:cs typeface="Times New Roman" panose="02020603050405020304" pitchFamily="18" charset="0"/>
                        </a:rPr>
                        <a:t>Tıp fakültesi öğrencileriyle mutlaka;</a:t>
                      </a:r>
                      <a:endParaRPr lang="tr-TR" sz="22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258732" marR="258732" marT="0" marB="0"/>
                </a:tc>
                <a:extLst>
                  <a:ext uri="{0D108BD9-81ED-4DB2-BD59-A6C34878D82A}">
                    <a16:rowId xmlns:a16="http://schemas.microsoft.com/office/drawing/2014/main" val="1771384457"/>
                  </a:ext>
                </a:extLst>
              </a:tr>
              <a:tr h="3099150">
                <a:tc>
                  <a:txBody>
                    <a:bodyPr/>
                    <a:lstStyle/>
                    <a:p>
                      <a:pPr indent="450215" algn="just">
                        <a:lnSpc>
                          <a:spcPct val="150000"/>
                        </a:lnSpc>
                      </a:pPr>
                      <a:r>
                        <a:rPr lang="tr-TR" sz="2200" b="0" kern="100" dirty="0">
                          <a:effectLst/>
                          <a:latin typeface="Times New Roman" panose="02020603050405020304" pitchFamily="18" charset="0"/>
                          <a:cs typeface="Times New Roman" panose="02020603050405020304" pitchFamily="18" charset="0"/>
                        </a:rPr>
                        <a:t>TS.4.7.1. Eğitimleri süresince güncel iletişim araç ve ortamları kullanarak sürekli ve düzenli etkileşim ortamı sağlamalıdır.</a:t>
                      </a:r>
                      <a:endParaRPr lang="tr-TR" sz="22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258732" marR="258732" marT="0" marB="0"/>
                </a:tc>
                <a:extLst>
                  <a:ext uri="{0D108BD9-81ED-4DB2-BD59-A6C34878D82A}">
                    <a16:rowId xmlns:a16="http://schemas.microsoft.com/office/drawing/2014/main" val="244301285"/>
                  </a:ext>
                </a:extLst>
              </a:tr>
            </a:tbl>
          </a:graphicData>
        </a:graphic>
      </p:graphicFrame>
      <p:sp>
        <p:nvSpPr>
          <p:cNvPr id="3" name="Slayt Numarası Yer Tutucusu 2"/>
          <p:cNvSpPr>
            <a:spLocks noGrp="1"/>
          </p:cNvSpPr>
          <p:nvPr>
            <p:ph type="sldNum" sz="quarter" idx="12"/>
          </p:nvPr>
        </p:nvSpPr>
        <p:spPr/>
        <p:txBody>
          <a:bodyPr/>
          <a:lstStyle/>
          <a:p>
            <a:fld id="{61EFEAE3-8F30-485C-AE42-1C1F8F021618}" type="slidenum">
              <a:rPr lang="tr-TR" smtClean="0"/>
              <a:t>22</a:t>
            </a:fld>
            <a:endParaRPr lang="tr-TR"/>
          </a:p>
        </p:txBody>
      </p:sp>
    </p:spTree>
    <p:extLst>
      <p:ext uri="{BB962C8B-B14F-4D97-AF65-F5344CB8AC3E}">
        <p14:creationId xmlns:p14="http://schemas.microsoft.com/office/powerpoint/2010/main" val="411127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2" name="Tablo 1">
            <a:extLst>
              <a:ext uri="{FF2B5EF4-FFF2-40B4-BE49-F238E27FC236}">
                <a16:creationId xmlns:a16="http://schemas.microsoft.com/office/drawing/2014/main" id="{8456E56F-1559-4CB6-DF3A-59B379649D57}"/>
              </a:ext>
            </a:extLst>
          </p:cNvPr>
          <p:cNvGraphicFramePr>
            <a:graphicFrameLocks noGrp="1"/>
          </p:cNvGraphicFramePr>
          <p:nvPr>
            <p:extLst>
              <p:ext uri="{D42A27DB-BD31-4B8C-83A1-F6EECF244321}">
                <p14:modId xmlns:p14="http://schemas.microsoft.com/office/powerpoint/2010/main" val="2680884111"/>
              </p:ext>
            </p:extLst>
          </p:nvPr>
        </p:nvGraphicFramePr>
        <p:xfrm>
          <a:off x="1263578" y="1441906"/>
          <a:ext cx="9664846" cy="3587293"/>
        </p:xfrm>
        <a:graphic>
          <a:graphicData uri="http://schemas.openxmlformats.org/drawingml/2006/table">
            <a:tbl>
              <a:tblPr firstRow="1" firstCol="1" bandRow="1">
                <a:tableStyleId>{B301B821-A1FF-4177-AEE7-76D212191A09}</a:tableStyleId>
              </a:tblPr>
              <a:tblGrid>
                <a:gridCol w="9664846">
                  <a:extLst>
                    <a:ext uri="{9D8B030D-6E8A-4147-A177-3AD203B41FA5}">
                      <a16:colId xmlns:a16="http://schemas.microsoft.com/office/drawing/2014/main" val="2488988545"/>
                    </a:ext>
                  </a:extLst>
                </a:gridCol>
              </a:tblGrid>
              <a:tr h="597882">
                <a:tc>
                  <a:txBody>
                    <a:bodyPr/>
                    <a:lstStyle/>
                    <a:p>
                      <a:pPr indent="450215" algn="just">
                        <a:lnSpc>
                          <a:spcPct val="150000"/>
                        </a:lnSpc>
                      </a:pPr>
                      <a:r>
                        <a:rPr lang="tr-TR" sz="1900" kern="100">
                          <a:effectLst/>
                          <a:latin typeface="Times New Roman" panose="02020603050405020304" pitchFamily="18" charset="0"/>
                          <a:cs typeface="Times New Roman" panose="02020603050405020304" pitchFamily="18" charset="0"/>
                        </a:rPr>
                        <a:t>5. PROGRAM DEĞERLENDİRME</a:t>
                      </a:r>
                      <a:endParaRPr lang="tr-TR" sz="19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11869" marR="111869" marT="0" marB="0"/>
                </a:tc>
                <a:extLst>
                  <a:ext uri="{0D108BD9-81ED-4DB2-BD59-A6C34878D82A}">
                    <a16:rowId xmlns:a16="http://schemas.microsoft.com/office/drawing/2014/main" val="3479221105"/>
                  </a:ext>
                </a:extLst>
              </a:tr>
              <a:tr h="597882">
                <a:tc>
                  <a:txBody>
                    <a:bodyPr/>
                    <a:lstStyle/>
                    <a:p>
                      <a:pPr indent="450215" algn="just">
                        <a:lnSpc>
                          <a:spcPct val="150000"/>
                        </a:lnSpc>
                      </a:pPr>
                      <a:r>
                        <a:rPr lang="tr-TR" sz="1900" kern="100">
                          <a:effectLst/>
                          <a:latin typeface="Times New Roman" panose="02020603050405020304" pitchFamily="18" charset="0"/>
                          <a:cs typeface="Times New Roman" panose="02020603050405020304" pitchFamily="18" charset="0"/>
                        </a:rPr>
                        <a:t>5.1. Program değerlendirme sisteminin yapısı</a:t>
                      </a:r>
                      <a:endParaRPr lang="tr-TR" sz="19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11869" marR="111869" marT="0" marB="0"/>
                </a:tc>
                <a:extLst>
                  <a:ext uri="{0D108BD9-81ED-4DB2-BD59-A6C34878D82A}">
                    <a16:rowId xmlns:a16="http://schemas.microsoft.com/office/drawing/2014/main" val="2721568457"/>
                  </a:ext>
                </a:extLst>
              </a:tr>
              <a:tr h="597882">
                <a:tc>
                  <a:txBody>
                    <a:bodyPr/>
                    <a:lstStyle/>
                    <a:p>
                      <a:pPr indent="450215" algn="just">
                        <a:lnSpc>
                          <a:spcPct val="150000"/>
                        </a:lnSpc>
                      </a:pPr>
                      <a:r>
                        <a:rPr lang="tr-TR" sz="1900" kern="100">
                          <a:effectLst/>
                          <a:latin typeface="Times New Roman" panose="02020603050405020304" pitchFamily="18" charset="0"/>
                          <a:cs typeface="Times New Roman" panose="02020603050405020304" pitchFamily="18" charset="0"/>
                        </a:rPr>
                        <a:t>Program değerlendirme sistemi mutlaka;</a:t>
                      </a:r>
                      <a:endParaRPr lang="tr-TR" sz="19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11869" marR="111869" marT="0" marB="0"/>
                </a:tc>
                <a:extLst>
                  <a:ext uri="{0D108BD9-81ED-4DB2-BD59-A6C34878D82A}">
                    <a16:rowId xmlns:a16="http://schemas.microsoft.com/office/drawing/2014/main" val="437314274"/>
                  </a:ext>
                </a:extLst>
              </a:tr>
              <a:tr h="1195765">
                <a:tc>
                  <a:txBody>
                    <a:bodyPr/>
                    <a:lstStyle/>
                    <a:p>
                      <a:pPr indent="450215" algn="just">
                        <a:lnSpc>
                          <a:spcPct val="150000"/>
                        </a:lnSpc>
                      </a:pPr>
                      <a:r>
                        <a:rPr lang="tr-TR" sz="1900" b="0" kern="100" dirty="0">
                          <a:effectLst/>
                          <a:latin typeface="Times New Roman" panose="02020603050405020304" pitchFamily="18" charset="0"/>
                          <a:cs typeface="Times New Roman" panose="02020603050405020304" pitchFamily="18" charset="0"/>
                        </a:rPr>
                        <a:t>TS.5.1.1. Düzenli olarak alınan, analizi yapılan ve değerlendirilen öğrenci ve öğretim elemanı geribildirimlerini içermiş,</a:t>
                      </a:r>
                      <a:endParaRPr lang="tr-TR" sz="19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11869" marR="111869" marT="0" marB="0"/>
                </a:tc>
                <a:extLst>
                  <a:ext uri="{0D108BD9-81ED-4DB2-BD59-A6C34878D82A}">
                    <a16:rowId xmlns:a16="http://schemas.microsoft.com/office/drawing/2014/main" val="2594377865"/>
                  </a:ext>
                </a:extLst>
              </a:tr>
              <a:tr h="597882">
                <a:tc>
                  <a:txBody>
                    <a:bodyPr/>
                    <a:lstStyle/>
                    <a:p>
                      <a:pPr indent="450215" algn="just">
                        <a:lnSpc>
                          <a:spcPct val="150000"/>
                        </a:lnSpc>
                      </a:pPr>
                      <a:r>
                        <a:rPr lang="tr-TR" sz="1900" b="0" kern="100" dirty="0">
                          <a:effectLst/>
                          <a:latin typeface="Times New Roman" panose="02020603050405020304" pitchFamily="18" charset="0"/>
                          <a:cs typeface="Times New Roman" panose="02020603050405020304" pitchFamily="18" charset="0"/>
                        </a:rPr>
                        <a:t>TS.5.1.2. Öğrenci başarısının düzenli izlenmesi ve değerlendirmesini kapsamış olmalıdır.</a:t>
                      </a:r>
                      <a:endParaRPr lang="tr-TR" sz="19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11869" marR="111869" marT="0" marB="0"/>
                </a:tc>
                <a:extLst>
                  <a:ext uri="{0D108BD9-81ED-4DB2-BD59-A6C34878D82A}">
                    <a16:rowId xmlns:a16="http://schemas.microsoft.com/office/drawing/2014/main" val="3634994194"/>
                  </a:ext>
                </a:extLst>
              </a:tr>
            </a:tbl>
          </a:graphicData>
        </a:graphic>
      </p:graphicFrame>
      <p:sp>
        <p:nvSpPr>
          <p:cNvPr id="3" name="Slayt Numarası Yer Tutucusu 2"/>
          <p:cNvSpPr>
            <a:spLocks noGrp="1"/>
          </p:cNvSpPr>
          <p:nvPr>
            <p:ph type="sldNum" sz="quarter" idx="12"/>
          </p:nvPr>
        </p:nvSpPr>
        <p:spPr/>
        <p:txBody>
          <a:bodyPr/>
          <a:lstStyle/>
          <a:p>
            <a:fld id="{61EFEAE3-8F30-485C-AE42-1C1F8F021618}" type="slidenum">
              <a:rPr lang="tr-TR" smtClean="0"/>
              <a:t>23</a:t>
            </a:fld>
            <a:endParaRPr lang="tr-TR"/>
          </a:p>
        </p:txBody>
      </p:sp>
    </p:spTree>
    <p:extLst>
      <p:ext uri="{BB962C8B-B14F-4D97-AF65-F5344CB8AC3E}">
        <p14:creationId xmlns:p14="http://schemas.microsoft.com/office/powerpoint/2010/main" val="37085879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a:extLst>
              <a:ext uri="{FF2B5EF4-FFF2-40B4-BE49-F238E27FC236}">
                <a16:creationId xmlns:a16="http://schemas.microsoft.com/office/drawing/2014/main" id="{89B763F6-2DF9-D9AD-A401-BEE0957B2FEB}"/>
              </a:ext>
            </a:extLst>
          </p:cNvPr>
          <p:cNvGraphicFramePr>
            <a:graphicFrameLocks noGrp="1"/>
          </p:cNvGraphicFramePr>
          <p:nvPr>
            <p:ph idx="1"/>
          </p:nvPr>
        </p:nvGraphicFramePr>
        <p:xfrm>
          <a:off x="-2036559" y="51699"/>
          <a:ext cx="8770049" cy="6565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675" name="Metin kutusu 18">
            <a:extLst>
              <a:ext uri="{FF2B5EF4-FFF2-40B4-BE49-F238E27FC236}">
                <a16:creationId xmlns:a16="http://schemas.microsoft.com/office/drawing/2014/main" id="{86413DD6-4062-1D51-BF5C-66EF6AE97A39}"/>
              </a:ext>
            </a:extLst>
          </p:cNvPr>
          <p:cNvSpPr txBox="1">
            <a:spLocks noChangeArrowheads="1"/>
          </p:cNvSpPr>
          <p:nvPr/>
        </p:nvSpPr>
        <p:spPr bwMode="auto">
          <a:xfrm>
            <a:off x="4570413" y="6578600"/>
            <a:ext cx="19716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tr-TR" altLang="tr-TR" sz="11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Gereği</a:t>
            </a:r>
          </a:p>
        </p:txBody>
      </p:sp>
      <p:sp>
        <p:nvSpPr>
          <p:cNvPr id="3" name="Ok: Sağ 2">
            <a:extLst>
              <a:ext uri="{FF2B5EF4-FFF2-40B4-BE49-F238E27FC236}">
                <a16:creationId xmlns:a16="http://schemas.microsoft.com/office/drawing/2014/main" id="{54E950CF-90C6-E5BD-D3D6-FBD71A077551}"/>
              </a:ext>
            </a:extLst>
          </p:cNvPr>
          <p:cNvSpPr/>
          <p:nvPr/>
        </p:nvSpPr>
        <p:spPr>
          <a:xfrm>
            <a:off x="4665663" y="1779588"/>
            <a:ext cx="708025" cy="498475"/>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600" b="0" i="0" u="none" strike="noStrike" kern="1200" cap="none" spc="0" normalizeH="0" baseline="0" noProof="0" dirty="0">
                <a:ln>
                  <a:noFill/>
                </a:ln>
                <a:solidFill>
                  <a:prstClr val="white"/>
                </a:solidFill>
                <a:effectLst/>
                <a:uLnTx/>
                <a:uFillTx/>
                <a:latin typeface="Calibri"/>
                <a:ea typeface="+mn-ea"/>
                <a:cs typeface="+mn-cs"/>
              </a:rPr>
              <a:t>BİLGİ İÇİN </a:t>
            </a:r>
          </a:p>
        </p:txBody>
      </p:sp>
      <p:graphicFrame>
        <p:nvGraphicFramePr>
          <p:cNvPr id="17" name="Diyagram 16">
            <a:extLst>
              <a:ext uri="{FF2B5EF4-FFF2-40B4-BE49-F238E27FC236}">
                <a16:creationId xmlns:a16="http://schemas.microsoft.com/office/drawing/2014/main" id="{F4FDEAC4-6389-9450-17EB-306FB50D14C5}"/>
              </a:ext>
            </a:extLst>
          </p:cNvPr>
          <p:cNvGraphicFramePr/>
          <p:nvPr/>
        </p:nvGraphicFramePr>
        <p:xfrm>
          <a:off x="7229242" y="-521835"/>
          <a:ext cx="3929216" cy="455822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28678" name="Grup 11">
            <a:extLst>
              <a:ext uri="{FF2B5EF4-FFF2-40B4-BE49-F238E27FC236}">
                <a16:creationId xmlns:a16="http://schemas.microsoft.com/office/drawing/2014/main" id="{AFFBF1B8-43E2-0F3C-81F9-A9E305E5E6AF}"/>
              </a:ext>
            </a:extLst>
          </p:cNvPr>
          <p:cNvGrpSpPr>
            <a:grpSpLocks/>
          </p:cNvGrpSpPr>
          <p:nvPr/>
        </p:nvGrpSpPr>
        <p:grpSpPr bwMode="auto">
          <a:xfrm>
            <a:off x="7397750" y="2846388"/>
            <a:ext cx="1344613" cy="1662112"/>
            <a:chOff x="5123830" y="3086756"/>
            <a:chExt cx="1656899" cy="1334202"/>
          </a:xfrm>
        </p:grpSpPr>
        <p:cxnSp>
          <p:nvCxnSpPr>
            <p:cNvPr id="16" name="Düz Bağlayıcı 15">
              <a:extLst>
                <a:ext uri="{FF2B5EF4-FFF2-40B4-BE49-F238E27FC236}">
                  <a16:creationId xmlns:a16="http://schemas.microsoft.com/office/drawing/2014/main" id="{CBED60BB-E8AA-79D6-B43F-1590CBF1712C}"/>
                </a:ext>
              </a:extLst>
            </p:cNvPr>
            <p:cNvCxnSpPr>
              <a:cxnSpLocks/>
            </p:cNvCxnSpPr>
            <p:nvPr/>
          </p:nvCxnSpPr>
          <p:spPr>
            <a:xfrm flipH="1">
              <a:off x="5123830" y="4420958"/>
              <a:ext cx="1656899"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8" name="Düz Ok Bağlayıcısı 17">
              <a:extLst>
                <a:ext uri="{FF2B5EF4-FFF2-40B4-BE49-F238E27FC236}">
                  <a16:creationId xmlns:a16="http://schemas.microsoft.com/office/drawing/2014/main" id="{A78C369A-038A-2DFF-409E-120632B4F33C}"/>
                </a:ext>
              </a:extLst>
            </p:cNvPr>
            <p:cNvCxnSpPr>
              <a:cxnSpLocks/>
            </p:cNvCxnSpPr>
            <p:nvPr/>
          </p:nvCxnSpPr>
          <p:spPr>
            <a:xfrm flipV="1">
              <a:off x="5123830" y="3086756"/>
              <a:ext cx="0" cy="133420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sp>
        <p:nvSpPr>
          <p:cNvPr id="20" name="Metin kutusu 19">
            <a:extLst>
              <a:ext uri="{FF2B5EF4-FFF2-40B4-BE49-F238E27FC236}">
                <a16:creationId xmlns:a16="http://schemas.microsoft.com/office/drawing/2014/main" id="{E3CE82BA-C5C6-A3C8-BDB0-2055C9E7B8E6}"/>
              </a:ext>
            </a:extLst>
          </p:cNvPr>
          <p:cNvSpPr txBox="1"/>
          <p:nvPr/>
        </p:nvSpPr>
        <p:spPr>
          <a:xfrm>
            <a:off x="7713663" y="4248150"/>
            <a:ext cx="1344612" cy="254000"/>
          </a:xfrm>
          <a:prstGeom prst="rect">
            <a:avLst/>
          </a:prstGeom>
          <a:no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a:ln>
                  <a:noFill/>
                </a:ln>
                <a:solidFill>
                  <a:prstClr val="black"/>
                </a:solidFill>
                <a:effectLst/>
                <a:uLnTx/>
                <a:uFillTx/>
                <a:latin typeface="Calibri"/>
                <a:ea typeface="+mn-ea"/>
                <a:cs typeface="+mn-cs"/>
              </a:rPr>
              <a:t>Düzenleme</a:t>
            </a:r>
          </a:p>
        </p:txBody>
      </p:sp>
      <p:grpSp>
        <p:nvGrpSpPr>
          <p:cNvPr id="28680" name="Grup 14">
            <a:extLst>
              <a:ext uri="{FF2B5EF4-FFF2-40B4-BE49-F238E27FC236}">
                <a16:creationId xmlns:a16="http://schemas.microsoft.com/office/drawing/2014/main" id="{9573D5FF-8BF0-6397-F304-91326F220C1D}"/>
              </a:ext>
            </a:extLst>
          </p:cNvPr>
          <p:cNvGrpSpPr>
            <a:grpSpLocks/>
          </p:cNvGrpSpPr>
          <p:nvPr/>
        </p:nvGrpSpPr>
        <p:grpSpPr bwMode="auto">
          <a:xfrm>
            <a:off x="8934450" y="3471863"/>
            <a:ext cx="1343025" cy="2566987"/>
            <a:chOff x="6522877" y="3885035"/>
            <a:chExt cx="1300885" cy="2389374"/>
          </a:xfrm>
        </p:grpSpPr>
        <p:sp>
          <p:nvSpPr>
            <p:cNvPr id="25" name="Dikdörtgen 24">
              <a:extLst>
                <a:ext uri="{FF2B5EF4-FFF2-40B4-BE49-F238E27FC236}">
                  <a16:creationId xmlns:a16="http://schemas.microsoft.com/office/drawing/2014/main" id="{C21AC307-A58D-1FB0-5677-3578AB2035FE}"/>
                </a:ext>
              </a:extLst>
            </p:cNvPr>
            <p:cNvSpPr/>
            <p:nvPr/>
          </p:nvSpPr>
          <p:spPr>
            <a:xfrm>
              <a:off x="6522877" y="5735064"/>
              <a:ext cx="1279357" cy="539345"/>
            </a:xfrm>
            <a:prstGeom prst="rect">
              <a:avLst/>
            </a:prstGeom>
            <a:solidFill>
              <a:srgbClr val="FF4B2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DEKANLIK</a:t>
              </a:r>
            </a:p>
          </p:txBody>
        </p:sp>
        <p:sp>
          <p:nvSpPr>
            <p:cNvPr id="27" name="Ok: Aşağı 26">
              <a:extLst>
                <a:ext uri="{FF2B5EF4-FFF2-40B4-BE49-F238E27FC236}">
                  <a16:creationId xmlns:a16="http://schemas.microsoft.com/office/drawing/2014/main" id="{E77046BB-5909-48B7-33D8-38D85AC3EC7B}"/>
                </a:ext>
              </a:extLst>
            </p:cNvPr>
            <p:cNvSpPr/>
            <p:nvPr/>
          </p:nvSpPr>
          <p:spPr>
            <a:xfrm>
              <a:off x="6645892" y="3885035"/>
              <a:ext cx="1041016" cy="565943"/>
            </a:xfrm>
            <a:prstGeom prst="downArrow">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a:ln>
                    <a:noFill/>
                  </a:ln>
                  <a:solidFill>
                    <a:prstClr val="white"/>
                  </a:solidFill>
                  <a:effectLst/>
                  <a:uLnTx/>
                  <a:uFillTx/>
                  <a:latin typeface="Calibri"/>
                  <a:ea typeface="+mn-ea"/>
                  <a:cs typeface="+mn-cs"/>
                </a:rPr>
                <a:t>Taslak Rapor</a:t>
              </a:r>
            </a:p>
          </p:txBody>
        </p:sp>
        <p:sp>
          <p:nvSpPr>
            <p:cNvPr id="31" name="Dikdörtgen 30">
              <a:extLst>
                <a:ext uri="{FF2B5EF4-FFF2-40B4-BE49-F238E27FC236}">
                  <a16:creationId xmlns:a16="http://schemas.microsoft.com/office/drawing/2014/main" id="{8F5F102B-BFC0-D91C-89B5-C020294C4595}"/>
                </a:ext>
              </a:extLst>
            </p:cNvPr>
            <p:cNvSpPr/>
            <p:nvPr/>
          </p:nvSpPr>
          <p:spPr>
            <a:xfrm>
              <a:off x="6522877" y="4493830"/>
              <a:ext cx="1300885" cy="524568"/>
            </a:xfrm>
            <a:prstGeom prst="rect">
              <a:avLst/>
            </a:prstGeom>
            <a:solidFill>
              <a:srgbClr val="F37F5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white"/>
                  </a:solidFill>
                  <a:effectLst/>
                  <a:uLnTx/>
                  <a:uFillTx/>
                  <a:latin typeface="Calibri"/>
                  <a:ea typeface="+mn-ea"/>
                  <a:cs typeface="+mn-cs"/>
                </a:rPr>
                <a:t>PMGK</a:t>
              </a:r>
              <a:endParaRPr kumimoji="0" lang="tr-TR" sz="9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Dikdörtgen 31">
            <a:extLst>
              <a:ext uri="{FF2B5EF4-FFF2-40B4-BE49-F238E27FC236}">
                <a16:creationId xmlns:a16="http://schemas.microsoft.com/office/drawing/2014/main" id="{1391F426-D297-4CBD-C26E-45C7FD4A23AA}"/>
              </a:ext>
            </a:extLst>
          </p:cNvPr>
          <p:cNvSpPr/>
          <p:nvPr/>
        </p:nvSpPr>
        <p:spPr>
          <a:xfrm>
            <a:off x="8939213" y="6159500"/>
            <a:ext cx="1316037" cy="549275"/>
          </a:xfrm>
          <a:prstGeom prst="rect">
            <a:avLst/>
          </a:prstGeom>
          <a:solidFill>
            <a:srgbClr val="EF90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Fakülte Kurulu</a:t>
            </a:r>
          </a:p>
        </p:txBody>
      </p:sp>
      <p:grpSp>
        <p:nvGrpSpPr>
          <p:cNvPr id="28682" name="Grup 36">
            <a:extLst>
              <a:ext uri="{FF2B5EF4-FFF2-40B4-BE49-F238E27FC236}">
                <a16:creationId xmlns:a16="http://schemas.microsoft.com/office/drawing/2014/main" id="{53D7B965-E690-E64B-94A0-A03E9C8DE410}"/>
              </a:ext>
            </a:extLst>
          </p:cNvPr>
          <p:cNvGrpSpPr>
            <a:grpSpLocks/>
          </p:cNvGrpSpPr>
          <p:nvPr/>
        </p:nvGrpSpPr>
        <p:grpSpPr bwMode="auto">
          <a:xfrm>
            <a:off x="995363" y="890588"/>
            <a:ext cx="7747000" cy="5902325"/>
            <a:chOff x="-675287" y="903841"/>
            <a:chExt cx="7745771" cy="5902466"/>
          </a:xfrm>
        </p:grpSpPr>
        <p:grpSp>
          <p:nvGrpSpPr>
            <p:cNvPr id="28688" name="Grup 13">
              <a:extLst>
                <a:ext uri="{FF2B5EF4-FFF2-40B4-BE49-F238E27FC236}">
                  <a16:creationId xmlns:a16="http://schemas.microsoft.com/office/drawing/2014/main" id="{E80E59F8-9FFB-95D7-2912-B7F760E2EC85}"/>
                </a:ext>
              </a:extLst>
            </p:cNvPr>
            <p:cNvGrpSpPr>
              <a:grpSpLocks/>
            </p:cNvGrpSpPr>
            <p:nvPr/>
          </p:nvGrpSpPr>
          <p:grpSpPr bwMode="auto">
            <a:xfrm>
              <a:off x="-668199" y="6299206"/>
              <a:ext cx="7738683" cy="507101"/>
              <a:chOff x="-918634" y="5976439"/>
              <a:chExt cx="7532039" cy="508242"/>
            </a:xfrm>
          </p:grpSpPr>
          <p:cxnSp>
            <p:nvCxnSpPr>
              <p:cNvPr id="9" name="Düz Bağlayıcı 8">
                <a:extLst>
                  <a:ext uri="{FF2B5EF4-FFF2-40B4-BE49-F238E27FC236}">
                    <a16:creationId xmlns:a16="http://schemas.microsoft.com/office/drawing/2014/main" id="{60E333A8-C598-58FA-E062-00AD46B90120}"/>
                  </a:ext>
                </a:extLst>
              </p:cNvPr>
              <p:cNvCxnSpPr>
                <a:cxnSpLocks/>
              </p:cNvCxnSpPr>
              <p:nvPr/>
            </p:nvCxnSpPr>
            <p:spPr>
              <a:xfrm flipH="1" flipV="1">
                <a:off x="-919353" y="6471952"/>
                <a:ext cx="7532758" cy="12729"/>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Düz Ok Bağlayıcısı 10">
                <a:extLst>
                  <a:ext uri="{FF2B5EF4-FFF2-40B4-BE49-F238E27FC236}">
                    <a16:creationId xmlns:a16="http://schemas.microsoft.com/office/drawing/2014/main" id="{E2B84705-8FBF-DAF9-2778-FCF088A783CC}"/>
                  </a:ext>
                </a:extLst>
              </p:cNvPr>
              <p:cNvCxnSpPr>
                <a:cxnSpLocks/>
              </p:cNvCxnSpPr>
              <p:nvPr/>
            </p:nvCxnSpPr>
            <p:spPr>
              <a:xfrm flipV="1">
                <a:off x="-919353" y="5977117"/>
                <a:ext cx="0" cy="50756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cxnSp>
          <p:nvCxnSpPr>
            <p:cNvPr id="45" name="Düz Ok Bağlayıcısı 44">
              <a:extLst>
                <a:ext uri="{FF2B5EF4-FFF2-40B4-BE49-F238E27FC236}">
                  <a16:creationId xmlns:a16="http://schemas.microsoft.com/office/drawing/2014/main" id="{DA98406D-5841-382B-437F-23A358DF0BE2}"/>
                </a:ext>
              </a:extLst>
            </p:cNvPr>
            <p:cNvCxnSpPr>
              <a:cxnSpLocks/>
            </p:cNvCxnSpPr>
            <p:nvPr/>
          </p:nvCxnSpPr>
          <p:spPr>
            <a:xfrm flipV="1">
              <a:off x="-668938" y="3348649"/>
              <a:ext cx="0" cy="161135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8" name="Düz Ok Bağlayıcısı 47">
              <a:extLst>
                <a:ext uri="{FF2B5EF4-FFF2-40B4-BE49-F238E27FC236}">
                  <a16:creationId xmlns:a16="http://schemas.microsoft.com/office/drawing/2014/main" id="{36A94DEA-1E40-7480-918A-882724CD6F23}"/>
                </a:ext>
              </a:extLst>
            </p:cNvPr>
            <p:cNvCxnSpPr>
              <a:cxnSpLocks/>
            </p:cNvCxnSpPr>
            <p:nvPr/>
          </p:nvCxnSpPr>
          <p:spPr>
            <a:xfrm flipV="1">
              <a:off x="-668938" y="903841"/>
              <a:ext cx="11110" cy="208761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5" name="Düz Ok Bağlayıcısı 34">
              <a:extLst>
                <a:ext uri="{FF2B5EF4-FFF2-40B4-BE49-F238E27FC236}">
                  <a16:creationId xmlns:a16="http://schemas.microsoft.com/office/drawing/2014/main" id="{6746F545-2184-C9CC-3F64-B919F09A3CAA}"/>
                </a:ext>
              </a:extLst>
            </p:cNvPr>
            <p:cNvCxnSpPr>
              <a:cxnSpLocks/>
            </p:cNvCxnSpPr>
            <p:nvPr/>
          </p:nvCxnSpPr>
          <p:spPr>
            <a:xfrm flipV="1">
              <a:off x="-675287" y="5442611"/>
              <a:ext cx="0" cy="33814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sp>
        <p:nvSpPr>
          <p:cNvPr id="2" name="Dikdörtgen 1">
            <a:extLst>
              <a:ext uri="{FF2B5EF4-FFF2-40B4-BE49-F238E27FC236}">
                <a16:creationId xmlns:a16="http://schemas.microsoft.com/office/drawing/2014/main" id="{C0A692C3-2E7B-ED00-31A0-6902A558ACC8}"/>
              </a:ext>
            </a:extLst>
          </p:cNvPr>
          <p:cNvSpPr/>
          <p:nvPr/>
        </p:nvSpPr>
        <p:spPr>
          <a:xfrm>
            <a:off x="5438775" y="1617663"/>
            <a:ext cx="884238" cy="66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white"/>
                </a:solidFill>
                <a:effectLst/>
                <a:uLnTx/>
                <a:uFillTx/>
                <a:latin typeface="Calibri"/>
                <a:ea typeface="+mn-ea"/>
                <a:cs typeface="+mn-cs"/>
              </a:rPr>
              <a:t>Kalite Birimi</a:t>
            </a:r>
          </a:p>
        </p:txBody>
      </p:sp>
      <p:sp>
        <p:nvSpPr>
          <p:cNvPr id="5" name="Ok: Aşağı 4">
            <a:extLst>
              <a:ext uri="{FF2B5EF4-FFF2-40B4-BE49-F238E27FC236}">
                <a16:creationId xmlns:a16="http://schemas.microsoft.com/office/drawing/2014/main" id="{66DB94A9-F0EA-0D5C-B69C-CD742B6D0019}"/>
              </a:ext>
            </a:extLst>
          </p:cNvPr>
          <p:cNvSpPr/>
          <p:nvPr/>
        </p:nvSpPr>
        <p:spPr>
          <a:xfrm>
            <a:off x="9058275" y="4840288"/>
            <a:ext cx="1073150" cy="579437"/>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prstClr val="white"/>
                </a:solidFill>
                <a:effectLst/>
                <a:uLnTx/>
                <a:uFillTx/>
                <a:latin typeface="Calibri"/>
                <a:ea typeface="+mn-ea"/>
                <a:cs typeface="+mn-cs"/>
              </a:rPr>
              <a:t>Nihai Rapor</a:t>
            </a:r>
          </a:p>
        </p:txBody>
      </p:sp>
      <p:cxnSp>
        <p:nvCxnSpPr>
          <p:cNvPr id="36" name="Düz Bağlayıcı 35">
            <a:extLst>
              <a:ext uri="{FF2B5EF4-FFF2-40B4-BE49-F238E27FC236}">
                <a16:creationId xmlns:a16="http://schemas.microsoft.com/office/drawing/2014/main" id="{EAF9557F-CE26-DDE1-C5D2-820976C46775}"/>
              </a:ext>
            </a:extLst>
          </p:cNvPr>
          <p:cNvCxnSpPr>
            <a:cxnSpLocks/>
          </p:cNvCxnSpPr>
          <p:nvPr/>
        </p:nvCxnSpPr>
        <p:spPr>
          <a:xfrm>
            <a:off x="8742363" y="6178550"/>
            <a:ext cx="0" cy="614363"/>
          </a:xfrm>
          <a:prstGeom prst="line">
            <a:avLst/>
          </a:prstGeom>
        </p:spPr>
        <p:style>
          <a:lnRef idx="3">
            <a:schemeClr val="accent1"/>
          </a:lnRef>
          <a:fillRef idx="0">
            <a:schemeClr val="accent1"/>
          </a:fillRef>
          <a:effectRef idx="2">
            <a:schemeClr val="accent1"/>
          </a:effectRef>
          <a:fontRef idx="minor">
            <a:schemeClr val="tx1"/>
          </a:fontRef>
        </p:style>
      </p:cxnSp>
      <p:cxnSp>
        <p:nvCxnSpPr>
          <p:cNvPr id="38" name="Düz Bağlayıcı 37">
            <a:extLst>
              <a:ext uri="{FF2B5EF4-FFF2-40B4-BE49-F238E27FC236}">
                <a16:creationId xmlns:a16="http://schemas.microsoft.com/office/drawing/2014/main" id="{CD868B1B-D98F-8881-A12B-DF8484701353}"/>
              </a:ext>
            </a:extLst>
          </p:cNvPr>
          <p:cNvCxnSpPr>
            <a:cxnSpLocks/>
          </p:cNvCxnSpPr>
          <p:nvPr/>
        </p:nvCxnSpPr>
        <p:spPr>
          <a:xfrm flipH="1">
            <a:off x="8742363" y="6178550"/>
            <a:ext cx="192087"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Ok: Sağ 6">
            <a:extLst>
              <a:ext uri="{FF2B5EF4-FFF2-40B4-BE49-F238E27FC236}">
                <a16:creationId xmlns:a16="http://schemas.microsoft.com/office/drawing/2014/main" id="{8CC08C85-4FA3-DC88-D98B-31271AE82554}"/>
              </a:ext>
            </a:extLst>
          </p:cNvPr>
          <p:cNvSpPr/>
          <p:nvPr/>
        </p:nvSpPr>
        <p:spPr>
          <a:xfrm>
            <a:off x="6405563" y="1779588"/>
            <a:ext cx="708025" cy="498475"/>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600" b="0" i="0" u="none" strike="noStrike" kern="1200" cap="none" spc="0" normalizeH="0" baseline="0" noProof="0" dirty="0">
                <a:ln>
                  <a:noFill/>
                </a:ln>
                <a:solidFill>
                  <a:prstClr val="white"/>
                </a:solidFill>
                <a:effectLst/>
                <a:uLnTx/>
                <a:uFillTx/>
                <a:latin typeface="Calibri"/>
                <a:ea typeface="+mn-ea"/>
                <a:cs typeface="+mn-cs"/>
              </a:rPr>
              <a:t>BİLGİ İÇİN </a:t>
            </a:r>
          </a:p>
        </p:txBody>
      </p:sp>
      <p:sp>
        <p:nvSpPr>
          <p:cNvPr id="6" name="Slayt Numarası Yer Tutucusu 5"/>
          <p:cNvSpPr>
            <a:spLocks noGrp="1"/>
          </p:cNvSpPr>
          <p:nvPr>
            <p:ph type="sldNum" sz="quarter" idx="12"/>
          </p:nvPr>
        </p:nvSpPr>
        <p:spPr/>
        <p:txBody>
          <a:bodyPr/>
          <a:lstStyle/>
          <a:p>
            <a:pPr>
              <a:defRPr/>
            </a:pPr>
            <a:fld id="{0299CF1D-9C93-4459-8C2E-BA9F7967B18B}" type="slidenum">
              <a:rPr lang="tr-TR" smtClean="0"/>
              <a:pPr>
                <a:defRPr/>
              </a:pPr>
              <a:t>24</a:t>
            </a:fld>
            <a:endParaRPr lang="tr-T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2" name="Tablo 1">
            <a:extLst>
              <a:ext uri="{FF2B5EF4-FFF2-40B4-BE49-F238E27FC236}">
                <a16:creationId xmlns:a16="http://schemas.microsoft.com/office/drawing/2014/main" id="{E06FCF3C-1754-FAE2-EA8A-2F3B72719BC1}"/>
              </a:ext>
            </a:extLst>
          </p:cNvPr>
          <p:cNvGraphicFramePr>
            <a:graphicFrameLocks noGrp="1"/>
          </p:cNvGraphicFramePr>
          <p:nvPr>
            <p:extLst>
              <p:ext uri="{D42A27DB-BD31-4B8C-83A1-F6EECF244321}">
                <p14:modId xmlns:p14="http://schemas.microsoft.com/office/powerpoint/2010/main" val="3559176473"/>
              </p:ext>
            </p:extLst>
          </p:nvPr>
        </p:nvGraphicFramePr>
        <p:xfrm>
          <a:off x="940904" y="918265"/>
          <a:ext cx="10412896" cy="4846430"/>
        </p:xfrm>
        <a:graphic>
          <a:graphicData uri="http://schemas.openxmlformats.org/drawingml/2006/table">
            <a:tbl>
              <a:tblPr firstRow="1" firstCol="1" bandRow="1">
                <a:tableStyleId>{B301B821-A1FF-4177-AEE7-76D212191A09}</a:tableStyleId>
              </a:tblPr>
              <a:tblGrid>
                <a:gridCol w="10412896">
                  <a:extLst>
                    <a:ext uri="{9D8B030D-6E8A-4147-A177-3AD203B41FA5}">
                      <a16:colId xmlns:a16="http://schemas.microsoft.com/office/drawing/2014/main" val="2481472279"/>
                    </a:ext>
                  </a:extLst>
                </a:gridCol>
              </a:tblGrid>
              <a:tr h="605804">
                <a:tc>
                  <a:txBody>
                    <a:bodyPr/>
                    <a:lstStyle/>
                    <a:p>
                      <a:pPr indent="450215" algn="just">
                        <a:lnSpc>
                          <a:spcPct val="150000"/>
                        </a:lnSpc>
                      </a:pPr>
                      <a:r>
                        <a:rPr lang="tr-TR" sz="2300" kern="100">
                          <a:effectLst/>
                          <a:latin typeface="Times New Roman" panose="02020603050405020304" pitchFamily="18" charset="0"/>
                          <a:cs typeface="Times New Roman" panose="02020603050405020304" pitchFamily="18" charset="0"/>
                        </a:rPr>
                        <a:t>5. PROGRAM DEĞERLENDİRME</a:t>
                      </a:r>
                      <a:endParaRPr lang="tr-TR" sz="23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68816" marR="168816" marT="0" marB="0"/>
                </a:tc>
                <a:extLst>
                  <a:ext uri="{0D108BD9-81ED-4DB2-BD59-A6C34878D82A}">
                    <a16:rowId xmlns:a16="http://schemas.microsoft.com/office/drawing/2014/main" val="87417344"/>
                  </a:ext>
                </a:extLst>
              </a:tr>
              <a:tr h="605804">
                <a:tc>
                  <a:txBody>
                    <a:bodyPr/>
                    <a:lstStyle/>
                    <a:p>
                      <a:pPr indent="450215" algn="just">
                        <a:lnSpc>
                          <a:spcPct val="150000"/>
                        </a:lnSpc>
                      </a:pPr>
                      <a:r>
                        <a:rPr lang="tr-TR" sz="2300" kern="100">
                          <a:effectLst/>
                          <a:latin typeface="Times New Roman" panose="02020603050405020304" pitchFamily="18" charset="0"/>
                          <a:cs typeface="Times New Roman" panose="02020603050405020304" pitchFamily="18" charset="0"/>
                        </a:rPr>
                        <a:t>5.2. Program değerlendirme sonuçlarının kullanımı</a:t>
                      </a:r>
                      <a:endParaRPr lang="tr-TR" sz="23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68816" marR="168816" marT="0" marB="0"/>
                </a:tc>
                <a:extLst>
                  <a:ext uri="{0D108BD9-81ED-4DB2-BD59-A6C34878D82A}">
                    <a16:rowId xmlns:a16="http://schemas.microsoft.com/office/drawing/2014/main" val="1694968580"/>
                  </a:ext>
                </a:extLst>
              </a:tr>
              <a:tr h="605804">
                <a:tc>
                  <a:txBody>
                    <a:bodyPr/>
                    <a:lstStyle/>
                    <a:p>
                      <a:pPr indent="450215" algn="just">
                        <a:lnSpc>
                          <a:spcPct val="150000"/>
                        </a:lnSpc>
                      </a:pPr>
                      <a:r>
                        <a:rPr lang="tr-TR" sz="2300" kern="100">
                          <a:effectLst/>
                          <a:latin typeface="Times New Roman" panose="02020603050405020304" pitchFamily="18" charset="0"/>
                          <a:cs typeface="Times New Roman" panose="02020603050405020304" pitchFamily="18" charset="0"/>
                        </a:rPr>
                        <a:t>Program değerlendirme sonuçları mutlaka;</a:t>
                      </a:r>
                      <a:endParaRPr lang="tr-TR" sz="23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68816" marR="168816" marT="0" marB="0"/>
                </a:tc>
                <a:extLst>
                  <a:ext uri="{0D108BD9-81ED-4DB2-BD59-A6C34878D82A}">
                    <a16:rowId xmlns:a16="http://schemas.microsoft.com/office/drawing/2014/main" val="767894585"/>
                  </a:ext>
                </a:extLst>
              </a:tr>
              <a:tr h="1211607">
                <a:tc>
                  <a:txBody>
                    <a:bodyPr/>
                    <a:lstStyle/>
                    <a:p>
                      <a:pPr indent="450215" algn="just">
                        <a:lnSpc>
                          <a:spcPct val="150000"/>
                        </a:lnSpc>
                      </a:pPr>
                      <a:r>
                        <a:rPr lang="tr-TR" sz="2300" b="0" kern="100" dirty="0">
                          <a:effectLst/>
                          <a:latin typeface="Times New Roman" panose="02020603050405020304" pitchFamily="18" charset="0"/>
                          <a:cs typeface="Times New Roman" panose="02020603050405020304" pitchFamily="18" charset="0"/>
                        </a:rPr>
                        <a:t>TS.5.2.1. Programın geliştirilmesinde ve iyileştirilmesinde kullanılacak şekilde düzenli olarak değerlendirilip raporlanıyor</a:t>
                      </a:r>
                      <a:endParaRPr lang="tr-TR" sz="23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68816" marR="168816" marT="0" marB="0"/>
                </a:tc>
                <a:extLst>
                  <a:ext uri="{0D108BD9-81ED-4DB2-BD59-A6C34878D82A}">
                    <a16:rowId xmlns:a16="http://schemas.microsoft.com/office/drawing/2014/main" val="184320098"/>
                  </a:ext>
                </a:extLst>
              </a:tr>
              <a:tr h="605804">
                <a:tc>
                  <a:txBody>
                    <a:bodyPr/>
                    <a:lstStyle/>
                    <a:p>
                      <a:pPr indent="450215" algn="just">
                        <a:lnSpc>
                          <a:spcPct val="150000"/>
                        </a:lnSpc>
                      </a:pPr>
                      <a:r>
                        <a:rPr lang="tr-TR" sz="2300" b="0" kern="100" dirty="0">
                          <a:effectLst/>
                          <a:latin typeface="Times New Roman" panose="02020603050405020304" pitchFamily="18" charset="0"/>
                          <a:cs typeface="Times New Roman" panose="02020603050405020304" pitchFamily="18" charset="0"/>
                        </a:rPr>
                        <a:t>TS.5.2.2. Eğitim yönetimi, akademik görevliler ve öğrencilerle paylaşılıyor,</a:t>
                      </a:r>
                      <a:endParaRPr lang="tr-TR" sz="23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68816" marR="168816" marT="0" marB="0"/>
                </a:tc>
                <a:extLst>
                  <a:ext uri="{0D108BD9-81ED-4DB2-BD59-A6C34878D82A}">
                    <a16:rowId xmlns:a16="http://schemas.microsoft.com/office/drawing/2014/main" val="2131337901"/>
                  </a:ext>
                </a:extLst>
              </a:tr>
              <a:tr h="1211607">
                <a:tc>
                  <a:txBody>
                    <a:bodyPr/>
                    <a:lstStyle/>
                    <a:p>
                      <a:pPr indent="450215" algn="just">
                        <a:lnSpc>
                          <a:spcPct val="150000"/>
                        </a:lnSpc>
                      </a:pPr>
                      <a:r>
                        <a:rPr lang="tr-TR" sz="2300" b="0" kern="100" dirty="0">
                          <a:effectLst/>
                          <a:latin typeface="Times New Roman" panose="02020603050405020304" pitchFamily="18" charset="0"/>
                          <a:cs typeface="Times New Roman" panose="02020603050405020304" pitchFamily="18" charset="0"/>
                        </a:rPr>
                        <a:t>TS.5.2.3. Programın geliştirilmesinde ve iyileştirilmesinde kullanılıyor olmalıdır.</a:t>
                      </a:r>
                      <a:endParaRPr lang="tr-TR" sz="23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68816" marR="168816" marT="0" marB="0"/>
                </a:tc>
                <a:extLst>
                  <a:ext uri="{0D108BD9-81ED-4DB2-BD59-A6C34878D82A}">
                    <a16:rowId xmlns:a16="http://schemas.microsoft.com/office/drawing/2014/main" val="4187530316"/>
                  </a:ext>
                </a:extLst>
              </a:tr>
            </a:tbl>
          </a:graphicData>
        </a:graphic>
      </p:graphicFrame>
      <p:sp>
        <p:nvSpPr>
          <p:cNvPr id="3" name="Slayt Numarası Yer Tutucusu 2"/>
          <p:cNvSpPr>
            <a:spLocks noGrp="1"/>
          </p:cNvSpPr>
          <p:nvPr>
            <p:ph type="sldNum" sz="quarter" idx="12"/>
          </p:nvPr>
        </p:nvSpPr>
        <p:spPr/>
        <p:txBody>
          <a:bodyPr/>
          <a:lstStyle/>
          <a:p>
            <a:fld id="{61EFEAE3-8F30-485C-AE42-1C1F8F021618}" type="slidenum">
              <a:rPr lang="tr-TR" smtClean="0"/>
              <a:t>25</a:t>
            </a:fld>
            <a:endParaRPr lang="tr-TR"/>
          </a:p>
        </p:txBody>
      </p:sp>
    </p:spTree>
    <p:extLst>
      <p:ext uri="{BB962C8B-B14F-4D97-AF65-F5344CB8AC3E}">
        <p14:creationId xmlns:p14="http://schemas.microsoft.com/office/powerpoint/2010/main" val="37176057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2" name="Tablo 1">
            <a:extLst>
              <a:ext uri="{FF2B5EF4-FFF2-40B4-BE49-F238E27FC236}">
                <a16:creationId xmlns:a16="http://schemas.microsoft.com/office/drawing/2014/main" id="{0ECD60D8-3A9E-39A8-EA2F-0D7C6B3FC170}"/>
              </a:ext>
            </a:extLst>
          </p:cNvPr>
          <p:cNvGraphicFramePr>
            <a:graphicFrameLocks noGrp="1"/>
          </p:cNvGraphicFramePr>
          <p:nvPr>
            <p:extLst>
              <p:ext uri="{D42A27DB-BD31-4B8C-83A1-F6EECF244321}">
                <p14:modId xmlns:p14="http://schemas.microsoft.com/office/powerpoint/2010/main" val="1706513996"/>
              </p:ext>
            </p:extLst>
          </p:nvPr>
        </p:nvGraphicFramePr>
        <p:xfrm>
          <a:off x="967409" y="918268"/>
          <a:ext cx="10150469" cy="4647645"/>
        </p:xfrm>
        <a:graphic>
          <a:graphicData uri="http://schemas.openxmlformats.org/drawingml/2006/table">
            <a:tbl>
              <a:tblPr firstRow="1" firstCol="1" bandRow="1">
                <a:tableStyleId>{B301B821-A1FF-4177-AEE7-76D212191A09}</a:tableStyleId>
              </a:tblPr>
              <a:tblGrid>
                <a:gridCol w="10150469">
                  <a:extLst>
                    <a:ext uri="{9D8B030D-6E8A-4147-A177-3AD203B41FA5}">
                      <a16:colId xmlns:a16="http://schemas.microsoft.com/office/drawing/2014/main" val="3051821584"/>
                    </a:ext>
                  </a:extLst>
                </a:gridCol>
              </a:tblGrid>
              <a:tr h="516405">
                <a:tc>
                  <a:txBody>
                    <a:bodyPr/>
                    <a:lstStyle/>
                    <a:p>
                      <a:pPr indent="450215" algn="just">
                        <a:lnSpc>
                          <a:spcPct val="150000"/>
                        </a:lnSpc>
                      </a:pPr>
                      <a:r>
                        <a:rPr lang="tr-TR" sz="1500" kern="100">
                          <a:effectLst/>
                          <a:latin typeface="Times New Roman" panose="02020603050405020304" pitchFamily="18" charset="0"/>
                          <a:cs typeface="Times New Roman" panose="02020603050405020304" pitchFamily="18" charset="0"/>
                        </a:rPr>
                        <a:t>6. AKADEMİK KADRO</a:t>
                      </a:r>
                      <a:endParaRPr lang="tr-TR" sz="15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77414" marR="77414" marT="0" marB="0"/>
                </a:tc>
                <a:extLst>
                  <a:ext uri="{0D108BD9-81ED-4DB2-BD59-A6C34878D82A}">
                    <a16:rowId xmlns:a16="http://schemas.microsoft.com/office/drawing/2014/main" val="3594627953"/>
                  </a:ext>
                </a:extLst>
              </a:tr>
              <a:tr h="516405">
                <a:tc>
                  <a:txBody>
                    <a:bodyPr/>
                    <a:lstStyle/>
                    <a:p>
                      <a:pPr indent="450215" algn="just">
                        <a:lnSpc>
                          <a:spcPct val="150000"/>
                        </a:lnSpc>
                      </a:pPr>
                      <a:r>
                        <a:rPr lang="tr-TR" sz="1500" kern="100">
                          <a:effectLst/>
                          <a:latin typeface="Times New Roman" panose="02020603050405020304" pitchFamily="18" charset="0"/>
                          <a:cs typeface="Times New Roman" panose="02020603050405020304" pitchFamily="18" charset="0"/>
                        </a:rPr>
                        <a:t>6.1. Akademik Kadro Politikası</a:t>
                      </a:r>
                      <a:endParaRPr lang="tr-TR" sz="15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77414" marR="77414" marT="0" marB="0"/>
                </a:tc>
                <a:extLst>
                  <a:ext uri="{0D108BD9-81ED-4DB2-BD59-A6C34878D82A}">
                    <a16:rowId xmlns:a16="http://schemas.microsoft.com/office/drawing/2014/main" val="4235434585"/>
                  </a:ext>
                </a:extLst>
              </a:tr>
              <a:tr h="516405">
                <a:tc>
                  <a:txBody>
                    <a:bodyPr/>
                    <a:lstStyle/>
                    <a:p>
                      <a:pPr indent="450215" algn="just">
                        <a:lnSpc>
                          <a:spcPct val="150000"/>
                        </a:lnSpc>
                      </a:pPr>
                      <a:r>
                        <a:rPr lang="tr-TR" sz="1500" kern="100">
                          <a:effectLst/>
                          <a:latin typeface="Times New Roman" panose="02020603050405020304" pitchFamily="18" charset="0"/>
                          <a:cs typeface="Times New Roman" panose="02020603050405020304" pitchFamily="18" charset="0"/>
                        </a:rPr>
                        <a:t>Tıp fakültesi, mutlaka;</a:t>
                      </a:r>
                      <a:endParaRPr lang="tr-TR" sz="15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77414" marR="77414" marT="0" marB="0"/>
                </a:tc>
                <a:extLst>
                  <a:ext uri="{0D108BD9-81ED-4DB2-BD59-A6C34878D82A}">
                    <a16:rowId xmlns:a16="http://schemas.microsoft.com/office/drawing/2014/main" val="2961438015"/>
                  </a:ext>
                </a:extLst>
              </a:tr>
              <a:tr h="1032810">
                <a:tc>
                  <a:txBody>
                    <a:bodyPr/>
                    <a:lstStyle/>
                    <a:p>
                      <a:pPr indent="450215" algn="just">
                        <a:lnSpc>
                          <a:spcPct val="150000"/>
                        </a:lnSpc>
                      </a:pPr>
                      <a:r>
                        <a:rPr lang="tr-TR" sz="1500" b="0" kern="100" dirty="0">
                          <a:effectLst/>
                          <a:latin typeface="Times New Roman" panose="02020603050405020304" pitchFamily="18" charset="0"/>
                          <a:cs typeface="Times New Roman" panose="02020603050405020304" pitchFamily="18" charset="0"/>
                        </a:rPr>
                        <a:t>TS.6.1.1. Eğitim programının uygulanma özelliklerine göre farklı dönem, süreç ve etkinliklerin gerektirdiği iş yüküne uygun akademik kadro yapısına sahip olduğunu analitik olarak gösterebilmiş,</a:t>
                      </a:r>
                      <a:endParaRPr lang="tr-TR" sz="15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77414" marR="77414" marT="0" marB="0"/>
                </a:tc>
                <a:extLst>
                  <a:ext uri="{0D108BD9-81ED-4DB2-BD59-A6C34878D82A}">
                    <a16:rowId xmlns:a16="http://schemas.microsoft.com/office/drawing/2014/main" val="3591349422"/>
                  </a:ext>
                </a:extLst>
              </a:tr>
              <a:tr h="1032810">
                <a:tc>
                  <a:txBody>
                    <a:bodyPr/>
                    <a:lstStyle/>
                    <a:p>
                      <a:pPr indent="450215" algn="just">
                        <a:lnSpc>
                          <a:spcPct val="150000"/>
                        </a:lnSpc>
                      </a:pPr>
                      <a:r>
                        <a:rPr lang="tr-TR" sz="1500" b="0" kern="100" dirty="0">
                          <a:effectLst/>
                          <a:latin typeface="Times New Roman" panose="02020603050405020304" pitchFamily="18" charset="0"/>
                          <a:cs typeface="Times New Roman" panose="02020603050405020304" pitchFamily="18" charset="0"/>
                        </a:rPr>
                        <a:t>TS.6.1.2. Akademik kadronun, eğitim programındaki görev ve sorumluluklarını çalışma alanları ve akademik düzeylerine göre belirliyor ve izliyor,</a:t>
                      </a:r>
                      <a:endParaRPr lang="tr-TR" sz="15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77414" marR="77414" marT="0" marB="0"/>
                </a:tc>
                <a:extLst>
                  <a:ext uri="{0D108BD9-81ED-4DB2-BD59-A6C34878D82A}">
                    <a16:rowId xmlns:a16="http://schemas.microsoft.com/office/drawing/2014/main" val="3415914117"/>
                  </a:ext>
                </a:extLst>
              </a:tr>
              <a:tr h="1032810">
                <a:tc>
                  <a:txBody>
                    <a:bodyPr/>
                    <a:lstStyle/>
                    <a:p>
                      <a:pPr indent="450215" algn="just">
                        <a:lnSpc>
                          <a:spcPct val="150000"/>
                        </a:lnSpc>
                      </a:pPr>
                      <a:r>
                        <a:rPr lang="tr-TR" sz="1500" b="0" kern="100" dirty="0">
                          <a:effectLst/>
                          <a:latin typeface="Times New Roman" panose="02020603050405020304" pitchFamily="18" charset="0"/>
                          <a:cs typeface="Times New Roman" panose="02020603050405020304" pitchFamily="18" charset="0"/>
                        </a:rPr>
                        <a:t>TS.6.1.3. Seçim, atama ve yükseltmelerde akademik </a:t>
                      </a:r>
                      <a:r>
                        <a:rPr lang="tr-TR" sz="1500" b="0" kern="100" dirty="0" err="1">
                          <a:effectLst/>
                          <a:latin typeface="Times New Roman" panose="02020603050405020304" pitchFamily="18" charset="0"/>
                          <a:cs typeface="Times New Roman" panose="02020603050405020304" pitchFamily="18" charset="0"/>
                        </a:rPr>
                        <a:t>liyakatı</a:t>
                      </a:r>
                      <a:r>
                        <a:rPr lang="tr-TR" sz="1500" b="0" kern="100" dirty="0">
                          <a:effectLst/>
                          <a:latin typeface="Times New Roman" panose="02020603050405020304" pitchFamily="18" charset="0"/>
                          <a:cs typeface="Times New Roman" panose="02020603050405020304" pitchFamily="18" charset="0"/>
                        </a:rPr>
                        <a:t> gözeten, fırsat eşitliği sağlayan yöntem ve kriterler kullanıyor olmalıdır.</a:t>
                      </a:r>
                      <a:endParaRPr lang="tr-TR" sz="15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77414" marR="77414" marT="0" marB="0"/>
                </a:tc>
                <a:extLst>
                  <a:ext uri="{0D108BD9-81ED-4DB2-BD59-A6C34878D82A}">
                    <a16:rowId xmlns:a16="http://schemas.microsoft.com/office/drawing/2014/main" val="4288451463"/>
                  </a:ext>
                </a:extLst>
              </a:tr>
            </a:tbl>
          </a:graphicData>
        </a:graphic>
      </p:graphicFrame>
      <p:sp>
        <p:nvSpPr>
          <p:cNvPr id="3" name="Slayt Numarası Yer Tutucusu 2"/>
          <p:cNvSpPr>
            <a:spLocks noGrp="1"/>
          </p:cNvSpPr>
          <p:nvPr>
            <p:ph type="sldNum" sz="quarter" idx="12"/>
          </p:nvPr>
        </p:nvSpPr>
        <p:spPr/>
        <p:txBody>
          <a:bodyPr/>
          <a:lstStyle/>
          <a:p>
            <a:fld id="{61EFEAE3-8F30-485C-AE42-1C1F8F021618}" type="slidenum">
              <a:rPr lang="tr-TR" smtClean="0"/>
              <a:t>26</a:t>
            </a:fld>
            <a:endParaRPr lang="tr-TR"/>
          </a:p>
        </p:txBody>
      </p:sp>
    </p:spTree>
    <p:extLst>
      <p:ext uri="{BB962C8B-B14F-4D97-AF65-F5344CB8AC3E}">
        <p14:creationId xmlns:p14="http://schemas.microsoft.com/office/powerpoint/2010/main" val="252317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2" name="Tablo 1">
            <a:extLst>
              <a:ext uri="{FF2B5EF4-FFF2-40B4-BE49-F238E27FC236}">
                <a16:creationId xmlns:a16="http://schemas.microsoft.com/office/drawing/2014/main" id="{C0BEDE2E-6983-C146-E366-759AA59B47D8}"/>
              </a:ext>
            </a:extLst>
          </p:cNvPr>
          <p:cNvGraphicFramePr>
            <a:graphicFrameLocks noGrp="1"/>
          </p:cNvGraphicFramePr>
          <p:nvPr>
            <p:extLst>
              <p:ext uri="{D42A27DB-BD31-4B8C-83A1-F6EECF244321}">
                <p14:modId xmlns:p14="http://schemas.microsoft.com/office/powerpoint/2010/main" val="1071513504"/>
              </p:ext>
            </p:extLst>
          </p:nvPr>
        </p:nvGraphicFramePr>
        <p:xfrm>
          <a:off x="874643" y="918265"/>
          <a:ext cx="10209531" cy="4740412"/>
        </p:xfrm>
        <a:graphic>
          <a:graphicData uri="http://schemas.openxmlformats.org/drawingml/2006/table">
            <a:tbl>
              <a:tblPr firstRow="1" firstCol="1" bandRow="1">
                <a:tableStyleId>{B301B821-A1FF-4177-AEE7-76D212191A09}</a:tableStyleId>
              </a:tblPr>
              <a:tblGrid>
                <a:gridCol w="10209531">
                  <a:extLst>
                    <a:ext uri="{9D8B030D-6E8A-4147-A177-3AD203B41FA5}">
                      <a16:colId xmlns:a16="http://schemas.microsoft.com/office/drawing/2014/main" val="941490418"/>
                    </a:ext>
                  </a:extLst>
                </a:gridCol>
              </a:tblGrid>
              <a:tr h="586465">
                <a:tc>
                  <a:txBody>
                    <a:bodyPr/>
                    <a:lstStyle/>
                    <a:p>
                      <a:pPr indent="450215" algn="just">
                        <a:lnSpc>
                          <a:spcPct val="150000"/>
                        </a:lnSpc>
                      </a:pPr>
                      <a:r>
                        <a:rPr lang="tr-TR" sz="1400" kern="100" dirty="0">
                          <a:effectLst/>
                          <a:latin typeface="Times New Roman" panose="02020603050405020304" pitchFamily="18" charset="0"/>
                          <a:cs typeface="Times New Roman" panose="02020603050405020304" pitchFamily="18" charset="0"/>
                        </a:rPr>
                        <a:t>6. AKADEMİK KADRO</a:t>
                      </a:r>
                      <a:endParaRPr lang="tr-TR"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7869" marR="67869" marT="0" marB="0"/>
                </a:tc>
                <a:extLst>
                  <a:ext uri="{0D108BD9-81ED-4DB2-BD59-A6C34878D82A}">
                    <a16:rowId xmlns:a16="http://schemas.microsoft.com/office/drawing/2014/main" val="839758629"/>
                  </a:ext>
                </a:extLst>
              </a:tr>
              <a:tr h="586465">
                <a:tc>
                  <a:txBody>
                    <a:bodyPr/>
                    <a:lstStyle/>
                    <a:p>
                      <a:pPr indent="450215" algn="just">
                        <a:lnSpc>
                          <a:spcPct val="150000"/>
                        </a:lnSpc>
                      </a:pPr>
                      <a:r>
                        <a:rPr lang="tr-TR" sz="1400" kern="100">
                          <a:effectLst/>
                          <a:latin typeface="Times New Roman" panose="02020603050405020304" pitchFamily="18" charset="0"/>
                          <a:cs typeface="Times New Roman" panose="02020603050405020304" pitchFamily="18" charset="0"/>
                        </a:rPr>
                        <a:t>6.2. Akademik kadronun sürekli mesleksel gelişimi</a:t>
                      </a:r>
                      <a:endParaRPr lang="tr-TR"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7869" marR="67869" marT="0" marB="0"/>
                </a:tc>
                <a:extLst>
                  <a:ext uri="{0D108BD9-81ED-4DB2-BD59-A6C34878D82A}">
                    <a16:rowId xmlns:a16="http://schemas.microsoft.com/office/drawing/2014/main" val="2205603264"/>
                  </a:ext>
                </a:extLst>
              </a:tr>
              <a:tr h="586465">
                <a:tc>
                  <a:txBody>
                    <a:bodyPr/>
                    <a:lstStyle/>
                    <a:p>
                      <a:pPr indent="450215" algn="just">
                        <a:lnSpc>
                          <a:spcPct val="150000"/>
                        </a:lnSpc>
                      </a:pPr>
                      <a:r>
                        <a:rPr lang="tr-TR" sz="1400" kern="100">
                          <a:effectLst/>
                          <a:latin typeface="Times New Roman" panose="02020603050405020304" pitchFamily="18" charset="0"/>
                          <a:cs typeface="Times New Roman" panose="02020603050405020304" pitchFamily="18" charset="0"/>
                        </a:rPr>
                        <a:t>Tıp fakültesi, akademik kadrosu için mutlaka;</a:t>
                      </a:r>
                      <a:endParaRPr lang="tr-TR"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7869" marR="67869" marT="0" marB="0"/>
                </a:tc>
                <a:extLst>
                  <a:ext uri="{0D108BD9-81ED-4DB2-BD59-A6C34878D82A}">
                    <a16:rowId xmlns:a16="http://schemas.microsoft.com/office/drawing/2014/main" val="2427455254"/>
                  </a:ext>
                </a:extLst>
              </a:tr>
              <a:tr h="1197276">
                <a:tc>
                  <a:txBody>
                    <a:bodyPr/>
                    <a:lstStyle/>
                    <a:p>
                      <a:pPr indent="450215" algn="just">
                        <a:lnSpc>
                          <a:spcPct val="150000"/>
                        </a:lnSpc>
                      </a:pPr>
                      <a:r>
                        <a:rPr lang="tr-TR" sz="1400" b="0" kern="100" dirty="0">
                          <a:effectLst/>
                          <a:latin typeface="Times New Roman" panose="02020603050405020304" pitchFamily="18" charset="0"/>
                          <a:cs typeface="Times New Roman" panose="02020603050405020304" pitchFamily="18" charset="0"/>
                        </a:rPr>
                        <a:t>TS.6.2.1. Eğitim programının gerektirdiği eğitici niteliklerini geliştirmeye yönelik planlı ve kurumsal bir çerçevede uygulanan eğitici gelişim programları sunuyor,</a:t>
                      </a:r>
                      <a:endParaRPr lang="tr-TR" sz="14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7869" marR="67869" marT="0" marB="0"/>
                </a:tc>
                <a:extLst>
                  <a:ext uri="{0D108BD9-81ED-4DB2-BD59-A6C34878D82A}">
                    <a16:rowId xmlns:a16="http://schemas.microsoft.com/office/drawing/2014/main" val="3074122944"/>
                  </a:ext>
                </a:extLst>
              </a:tr>
              <a:tr h="586465">
                <a:tc>
                  <a:txBody>
                    <a:bodyPr/>
                    <a:lstStyle/>
                    <a:p>
                      <a:pPr indent="450215" algn="just">
                        <a:lnSpc>
                          <a:spcPct val="150000"/>
                        </a:lnSpc>
                      </a:pPr>
                      <a:r>
                        <a:rPr lang="tr-TR" sz="1400" b="0" kern="100" dirty="0">
                          <a:effectLst/>
                          <a:latin typeface="Times New Roman" panose="02020603050405020304" pitchFamily="18" charset="0"/>
                          <a:cs typeface="Times New Roman" panose="02020603050405020304" pitchFamily="18" charset="0"/>
                        </a:rPr>
                        <a:t>TS.6.2.2. Planlı ve kurumsal bir çerçevede uygulanan sürekli mesleksel gelişim etkinlikleri düzenliyor,</a:t>
                      </a:r>
                      <a:endParaRPr lang="tr-TR" sz="14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7869" marR="67869" marT="0" marB="0"/>
                </a:tc>
                <a:extLst>
                  <a:ext uri="{0D108BD9-81ED-4DB2-BD59-A6C34878D82A}">
                    <a16:rowId xmlns:a16="http://schemas.microsoft.com/office/drawing/2014/main" val="1311002580"/>
                  </a:ext>
                </a:extLst>
              </a:tr>
              <a:tr h="1197276">
                <a:tc>
                  <a:txBody>
                    <a:bodyPr/>
                    <a:lstStyle/>
                    <a:p>
                      <a:pPr indent="450215" algn="just">
                        <a:lnSpc>
                          <a:spcPct val="150000"/>
                        </a:lnSpc>
                      </a:pPr>
                      <a:r>
                        <a:rPr lang="tr-TR" sz="1400" b="0" kern="100" dirty="0">
                          <a:effectLst/>
                          <a:latin typeface="Times New Roman" panose="02020603050405020304" pitchFamily="18" charset="0"/>
                          <a:cs typeface="Times New Roman" panose="02020603050405020304" pitchFamily="18" charset="0"/>
                        </a:rPr>
                        <a:t>TS.6.2.3. Eğitici gelişimi ve diğer bireysel, sürekli mesleksel gelişim etkinliklerine katılım desteği sağlıyor, katkı ve katılımlarını izliyor olmalıdır.</a:t>
                      </a:r>
                      <a:endParaRPr lang="tr-TR" sz="14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7869" marR="67869" marT="0" marB="0"/>
                </a:tc>
                <a:extLst>
                  <a:ext uri="{0D108BD9-81ED-4DB2-BD59-A6C34878D82A}">
                    <a16:rowId xmlns:a16="http://schemas.microsoft.com/office/drawing/2014/main" val="3691878378"/>
                  </a:ext>
                </a:extLst>
              </a:tr>
            </a:tbl>
          </a:graphicData>
        </a:graphic>
      </p:graphicFrame>
      <p:sp>
        <p:nvSpPr>
          <p:cNvPr id="3" name="Slayt Numarası Yer Tutucusu 2"/>
          <p:cNvSpPr>
            <a:spLocks noGrp="1"/>
          </p:cNvSpPr>
          <p:nvPr>
            <p:ph type="sldNum" sz="quarter" idx="12"/>
          </p:nvPr>
        </p:nvSpPr>
        <p:spPr/>
        <p:txBody>
          <a:bodyPr/>
          <a:lstStyle/>
          <a:p>
            <a:fld id="{61EFEAE3-8F30-485C-AE42-1C1F8F021618}" type="slidenum">
              <a:rPr lang="tr-TR" smtClean="0"/>
              <a:t>27</a:t>
            </a:fld>
            <a:endParaRPr lang="tr-TR"/>
          </a:p>
        </p:txBody>
      </p:sp>
    </p:spTree>
    <p:extLst>
      <p:ext uri="{BB962C8B-B14F-4D97-AF65-F5344CB8AC3E}">
        <p14:creationId xmlns:p14="http://schemas.microsoft.com/office/powerpoint/2010/main" val="671643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2" name="Tablo 1">
            <a:extLst>
              <a:ext uri="{FF2B5EF4-FFF2-40B4-BE49-F238E27FC236}">
                <a16:creationId xmlns:a16="http://schemas.microsoft.com/office/drawing/2014/main" id="{E916BE09-ADD1-28DA-531E-47CE468CDD6D}"/>
              </a:ext>
            </a:extLst>
          </p:cNvPr>
          <p:cNvGraphicFramePr>
            <a:graphicFrameLocks noGrp="1"/>
          </p:cNvGraphicFramePr>
          <p:nvPr>
            <p:extLst>
              <p:ext uri="{D42A27DB-BD31-4B8C-83A1-F6EECF244321}">
                <p14:modId xmlns:p14="http://schemas.microsoft.com/office/powerpoint/2010/main" val="3349091393"/>
              </p:ext>
            </p:extLst>
          </p:nvPr>
        </p:nvGraphicFramePr>
        <p:xfrm>
          <a:off x="1318161" y="918266"/>
          <a:ext cx="9766014" cy="5120640"/>
        </p:xfrm>
        <a:graphic>
          <a:graphicData uri="http://schemas.openxmlformats.org/drawingml/2006/table">
            <a:tbl>
              <a:tblPr firstRow="1" firstCol="1" bandRow="1">
                <a:tableStyleId>{B301B821-A1FF-4177-AEE7-76D212191A09}</a:tableStyleId>
              </a:tblPr>
              <a:tblGrid>
                <a:gridCol w="9766014">
                  <a:extLst>
                    <a:ext uri="{9D8B030D-6E8A-4147-A177-3AD203B41FA5}">
                      <a16:colId xmlns:a16="http://schemas.microsoft.com/office/drawing/2014/main" val="23532462"/>
                    </a:ext>
                  </a:extLst>
                </a:gridCol>
              </a:tblGrid>
              <a:tr h="341812">
                <a:tc>
                  <a:txBody>
                    <a:bodyPr/>
                    <a:lstStyle/>
                    <a:p>
                      <a:pPr indent="450215" algn="just">
                        <a:lnSpc>
                          <a:spcPct val="150000"/>
                        </a:lnSpc>
                      </a:pPr>
                      <a:r>
                        <a:rPr lang="tr-TR" sz="1600" kern="100">
                          <a:effectLst/>
                          <a:latin typeface="Times New Roman" panose="02020603050405020304" pitchFamily="18" charset="0"/>
                          <a:cs typeface="Times New Roman" panose="02020603050405020304" pitchFamily="18" charset="0"/>
                        </a:rPr>
                        <a:t>7. ALTYAPI VE OLANAKLAR</a:t>
                      </a:r>
                      <a:endParaRPr lang="tr-TR" sz="16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7577" marR="67577" marT="0" marB="0"/>
                </a:tc>
                <a:extLst>
                  <a:ext uri="{0D108BD9-81ED-4DB2-BD59-A6C34878D82A}">
                    <a16:rowId xmlns:a16="http://schemas.microsoft.com/office/drawing/2014/main" val="2042493201"/>
                  </a:ext>
                </a:extLst>
              </a:tr>
              <a:tr h="341812">
                <a:tc>
                  <a:txBody>
                    <a:bodyPr/>
                    <a:lstStyle/>
                    <a:p>
                      <a:pPr indent="450215" algn="just">
                        <a:lnSpc>
                          <a:spcPct val="150000"/>
                        </a:lnSpc>
                      </a:pPr>
                      <a:r>
                        <a:rPr lang="tr-TR" sz="1600" kern="100">
                          <a:effectLst/>
                          <a:latin typeface="Times New Roman" panose="02020603050405020304" pitchFamily="18" charset="0"/>
                          <a:cs typeface="Times New Roman" panose="02020603050405020304" pitchFamily="18" charset="0"/>
                        </a:rPr>
                        <a:t>7.1. Alt yapı ve eğitsel olanaklar</a:t>
                      </a:r>
                      <a:endParaRPr lang="tr-TR" sz="16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7577" marR="67577" marT="0" marB="0"/>
                </a:tc>
                <a:extLst>
                  <a:ext uri="{0D108BD9-81ED-4DB2-BD59-A6C34878D82A}">
                    <a16:rowId xmlns:a16="http://schemas.microsoft.com/office/drawing/2014/main" val="1342080661"/>
                  </a:ext>
                </a:extLst>
              </a:tr>
              <a:tr h="341812">
                <a:tc>
                  <a:txBody>
                    <a:bodyPr/>
                    <a:lstStyle/>
                    <a:p>
                      <a:pPr indent="450215" algn="just">
                        <a:lnSpc>
                          <a:spcPct val="150000"/>
                        </a:lnSpc>
                      </a:pPr>
                      <a:r>
                        <a:rPr lang="tr-TR" sz="1600" kern="100">
                          <a:effectLst/>
                          <a:latin typeface="Times New Roman" panose="02020603050405020304" pitchFamily="18" charset="0"/>
                          <a:cs typeface="Times New Roman" panose="02020603050405020304" pitchFamily="18" charset="0"/>
                        </a:rPr>
                        <a:t>Fakülte, eğitim programının yapısı, özellikleri ve öğrenci sayısına uygun şekilde mutlaka;</a:t>
                      </a:r>
                      <a:endParaRPr lang="tr-TR" sz="16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7577" marR="67577" marT="0" marB="0"/>
                </a:tc>
                <a:extLst>
                  <a:ext uri="{0D108BD9-81ED-4DB2-BD59-A6C34878D82A}">
                    <a16:rowId xmlns:a16="http://schemas.microsoft.com/office/drawing/2014/main" val="586575514"/>
                  </a:ext>
                </a:extLst>
              </a:tr>
              <a:tr h="700863">
                <a:tc>
                  <a:txBody>
                    <a:bodyPr/>
                    <a:lstStyle/>
                    <a:p>
                      <a:pPr indent="450215" algn="just">
                        <a:lnSpc>
                          <a:spcPct val="150000"/>
                        </a:lnSpc>
                      </a:pPr>
                      <a:r>
                        <a:rPr lang="tr-TR" sz="1600" b="0" kern="100">
                          <a:effectLst/>
                          <a:latin typeface="Times New Roman" panose="02020603050405020304" pitchFamily="18" charset="0"/>
                          <a:cs typeface="Times New Roman" panose="02020603050405020304" pitchFamily="18" charset="0"/>
                        </a:rPr>
                        <a:t>TS.7.1.1. Büyük ve küçük gruplarda eğitim etkinlikleri için kullanılan amfi, derslik, seminer odası, öğrenci laboratuvarlarını içermiş,</a:t>
                      </a:r>
                      <a:endParaRPr lang="tr-TR" sz="1600" b="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7577" marR="67577" marT="0" marB="0"/>
                </a:tc>
                <a:extLst>
                  <a:ext uri="{0D108BD9-81ED-4DB2-BD59-A6C34878D82A}">
                    <a16:rowId xmlns:a16="http://schemas.microsoft.com/office/drawing/2014/main" val="2842307626"/>
                  </a:ext>
                </a:extLst>
              </a:tr>
              <a:tr h="341812">
                <a:tc>
                  <a:txBody>
                    <a:bodyPr/>
                    <a:lstStyle/>
                    <a:p>
                      <a:pPr indent="450215" algn="just">
                        <a:lnSpc>
                          <a:spcPct val="150000"/>
                        </a:lnSpc>
                      </a:pPr>
                      <a:r>
                        <a:rPr lang="tr-TR" sz="1600" b="0" kern="100" dirty="0">
                          <a:effectLst/>
                          <a:latin typeface="Times New Roman" panose="02020603050405020304" pitchFamily="18" charset="0"/>
                          <a:cs typeface="Times New Roman" panose="02020603050405020304" pitchFamily="18" charset="0"/>
                        </a:rPr>
                        <a:t>TS.7.1.2. Çalışma salonları, sosyal alanlar ve öğrenci kullanımına ayrılan diğer alan ve olanakları sağlamış,</a:t>
                      </a:r>
                      <a:endParaRPr lang="tr-TR" sz="16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7577" marR="67577" marT="0" marB="0"/>
                </a:tc>
                <a:extLst>
                  <a:ext uri="{0D108BD9-81ED-4DB2-BD59-A6C34878D82A}">
                    <a16:rowId xmlns:a16="http://schemas.microsoft.com/office/drawing/2014/main" val="2037636017"/>
                  </a:ext>
                </a:extLst>
              </a:tr>
              <a:tr h="341812">
                <a:tc>
                  <a:txBody>
                    <a:bodyPr/>
                    <a:lstStyle/>
                    <a:p>
                      <a:pPr indent="450215" algn="just">
                        <a:lnSpc>
                          <a:spcPct val="150000"/>
                        </a:lnSpc>
                      </a:pPr>
                      <a:r>
                        <a:rPr lang="tr-TR" sz="1600" b="0" kern="100">
                          <a:effectLst/>
                          <a:latin typeface="Times New Roman" panose="02020603050405020304" pitchFamily="18" charset="0"/>
                          <a:cs typeface="Times New Roman" panose="02020603050405020304" pitchFamily="18" charset="0"/>
                        </a:rPr>
                        <a:t>TS.7.1.3. Kütüphane ve internet ya da diğer elektronik ortamlar üzerinden bilgiye erişim olanaklarını sunmuş,</a:t>
                      </a:r>
                      <a:endParaRPr lang="tr-TR" sz="1600" b="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7577" marR="67577" marT="0" marB="0"/>
                </a:tc>
                <a:extLst>
                  <a:ext uri="{0D108BD9-81ED-4DB2-BD59-A6C34878D82A}">
                    <a16:rowId xmlns:a16="http://schemas.microsoft.com/office/drawing/2014/main" val="1133170040"/>
                  </a:ext>
                </a:extLst>
              </a:tr>
              <a:tr h="700863">
                <a:tc>
                  <a:txBody>
                    <a:bodyPr/>
                    <a:lstStyle/>
                    <a:p>
                      <a:pPr indent="450215" algn="just">
                        <a:lnSpc>
                          <a:spcPct val="150000"/>
                        </a:lnSpc>
                      </a:pPr>
                      <a:r>
                        <a:rPr lang="tr-TR" sz="1600" b="0" kern="100" dirty="0">
                          <a:effectLst/>
                          <a:latin typeface="Times New Roman" panose="02020603050405020304" pitchFamily="18" charset="0"/>
                          <a:cs typeface="Times New Roman" panose="02020603050405020304" pitchFamily="18" charset="0"/>
                        </a:rPr>
                        <a:t>TS.7.1.4. Öğrencilerin hekimlik bilgi, beceri ve uygulamalarında yeterli deneyim kazanmalarını sağlayacak klinik eğitim ortamlarını sağlamış,</a:t>
                      </a:r>
                      <a:endParaRPr lang="tr-TR" sz="16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7577" marR="67577" marT="0" marB="0"/>
                </a:tc>
                <a:extLst>
                  <a:ext uri="{0D108BD9-81ED-4DB2-BD59-A6C34878D82A}">
                    <a16:rowId xmlns:a16="http://schemas.microsoft.com/office/drawing/2014/main" val="1288717608"/>
                  </a:ext>
                </a:extLst>
              </a:tr>
              <a:tr h="700863">
                <a:tc>
                  <a:txBody>
                    <a:bodyPr/>
                    <a:lstStyle/>
                    <a:p>
                      <a:pPr indent="450215" algn="just">
                        <a:lnSpc>
                          <a:spcPct val="150000"/>
                        </a:lnSpc>
                      </a:pPr>
                      <a:r>
                        <a:rPr lang="tr-TR" sz="1600" b="0" kern="100">
                          <a:effectLst/>
                          <a:latin typeface="Times New Roman" panose="02020603050405020304" pitchFamily="18" charset="0"/>
                          <a:cs typeface="Times New Roman" panose="02020603050405020304" pitchFamily="18" charset="0"/>
                        </a:rPr>
                        <a:t>TS.7.1.5. Klinik eğitim için kullanılan hastanelerde derslik, seminer odası, öğrencilerin kullanımına ayrılmış alanlar gibi olanakları sağlamış,</a:t>
                      </a:r>
                      <a:endParaRPr lang="tr-TR" sz="1600" b="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7577" marR="67577" marT="0" marB="0"/>
                </a:tc>
                <a:extLst>
                  <a:ext uri="{0D108BD9-81ED-4DB2-BD59-A6C34878D82A}">
                    <a16:rowId xmlns:a16="http://schemas.microsoft.com/office/drawing/2014/main" val="2653117120"/>
                  </a:ext>
                </a:extLst>
              </a:tr>
              <a:tr h="341812">
                <a:tc>
                  <a:txBody>
                    <a:bodyPr/>
                    <a:lstStyle/>
                    <a:p>
                      <a:pPr indent="450215" algn="just">
                        <a:lnSpc>
                          <a:spcPct val="150000"/>
                        </a:lnSpc>
                      </a:pPr>
                      <a:r>
                        <a:rPr lang="tr-TR" sz="1600" b="0" kern="100">
                          <a:effectLst/>
                          <a:latin typeface="Times New Roman" panose="02020603050405020304" pitchFamily="18" charset="0"/>
                          <a:cs typeface="Times New Roman" panose="02020603050405020304" pitchFamily="18" charset="0"/>
                        </a:rPr>
                        <a:t>TS.7.1.6. Öğrenciler, akademik ve idari kadro, hastalar ve hasta yakınları için ortamların güvenliğini sağlamış,</a:t>
                      </a:r>
                      <a:endParaRPr lang="tr-TR" sz="1600" b="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7577" marR="67577" marT="0" marB="0"/>
                </a:tc>
                <a:extLst>
                  <a:ext uri="{0D108BD9-81ED-4DB2-BD59-A6C34878D82A}">
                    <a16:rowId xmlns:a16="http://schemas.microsoft.com/office/drawing/2014/main" val="454708244"/>
                  </a:ext>
                </a:extLst>
              </a:tr>
              <a:tr h="700863">
                <a:tc>
                  <a:txBody>
                    <a:bodyPr/>
                    <a:lstStyle/>
                    <a:p>
                      <a:pPr indent="450215" algn="just">
                        <a:lnSpc>
                          <a:spcPct val="150000"/>
                        </a:lnSpc>
                      </a:pPr>
                      <a:r>
                        <a:rPr lang="tr-TR" sz="1600" b="0" kern="100" dirty="0">
                          <a:effectLst/>
                          <a:latin typeface="Times New Roman" panose="02020603050405020304" pitchFamily="18" charset="0"/>
                          <a:cs typeface="Times New Roman" panose="02020603050405020304" pitchFamily="18" charset="0"/>
                        </a:rPr>
                        <a:t>TS.7.1.7. Engelli öğrencilerin gereksinimleri doğrultusunda ve erişimlerini sağlayacak şekilde düzenlemeler yapmış olmalıdır.</a:t>
                      </a:r>
                      <a:endParaRPr lang="tr-TR" sz="16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7577" marR="67577" marT="0" marB="0"/>
                </a:tc>
                <a:extLst>
                  <a:ext uri="{0D108BD9-81ED-4DB2-BD59-A6C34878D82A}">
                    <a16:rowId xmlns:a16="http://schemas.microsoft.com/office/drawing/2014/main" val="3116067853"/>
                  </a:ext>
                </a:extLst>
              </a:tr>
            </a:tbl>
          </a:graphicData>
        </a:graphic>
      </p:graphicFrame>
      <p:sp>
        <p:nvSpPr>
          <p:cNvPr id="3" name="Slayt Numarası Yer Tutucusu 2"/>
          <p:cNvSpPr>
            <a:spLocks noGrp="1"/>
          </p:cNvSpPr>
          <p:nvPr>
            <p:ph type="sldNum" sz="quarter" idx="12"/>
          </p:nvPr>
        </p:nvSpPr>
        <p:spPr/>
        <p:txBody>
          <a:bodyPr/>
          <a:lstStyle/>
          <a:p>
            <a:fld id="{61EFEAE3-8F30-485C-AE42-1C1F8F021618}" type="slidenum">
              <a:rPr lang="tr-TR" smtClean="0"/>
              <a:t>28</a:t>
            </a:fld>
            <a:endParaRPr lang="tr-TR"/>
          </a:p>
        </p:txBody>
      </p:sp>
    </p:spTree>
    <p:extLst>
      <p:ext uri="{BB962C8B-B14F-4D97-AF65-F5344CB8AC3E}">
        <p14:creationId xmlns:p14="http://schemas.microsoft.com/office/powerpoint/2010/main" val="2325125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2" name="Tablo 1">
            <a:extLst>
              <a:ext uri="{FF2B5EF4-FFF2-40B4-BE49-F238E27FC236}">
                <a16:creationId xmlns:a16="http://schemas.microsoft.com/office/drawing/2014/main" id="{24482A62-2C98-B2C8-9CCA-524206FAF923}"/>
              </a:ext>
            </a:extLst>
          </p:cNvPr>
          <p:cNvGraphicFramePr>
            <a:graphicFrameLocks noGrp="1"/>
          </p:cNvGraphicFramePr>
          <p:nvPr>
            <p:extLst>
              <p:ext uri="{D42A27DB-BD31-4B8C-83A1-F6EECF244321}">
                <p14:modId xmlns:p14="http://schemas.microsoft.com/office/powerpoint/2010/main" val="2360278079"/>
              </p:ext>
            </p:extLst>
          </p:nvPr>
        </p:nvGraphicFramePr>
        <p:xfrm>
          <a:off x="1007165" y="918266"/>
          <a:ext cx="10346635" cy="4621143"/>
        </p:xfrm>
        <a:graphic>
          <a:graphicData uri="http://schemas.openxmlformats.org/drawingml/2006/table">
            <a:tbl>
              <a:tblPr firstRow="1" firstCol="1" bandRow="1">
                <a:tableStyleId>{B301B821-A1FF-4177-AEE7-76D212191A09}</a:tableStyleId>
              </a:tblPr>
              <a:tblGrid>
                <a:gridCol w="10346635">
                  <a:extLst>
                    <a:ext uri="{9D8B030D-6E8A-4147-A177-3AD203B41FA5}">
                      <a16:colId xmlns:a16="http://schemas.microsoft.com/office/drawing/2014/main" val="992270184"/>
                    </a:ext>
                  </a:extLst>
                </a:gridCol>
              </a:tblGrid>
              <a:tr h="768539">
                <a:tc>
                  <a:txBody>
                    <a:bodyPr/>
                    <a:lstStyle/>
                    <a:p>
                      <a:pPr indent="450215" algn="just">
                        <a:lnSpc>
                          <a:spcPct val="150000"/>
                        </a:lnSpc>
                      </a:pPr>
                      <a:r>
                        <a:rPr lang="tr-TR" sz="2400" kern="100">
                          <a:effectLst/>
                          <a:latin typeface="Times New Roman" panose="02020603050405020304" pitchFamily="18" charset="0"/>
                          <a:cs typeface="Times New Roman" panose="02020603050405020304" pitchFamily="18" charset="0"/>
                        </a:rPr>
                        <a:t>7. ALTYAPI VE OLANAKLAR</a:t>
                      </a:r>
                      <a:endParaRPr lang="tr-TR" sz="2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94953" marR="194953" marT="0" marB="0"/>
                </a:tc>
                <a:extLst>
                  <a:ext uri="{0D108BD9-81ED-4DB2-BD59-A6C34878D82A}">
                    <a16:rowId xmlns:a16="http://schemas.microsoft.com/office/drawing/2014/main" val="464622951"/>
                  </a:ext>
                </a:extLst>
              </a:tr>
              <a:tr h="768539">
                <a:tc>
                  <a:txBody>
                    <a:bodyPr/>
                    <a:lstStyle/>
                    <a:p>
                      <a:pPr indent="450215" algn="just">
                        <a:lnSpc>
                          <a:spcPct val="150000"/>
                        </a:lnSpc>
                      </a:pPr>
                      <a:r>
                        <a:rPr lang="tr-TR" sz="2400" kern="100">
                          <a:effectLst/>
                          <a:latin typeface="Times New Roman" panose="02020603050405020304" pitchFamily="18" charset="0"/>
                          <a:cs typeface="Times New Roman" panose="02020603050405020304" pitchFamily="18" charset="0"/>
                        </a:rPr>
                        <a:t>7.2. Mali olanaklar</a:t>
                      </a:r>
                      <a:endParaRPr lang="tr-TR" sz="2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94953" marR="194953" marT="0" marB="0"/>
                </a:tc>
                <a:extLst>
                  <a:ext uri="{0D108BD9-81ED-4DB2-BD59-A6C34878D82A}">
                    <a16:rowId xmlns:a16="http://schemas.microsoft.com/office/drawing/2014/main" val="392762901"/>
                  </a:ext>
                </a:extLst>
              </a:tr>
              <a:tr h="768539">
                <a:tc>
                  <a:txBody>
                    <a:bodyPr/>
                    <a:lstStyle/>
                    <a:p>
                      <a:pPr indent="450215" algn="just">
                        <a:lnSpc>
                          <a:spcPct val="150000"/>
                        </a:lnSpc>
                      </a:pPr>
                      <a:r>
                        <a:rPr lang="tr-TR" sz="2400" kern="100">
                          <a:effectLst/>
                          <a:latin typeface="Times New Roman" panose="02020603050405020304" pitchFamily="18" charset="0"/>
                          <a:cs typeface="Times New Roman" panose="02020603050405020304" pitchFamily="18" charset="0"/>
                        </a:rPr>
                        <a:t>Tıp fakültesi mutlaka;</a:t>
                      </a:r>
                      <a:endParaRPr lang="tr-TR" sz="2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94953" marR="194953" marT="0" marB="0"/>
                </a:tc>
                <a:extLst>
                  <a:ext uri="{0D108BD9-81ED-4DB2-BD59-A6C34878D82A}">
                    <a16:rowId xmlns:a16="http://schemas.microsoft.com/office/drawing/2014/main" val="4160208032"/>
                  </a:ext>
                </a:extLst>
              </a:tr>
              <a:tr h="2315526">
                <a:tc>
                  <a:txBody>
                    <a:bodyPr/>
                    <a:lstStyle/>
                    <a:p>
                      <a:pPr indent="450215" algn="just">
                        <a:lnSpc>
                          <a:spcPct val="150000"/>
                        </a:lnSpc>
                      </a:pPr>
                      <a:r>
                        <a:rPr lang="tr-TR" sz="2400" b="0" kern="100" dirty="0">
                          <a:effectLst/>
                          <a:latin typeface="Times New Roman" panose="02020603050405020304" pitchFamily="18" charset="0"/>
                          <a:cs typeface="Times New Roman" panose="02020603050405020304" pitchFamily="18" charset="0"/>
                        </a:rPr>
                        <a:t>TS.7.2.1. Eğitim programı ile altyapı ve olanaklarının sürdürülmesi, değerlendirilmesi, geliştirilmesi ve iyileştirilmesi için mali kaynak yaratıyor ve kaynakları etkin kullanıyor olmalıdır.</a:t>
                      </a:r>
                      <a:endParaRPr lang="tr-TR" sz="24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94953" marR="194953" marT="0" marB="0"/>
                </a:tc>
                <a:extLst>
                  <a:ext uri="{0D108BD9-81ED-4DB2-BD59-A6C34878D82A}">
                    <a16:rowId xmlns:a16="http://schemas.microsoft.com/office/drawing/2014/main" val="634847549"/>
                  </a:ext>
                </a:extLst>
              </a:tr>
            </a:tbl>
          </a:graphicData>
        </a:graphic>
      </p:graphicFrame>
      <p:sp>
        <p:nvSpPr>
          <p:cNvPr id="3" name="Slayt Numarası Yer Tutucusu 2"/>
          <p:cNvSpPr>
            <a:spLocks noGrp="1"/>
          </p:cNvSpPr>
          <p:nvPr>
            <p:ph type="sldNum" sz="quarter" idx="12"/>
          </p:nvPr>
        </p:nvSpPr>
        <p:spPr/>
        <p:txBody>
          <a:bodyPr/>
          <a:lstStyle/>
          <a:p>
            <a:fld id="{61EFEAE3-8F30-485C-AE42-1C1F8F021618}" type="slidenum">
              <a:rPr lang="tr-TR" smtClean="0"/>
              <a:t>29</a:t>
            </a:fld>
            <a:endParaRPr lang="tr-TR"/>
          </a:p>
        </p:txBody>
      </p:sp>
    </p:spTree>
    <p:extLst>
      <p:ext uri="{BB962C8B-B14F-4D97-AF65-F5344CB8AC3E}">
        <p14:creationId xmlns:p14="http://schemas.microsoft.com/office/powerpoint/2010/main" val="2148637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6C43D1-770F-566B-D9D0-0E3FB6D0F01B}"/>
            </a:ext>
          </a:extLst>
        </p:cNvPr>
        <p:cNvGrpSpPr/>
        <p:nvPr/>
      </p:nvGrpSpPr>
      <p:grpSpPr>
        <a:xfrm>
          <a:off x="0" y="0"/>
          <a:ext cx="0" cy="0"/>
          <a:chOff x="0" y="0"/>
          <a:chExt cx="0" cy="0"/>
        </a:xfrm>
      </p:grpSpPr>
      <p:sp>
        <p:nvSpPr>
          <p:cNvPr id="19" name="Freeform 6">
            <a:extLst>
              <a:ext uri="{FF2B5EF4-FFF2-40B4-BE49-F238E27FC236}">
                <a16:creationId xmlns:a16="http://schemas.microsoft.com/office/drawing/2014/main" id="{80E658F2-6EC9-4302-8333-9039781968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7">
            <a:extLst>
              <a:ext uri="{FF2B5EF4-FFF2-40B4-BE49-F238E27FC236}">
                <a16:creationId xmlns:a16="http://schemas.microsoft.com/office/drawing/2014/main" id="{1014B1D6-1724-F2C0-E34B-6BD3B10FDA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1D2E324D-80B2-9B2C-FE18-C2AF75907A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Başlık 8">
            <a:extLst>
              <a:ext uri="{FF2B5EF4-FFF2-40B4-BE49-F238E27FC236}">
                <a16:creationId xmlns:a16="http://schemas.microsoft.com/office/drawing/2014/main" id="{60C63E6A-FFAB-E01C-E701-CC352EFEA3E9}"/>
              </a:ext>
            </a:extLst>
          </p:cNvPr>
          <p:cNvSpPr>
            <a:spLocks noGrp="1"/>
          </p:cNvSpPr>
          <p:nvPr>
            <p:ph type="title"/>
          </p:nvPr>
        </p:nvSpPr>
        <p:spPr>
          <a:xfrm>
            <a:off x="838200" y="1138677"/>
            <a:ext cx="10515600" cy="1325563"/>
          </a:xfrm>
        </p:spPr>
        <p:txBody>
          <a:bodyPr>
            <a:normAutofit/>
          </a:bodyPr>
          <a:lstStyle/>
          <a:p>
            <a:pPr algn="ctr"/>
            <a:r>
              <a:rPr lang="tr-TR" dirty="0" smtClean="0">
                <a:latin typeface="Times New Roman" panose="02020603050405020304" pitchFamily="18" charset="0"/>
                <a:cs typeface="Times New Roman" panose="02020603050405020304" pitchFamily="18" charset="0"/>
              </a:rPr>
              <a:t>Üniversitemizde kalite yolculuğu</a:t>
            </a:r>
            <a:endParaRPr lang="tr-TR" dirty="0">
              <a:latin typeface="Times New Roman" panose="02020603050405020304" pitchFamily="18" charset="0"/>
              <a:cs typeface="Times New Roman" panose="02020603050405020304" pitchFamily="18" charset="0"/>
            </a:endParaRPr>
          </a:p>
        </p:txBody>
      </p:sp>
      <p:sp>
        <p:nvSpPr>
          <p:cNvPr id="4" name="İçerik Yer Tutucusu 2">
            <a:extLst>
              <a:ext uri="{FF2B5EF4-FFF2-40B4-BE49-F238E27FC236}">
                <a16:creationId xmlns:a16="http://schemas.microsoft.com/office/drawing/2014/main" id="{049F3DFA-2FD8-7F9F-43EA-920B9E0789A9}"/>
              </a:ext>
            </a:extLst>
          </p:cNvPr>
          <p:cNvSpPr>
            <a:spLocks noGrp="1"/>
          </p:cNvSpPr>
          <p:nvPr>
            <p:ph idx="1"/>
          </p:nvPr>
        </p:nvSpPr>
        <p:spPr>
          <a:xfrm>
            <a:off x="720240" y="2430462"/>
            <a:ext cx="10515600" cy="4351338"/>
          </a:xfrm>
        </p:spPr>
        <p:txBody>
          <a:bodyPr/>
          <a:lstStyle/>
          <a:p>
            <a:pPr marL="228600" marR="0" lvl="0" indent="-228600" algn="l" defTabSz="914400" rtl="0" eaLnBrk="1" fontAlgn="auto" latinLnBrk="0" hangingPunct="1">
              <a:lnSpc>
                <a:spcPct val="90000"/>
              </a:lnSpc>
              <a:spcBef>
                <a:spcPts val="1000"/>
              </a:spcBef>
              <a:spcAft>
                <a:spcPts val="0"/>
              </a:spcAft>
              <a:buClr>
                <a:schemeClr val="tx1"/>
              </a:buClr>
              <a:buSzTx/>
              <a:buFont typeface="Wingdings" panose="05000000000000000000" pitchFamily="2" charset="2"/>
              <a:buChar char="§"/>
              <a:tabLst/>
              <a:defRPr/>
            </a:pP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2003- KYK Koordinatörlüğünün kurulması</a:t>
            </a:r>
          </a:p>
          <a:p>
            <a:pPr marL="228600" marR="0" lvl="0" indent="-228600" algn="l" defTabSz="914400" rtl="0" eaLnBrk="1" fontAlgn="auto" latinLnBrk="0" hangingPunct="1">
              <a:lnSpc>
                <a:spcPct val="90000"/>
              </a:lnSpc>
              <a:spcBef>
                <a:spcPts val="1000"/>
              </a:spcBef>
              <a:spcAft>
                <a:spcPts val="0"/>
              </a:spcAft>
              <a:buClr>
                <a:schemeClr val="tx1"/>
              </a:buClr>
              <a:buSzTx/>
              <a:buFont typeface="Wingdings" panose="05000000000000000000" pitchFamily="2" charset="2"/>
              <a:buChar char="§"/>
              <a:tabLst/>
              <a:defRPr/>
            </a:pP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2010 - ISO 9001:2008 Kalite Yönetim Sistemi belgesi alan ilk devlet üniversitesi</a:t>
            </a:r>
          </a:p>
          <a:p>
            <a:pPr marL="228600" marR="0" lvl="0" indent="-228600" algn="l" defTabSz="914400" rtl="0" eaLnBrk="1" fontAlgn="auto" latinLnBrk="0" hangingPunct="1">
              <a:lnSpc>
                <a:spcPct val="90000"/>
              </a:lnSpc>
              <a:spcBef>
                <a:spcPts val="1000"/>
              </a:spcBef>
              <a:spcAft>
                <a:spcPts val="0"/>
              </a:spcAft>
              <a:buClr>
                <a:schemeClr val="tx1"/>
              </a:buClr>
              <a:buSzTx/>
              <a:buFont typeface="Wingdings" panose="05000000000000000000" pitchFamily="2" charset="2"/>
              <a:buChar char="§"/>
              <a:tabLst/>
              <a:defRPr/>
            </a:pP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2010-2012-  Bologna Süreci - Avrupa Kredi Transfer Sistemi (AKTS) ve Diploma Eki (DE) Etiketi almıştır.</a:t>
            </a:r>
          </a:p>
          <a:p>
            <a:pPr marL="228600" marR="0" lvl="0" indent="-228600" algn="l" defTabSz="914400" rtl="0" eaLnBrk="1" fontAlgn="auto" latinLnBrk="0" hangingPunct="1">
              <a:lnSpc>
                <a:spcPct val="90000"/>
              </a:lnSpc>
              <a:spcBef>
                <a:spcPts val="1000"/>
              </a:spcBef>
              <a:spcAft>
                <a:spcPts val="0"/>
              </a:spcAft>
              <a:buClr>
                <a:schemeClr val="tx1"/>
              </a:buClr>
              <a:buSzTx/>
              <a:buFont typeface="Wingdings" panose="05000000000000000000" pitchFamily="2" charset="2"/>
              <a:buChar char="§"/>
              <a:tabLst/>
              <a:defRPr/>
            </a:pP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KYK tarafından “Mükemmellik Aşamaları Yetkinlik </a:t>
            </a:r>
            <a:r>
              <a:rPr kumimoji="0" lang="tr-TR"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Belgelendirmesi”ne</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yönelik yapılan çalışmalar nedeniyle, Ekim 2013–Ekim 2015 tarihleri arasında geçerli olmak üzere Mersin Üniversitesi “</a:t>
            </a:r>
            <a:r>
              <a:rPr kumimoji="0" lang="tr-TR"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European</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Foundation </a:t>
            </a:r>
            <a:r>
              <a:rPr kumimoji="0" lang="tr-TR"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for</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tr-TR"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Quality</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Management (EFQM) Mükemmellikte Yetkinlik 4 Yıldız Belgesi” ne layık görülmüştür</a:t>
            </a:r>
            <a:r>
              <a:rPr kumimoji="0" lang="tr-TR" sz="2400" b="0" i="0" u="none" strike="noStrike" kern="1200" cap="none" spc="0" normalizeH="0" baseline="0" noProof="0" dirty="0">
                <a:ln>
                  <a:noFill/>
                </a:ln>
                <a:solidFill>
                  <a:prstClr val="black"/>
                </a:solidFill>
                <a:effectLst/>
                <a:uLnTx/>
                <a:uFillTx/>
                <a:latin typeface="Calibri"/>
                <a:ea typeface="+mn-ea"/>
                <a:cs typeface="+mn-cs"/>
              </a:rPr>
              <a:t>.</a:t>
            </a:r>
          </a:p>
          <a:p>
            <a:endParaRPr lang="tr-TR" dirty="0"/>
          </a:p>
        </p:txBody>
      </p:sp>
      <p:sp>
        <p:nvSpPr>
          <p:cNvPr id="2" name="Slayt Numarası Yer Tutucusu 1"/>
          <p:cNvSpPr>
            <a:spLocks noGrp="1"/>
          </p:cNvSpPr>
          <p:nvPr>
            <p:ph type="sldNum" sz="quarter" idx="12"/>
          </p:nvPr>
        </p:nvSpPr>
        <p:spPr/>
        <p:txBody>
          <a:bodyPr/>
          <a:lstStyle/>
          <a:p>
            <a:fld id="{61EFEAE3-8F30-485C-AE42-1C1F8F021618}" type="slidenum">
              <a:rPr lang="tr-TR" smtClean="0"/>
              <a:t>3</a:t>
            </a:fld>
            <a:endParaRPr lang="tr-TR"/>
          </a:p>
        </p:txBody>
      </p:sp>
    </p:spTree>
    <p:extLst>
      <p:ext uri="{BB962C8B-B14F-4D97-AF65-F5344CB8AC3E}">
        <p14:creationId xmlns:p14="http://schemas.microsoft.com/office/powerpoint/2010/main" val="28973855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2" name="Tablo 1">
            <a:extLst>
              <a:ext uri="{FF2B5EF4-FFF2-40B4-BE49-F238E27FC236}">
                <a16:creationId xmlns:a16="http://schemas.microsoft.com/office/drawing/2014/main" id="{0D43E60E-8974-A550-E090-854578DCBED9}"/>
              </a:ext>
            </a:extLst>
          </p:cNvPr>
          <p:cNvGraphicFramePr>
            <a:graphicFrameLocks noGrp="1"/>
          </p:cNvGraphicFramePr>
          <p:nvPr>
            <p:extLst>
              <p:ext uri="{D42A27DB-BD31-4B8C-83A1-F6EECF244321}">
                <p14:modId xmlns:p14="http://schemas.microsoft.com/office/powerpoint/2010/main" val="1931657631"/>
              </p:ext>
            </p:extLst>
          </p:nvPr>
        </p:nvGraphicFramePr>
        <p:xfrm>
          <a:off x="1263578" y="918266"/>
          <a:ext cx="9664846" cy="4502161"/>
        </p:xfrm>
        <a:graphic>
          <a:graphicData uri="http://schemas.openxmlformats.org/drawingml/2006/table">
            <a:tbl>
              <a:tblPr firstRow="1" firstCol="1" bandRow="1">
                <a:tableStyleId>{B301B821-A1FF-4177-AEE7-76D212191A09}</a:tableStyleId>
              </a:tblPr>
              <a:tblGrid>
                <a:gridCol w="9664846">
                  <a:extLst>
                    <a:ext uri="{9D8B030D-6E8A-4147-A177-3AD203B41FA5}">
                      <a16:colId xmlns:a16="http://schemas.microsoft.com/office/drawing/2014/main" val="2610784613"/>
                    </a:ext>
                  </a:extLst>
                </a:gridCol>
              </a:tblGrid>
              <a:tr h="409287">
                <a:tc>
                  <a:txBody>
                    <a:bodyPr/>
                    <a:lstStyle/>
                    <a:p>
                      <a:pPr indent="450215" algn="just">
                        <a:lnSpc>
                          <a:spcPct val="150000"/>
                        </a:lnSpc>
                      </a:pPr>
                      <a:r>
                        <a:rPr lang="tr-TR" sz="1600" kern="100">
                          <a:effectLst/>
                          <a:latin typeface="Times New Roman" panose="02020603050405020304" pitchFamily="18" charset="0"/>
                          <a:cs typeface="Times New Roman" panose="02020603050405020304" pitchFamily="18" charset="0"/>
                        </a:rPr>
                        <a:t>8. ÖRGÜTLENME, YÖNETİM VE YÜRÜTME</a:t>
                      </a:r>
                      <a:endParaRPr lang="tr-TR" sz="16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89420" marR="89420" marT="0" marB="0"/>
                </a:tc>
                <a:extLst>
                  <a:ext uri="{0D108BD9-81ED-4DB2-BD59-A6C34878D82A}">
                    <a16:rowId xmlns:a16="http://schemas.microsoft.com/office/drawing/2014/main" val="3023392759"/>
                  </a:ext>
                </a:extLst>
              </a:tr>
              <a:tr h="409287">
                <a:tc>
                  <a:txBody>
                    <a:bodyPr/>
                    <a:lstStyle/>
                    <a:p>
                      <a:pPr indent="450215" algn="just">
                        <a:lnSpc>
                          <a:spcPct val="150000"/>
                        </a:lnSpc>
                      </a:pPr>
                      <a:r>
                        <a:rPr lang="tr-TR" sz="1600" kern="100">
                          <a:effectLst/>
                          <a:latin typeface="Times New Roman" panose="02020603050405020304" pitchFamily="18" charset="0"/>
                          <a:cs typeface="Times New Roman" panose="02020603050405020304" pitchFamily="18" charset="0"/>
                        </a:rPr>
                        <a:t>8.1. Örgütlenme</a:t>
                      </a:r>
                      <a:endParaRPr lang="tr-TR" sz="16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89420" marR="89420" marT="0" marB="0"/>
                </a:tc>
                <a:extLst>
                  <a:ext uri="{0D108BD9-81ED-4DB2-BD59-A6C34878D82A}">
                    <a16:rowId xmlns:a16="http://schemas.microsoft.com/office/drawing/2014/main" val="1698417413"/>
                  </a:ext>
                </a:extLst>
              </a:tr>
              <a:tr h="409287">
                <a:tc>
                  <a:txBody>
                    <a:bodyPr/>
                    <a:lstStyle/>
                    <a:p>
                      <a:pPr indent="450215" algn="just">
                        <a:lnSpc>
                          <a:spcPct val="150000"/>
                        </a:lnSpc>
                      </a:pPr>
                      <a:r>
                        <a:rPr lang="tr-TR" sz="1600" kern="100">
                          <a:effectLst/>
                          <a:latin typeface="Times New Roman" panose="02020603050405020304" pitchFamily="18" charset="0"/>
                          <a:cs typeface="Times New Roman" panose="02020603050405020304" pitchFamily="18" charset="0"/>
                        </a:rPr>
                        <a:t>Tıp fakültesinde mutlaka;</a:t>
                      </a:r>
                      <a:endParaRPr lang="tr-TR" sz="16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89420" marR="89420" marT="0" marB="0"/>
                </a:tc>
                <a:extLst>
                  <a:ext uri="{0D108BD9-81ED-4DB2-BD59-A6C34878D82A}">
                    <a16:rowId xmlns:a16="http://schemas.microsoft.com/office/drawing/2014/main" val="3933929641"/>
                  </a:ext>
                </a:extLst>
              </a:tr>
              <a:tr h="818575">
                <a:tc>
                  <a:txBody>
                    <a:bodyPr/>
                    <a:lstStyle/>
                    <a:p>
                      <a:pPr indent="450215" algn="just">
                        <a:lnSpc>
                          <a:spcPct val="150000"/>
                        </a:lnSpc>
                      </a:pPr>
                      <a:r>
                        <a:rPr lang="tr-TR" sz="1600" b="0" kern="100">
                          <a:effectLst/>
                          <a:latin typeface="Times New Roman" panose="02020603050405020304" pitchFamily="18" charset="0"/>
                          <a:cs typeface="Times New Roman" panose="02020603050405020304" pitchFamily="18" charset="0"/>
                        </a:rPr>
                        <a:t>TS.8.1.1. Eğitim programının yapısına uygun bir eğitim örgütlenmesi kurulmuş, yetki, görev ve sorumlulukları kurumsal mevzuatla tanımlanmış ve işlerliği sağlanmış,</a:t>
                      </a:r>
                      <a:endParaRPr lang="tr-TR" sz="1600" b="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89420" marR="89420" marT="0" marB="0"/>
                </a:tc>
                <a:extLst>
                  <a:ext uri="{0D108BD9-81ED-4DB2-BD59-A6C34878D82A}">
                    <a16:rowId xmlns:a16="http://schemas.microsoft.com/office/drawing/2014/main" val="1483188955"/>
                  </a:ext>
                </a:extLst>
              </a:tr>
              <a:tr h="818575">
                <a:tc>
                  <a:txBody>
                    <a:bodyPr/>
                    <a:lstStyle/>
                    <a:p>
                      <a:pPr indent="450215" algn="just">
                        <a:lnSpc>
                          <a:spcPct val="150000"/>
                        </a:lnSpc>
                      </a:pPr>
                      <a:r>
                        <a:rPr lang="tr-TR" sz="1600" b="0" kern="100" dirty="0">
                          <a:effectLst/>
                          <a:latin typeface="Times New Roman" panose="02020603050405020304" pitchFamily="18" charset="0"/>
                          <a:cs typeface="Times New Roman" panose="02020603050405020304" pitchFamily="18" charset="0"/>
                        </a:rPr>
                        <a:t>TS.8.1.2. Kurumun kendi hastanesi dışında eğitimin sürdürüldüğü diğer birimlerle, yönetici ve öğretim elemanlarının karşılıklı görev ve sorumlulukları, ilişkileri tanımlanmış,</a:t>
                      </a:r>
                      <a:endParaRPr lang="tr-TR" sz="16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89420" marR="89420" marT="0" marB="0"/>
                </a:tc>
                <a:extLst>
                  <a:ext uri="{0D108BD9-81ED-4DB2-BD59-A6C34878D82A}">
                    <a16:rowId xmlns:a16="http://schemas.microsoft.com/office/drawing/2014/main" val="136462526"/>
                  </a:ext>
                </a:extLst>
              </a:tr>
              <a:tr h="818575">
                <a:tc>
                  <a:txBody>
                    <a:bodyPr/>
                    <a:lstStyle/>
                    <a:p>
                      <a:pPr indent="450215" algn="just">
                        <a:lnSpc>
                          <a:spcPct val="150000"/>
                        </a:lnSpc>
                      </a:pPr>
                      <a:r>
                        <a:rPr lang="tr-TR" sz="1600" b="0" kern="100" dirty="0">
                          <a:effectLst/>
                          <a:latin typeface="Times New Roman" panose="02020603050405020304" pitchFamily="18" charset="0"/>
                          <a:cs typeface="Times New Roman" panose="02020603050405020304" pitchFamily="18" charset="0"/>
                        </a:rPr>
                        <a:t>TS.8.1.3. Eğitim yönetimi ve örgütlenmesine idari, teknik ve sekreterlik desteği veren kurumsal yapılar oluşturulmuş ve işlerliği sağlanmış,</a:t>
                      </a:r>
                      <a:endParaRPr lang="tr-TR" sz="16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89420" marR="89420" marT="0" marB="0"/>
                </a:tc>
                <a:extLst>
                  <a:ext uri="{0D108BD9-81ED-4DB2-BD59-A6C34878D82A}">
                    <a16:rowId xmlns:a16="http://schemas.microsoft.com/office/drawing/2014/main" val="3515196032"/>
                  </a:ext>
                </a:extLst>
              </a:tr>
              <a:tr h="818575">
                <a:tc>
                  <a:txBody>
                    <a:bodyPr/>
                    <a:lstStyle/>
                    <a:p>
                      <a:pPr indent="450215" algn="just">
                        <a:lnSpc>
                          <a:spcPct val="150000"/>
                        </a:lnSpc>
                      </a:pPr>
                      <a:r>
                        <a:rPr lang="tr-TR" sz="1600" b="0" kern="100" dirty="0">
                          <a:effectLst/>
                          <a:latin typeface="Times New Roman" panose="02020603050405020304" pitchFamily="18" charset="0"/>
                          <a:cs typeface="Times New Roman" panose="02020603050405020304" pitchFamily="18" charset="0"/>
                        </a:rPr>
                        <a:t>TS.8.1.4. Eğitimle ilgili düzenleme ve uygulamalarda, tıp eğitimi disiplininin bilgi ve birikimlerinden yararlanmak üzere tıp eğitimi alanında yetkin ve işlevsel birimler bulunuyor olmalıdır.</a:t>
                      </a:r>
                      <a:endParaRPr lang="tr-TR" sz="16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89420" marR="89420" marT="0" marB="0"/>
                </a:tc>
                <a:extLst>
                  <a:ext uri="{0D108BD9-81ED-4DB2-BD59-A6C34878D82A}">
                    <a16:rowId xmlns:a16="http://schemas.microsoft.com/office/drawing/2014/main" val="491709071"/>
                  </a:ext>
                </a:extLst>
              </a:tr>
            </a:tbl>
          </a:graphicData>
        </a:graphic>
      </p:graphicFrame>
      <p:sp>
        <p:nvSpPr>
          <p:cNvPr id="3" name="Slayt Numarası Yer Tutucusu 2"/>
          <p:cNvSpPr>
            <a:spLocks noGrp="1"/>
          </p:cNvSpPr>
          <p:nvPr>
            <p:ph type="sldNum" sz="quarter" idx="12"/>
          </p:nvPr>
        </p:nvSpPr>
        <p:spPr/>
        <p:txBody>
          <a:bodyPr/>
          <a:lstStyle/>
          <a:p>
            <a:fld id="{61EFEAE3-8F30-485C-AE42-1C1F8F021618}" type="slidenum">
              <a:rPr lang="tr-TR" smtClean="0"/>
              <a:t>30</a:t>
            </a:fld>
            <a:endParaRPr lang="tr-TR"/>
          </a:p>
        </p:txBody>
      </p:sp>
    </p:spTree>
    <p:extLst>
      <p:ext uri="{BB962C8B-B14F-4D97-AF65-F5344CB8AC3E}">
        <p14:creationId xmlns:p14="http://schemas.microsoft.com/office/powerpoint/2010/main" val="418319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2" name="Tablo 1">
            <a:extLst>
              <a:ext uri="{FF2B5EF4-FFF2-40B4-BE49-F238E27FC236}">
                <a16:creationId xmlns:a16="http://schemas.microsoft.com/office/drawing/2014/main" id="{F4CC866F-7B80-C968-4156-D3B6DB463FBC}"/>
              </a:ext>
            </a:extLst>
          </p:cNvPr>
          <p:cNvGraphicFramePr>
            <a:graphicFrameLocks noGrp="1"/>
          </p:cNvGraphicFramePr>
          <p:nvPr>
            <p:extLst>
              <p:ext uri="{D42A27DB-BD31-4B8C-83A1-F6EECF244321}">
                <p14:modId xmlns:p14="http://schemas.microsoft.com/office/powerpoint/2010/main" val="215885044"/>
              </p:ext>
            </p:extLst>
          </p:nvPr>
        </p:nvGraphicFramePr>
        <p:xfrm>
          <a:off x="954157" y="918266"/>
          <a:ext cx="9974267" cy="4554884"/>
        </p:xfrm>
        <a:graphic>
          <a:graphicData uri="http://schemas.openxmlformats.org/drawingml/2006/table">
            <a:tbl>
              <a:tblPr firstRow="1" firstCol="1" bandRow="1">
                <a:tableStyleId>{B301B821-A1FF-4177-AEE7-76D212191A09}</a:tableStyleId>
              </a:tblPr>
              <a:tblGrid>
                <a:gridCol w="9974267">
                  <a:extLst>
                    <a:ext uri="{9D8B030D-6E8A-4147-A177-3AD203B41FA5}">
                      <a16:colId xmlns:a16="http://schemas.microsoft.com/office/drawing/2014/main" val="791337798"/>
                    </a:ext>
                  </a:extLst>
                </a:gridCol>
              </a:tblGrid>
              <a:tr h="1138721">
                <a:tc>
                  <a:txBody>
                    <a:bodyPr/>
                    <a:lstStyle/>
                    <a:p>
                      <a:pPr indent="450215" algn="just">
                        <a:lnSpc>
                          <a:spcPct val="150000"/>
                        </a:lnSpc>
                      </a:pPr>
                      <a:r>
                        <a:rPr lang="tr-TR" sz="1900" kern="100">
                          <a:effectLst/>
                          <a:latin typeface="Times New Roman" panose="02020603050405020304" pitchFamily="18" charset="0"/>
                          <a:cs typeface="Times New Roman" panose="02020603050405020304" pitchFamily="18" charset="0"/>
                        </a:rPr>
                        <a:t>8. ÖRGÜTLENME, YÖNETİM VE YÜRÜTME</a:t>
                      </a:r>
                      <a:endParaRPr lang="tr-TR" sz="19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26036" marR="126036" marT="0" marB="0"/>
                </a:tc>
                <a:extLst>
                  <a:ext uri="{0D108BD9-81ED-4DB2-BD59-A6C34878D82A}">
                    <a16:rowId xmlns:a16="http://schemas.microsoft.com/office/drawing/2014/main" val="451669239"/>
                  </a:ext>
                </a:extLst>
              </a:tr>
              <a:tr h="1138721">
                <a:tc>
                  <a:txBody>
                    <a:bodyPr/>
                    <a:lstStyle/>
                    <a:p>
                      <a:pPr indent="450215" algn="just">
                        <a:lnSpc>
                          <a:spcPct val="150000"/>
                        </a:lnSpc>
                      </a:pPr>
                      <a:r>
                        <a:rPr lang="tr-TR" sz="1900" kern="100" dirty="0">
                          <a:effectLst/>
                          <a:latin typeface="Times New Roman" panose="02020603050405020304" pitchFamily="18" charset="0"/>
                          <a:cs typeface="Times New Roman" panose="02020603050405020304" pitchFamily="18" charset="0"/>
                        </a:rPr>
                        <a:t>8.2. Yönetim</a:t>
                      </a:r>
                      <a:endParaRPr lang="tr-TR" sz="19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26036" marR="126036" marT="0" marB="0"/>
                </a:tc>
                <a:extLst>
                  <a:ext uri="{0D108BD9-81ED-4DB2-BD59-A6C34878D82A}">
                    <a16:rowId xmlns:a16="http://schemas.microsoft.com/office/drawing/2014/main" val="4220436017"/>
                  </a:ext>
                </a:extLst>
              </a:tr>
              <a:tr h="1138721">
                <a:tc>
                  <a:txBody>
                    <a:bodyPr/>
                    <a:lstStyle/>
                    <a:p>
                      <a:pPr indent="450215" algn="just">
                        <a:lnSpc>
                          <a:spcPct val="150000"/>
                        </a:lnSpc>
                      </a:pPr>
                      <a:r>
                        <a:rPr lang="tr-TR" sz="1900" kern="100">
                          <a:effectLst/>
                          <a:latin typeface="Times New Roman" panose="02020603050405020304" pitchFamily="18" charset="0"/>
                          <a:cs typeface="Times New Roman" panose="02020603050405020304" pitchFamily="18" charset="0"/>
                        </a:rPr>
                        <a:t>Tıp fakültesi dekanı, mutlaka;</a:t>
                      </a:r>
                      <a:endParaRPr lang="tr-TR" sz="19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26036" marR="126036" marT="0" marB="0"/>
                </a:tc>
                <a:extLst>
                  <a:ext uri="{0D108BD9-81ED-4DB2-BD59-A6C34878D82A}">
                    <a16:rowId xmlns:a16="http://schemas.microsoft.com/office/drawing/2014/main" val="1342009455"/>
                  </a:ext>
                </a:extLst>
              </a:tr>
              <a:tr h="1138721">
                <a:tc>
                  <a:txBody>
                    <a:bodyPr/>
                    <a:lstStyle/>
                    <a:p>
                      <a:pPr indent="450215" algn="just">
                        <a:lnSpc>
                          <a:spcPct val="150000"/>
                        </a:lnSpc>
                      </a:pPr>
                      <a:r>
                        <a:rPr lang="tr-TR" sz="1900" b="0" kern="100" dirty="0">
                          <a:effectLst/>
                          <a:latin typeface="Times New Roman" panose="02020603050405020304" pitchFamily="18" charset="0"/>
                          <a:cs typeface="Times New Roman" panose="02020603050405020304" pitchFamily="18" charset="0"/>
                        </a:rPr>
                        <a:t>TS.8.2.1.Tıp fakültesi mezunu, eğitim ve yönetim deneyimine sahip olmalıdır.</a:t>
                      </a:r>
                      <a:endParaRPr lang="tr-TR" sz="19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26036" marR="126036" marT="0" marB="0"/>
                </a:tc>
                <a:extLst>
                  <a:ext uri="{0D108BD9-81ED-4DB2-BD59-A6C34878D82A}">
                    <a16:rowId xmlns:a16="http://schemas.microsoft.com/office/drawing/2014/main" val="3103741279"/>
                  </a:ext>
                </a:extLst>
              </a:tr>
            </a:tbl>
          </a:graphicData>
        </a:graphic>
      </p:graphicFrame>
      <p:sp>
        <p:nvSpPr>
          <p:cNvPr id="3" name="Slayt Numarası Yer Tutucusu 2"/>
          <p:cNvSpPr>
            <a:spLocks noGrp="1"/>
          </p:cNvSpPr>
          <p:nvPr>
            <p:ph type="sldNum" sz="quarter" idx="12"/>
          </p:nvPr>
        </p:nvSpPr>
        <p:spPr/>
        <p:txBody>
          <a:bodyPr/>
          <a:lstStyle/>
          <a:p>
            <a:fld id="{61EFEAE3-8F30-485C-AE42-1C1F8F021618}" type="slidenum">
              <a:rPr lang="tr-TR" smtClean="0"/>
              <a:t>31</a:t>
            </a:fld>
            <a:endParaRPr lang="tr-TR"/>
          </a:p>
        </p:txBody>
      </p:sp>
    </p:spTree>
    <p:extLst>
      <p:ext uri="{BB962C8B-B14F-4D97-AF65-F5344CB8AC3E}">
        <p14:creationId xmlns:p14="http://schemas.microsoft.com/office/powerpoint/2010/main" val="13981149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2" name="Tablo 1">
            <a:extLst>
              <a:ext uri="{FF2B5EF4-FFF2-40B4-BE49-F238E27FC236}">
                <a16:creationId xmlns:a16="http://schemas.microsoft.com/office/drawing/2014/main" id="{AF7E3178-BE0E-4980-E000-208F24EEE757}"/>
              </a:ext>
            </a:extLst>
          </p:cNvPr>
          <p:cNvGraphicFramePr>
            <a:graphicFrameLocks noGrp="1"/>
          </p:cNvGraphicFramePr>
          <p:nvPr>
            <p:extLst>
              <p:ext uri="{D42A27DB-BD31-4B8C-83A1-F6EECF244321}">
                <p14:modId xmlns:p14="http://schemas.microsoft.com/office/powerpoint/2010/main" val="4067641461"/>
              </p:ext>
            </p:extLst>
          </p:nvPr>
        </p:nvGraphicFramePr>
        <p:xfrm>
          <a:off x="1263578" y="918268"/>
          <a:ext cx="9664846" cy="4687404"/>
        </p:xfrm>
        <a:graphic>
          <a:graphicData uri="http://schemas.openxmlformats.org/drawingml/2006/table">
            <a:tbl>
              <a:tblPr firstRow="1" firstCol="1" bandRow="1">
                <a:tableStyleId>{B301B821-A1FF-4177-AEE7-76D212191A09}</a:tableStyleId>
              </a:tblPr>
              <a:tblGrid>
                <a:gridCol w="9664846">
                  <a:extLst>
                    <a:ext uri="{9D8B030D-6E8A-4147-A177-3AD203B41FA5}">
                      <a16:colId xmlns:a16="http://schemas.microsoft.com/office/drawing/2014/main" val="2945437584"/>
                    </a:ext>
                  </a:extLst>
                </a:gridCol>
              </a:tblGrid>
              <a:tr h="669629">
                <a:tc>
                  <a:txBody>
                    <a:bodyPr/>
                    <a:lstStyle/>
                    <a:p>
                      <a:pPr indent="450215" algn="just">
                        <a:lnSpc>
                          <a:spcPct val="150000"/>
                        </a:lnSpc>
                      </a:pPr>
                      <a:r>
                        <a:rPr lang="tr-TR" sz="1600" kern="100">
                          <a:effectLst/>
                          <a:latin typeface="Times New Roman" panose="02020603050405020304" pitchFamily="18" charset="0"/>
                          <a:cs typeface="Times New Roman" panose="02020603050405020304" pitchFamily="18" charset="0"/>
                        </a:rPr>
                        <a:t>8. ÖRGÜTLENME, YÖNETİM VE YÜRÜTME</a:t>
                      </a:r>
                      <a:endParaRPr lang="tr-TR" sz="16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89445" marR="89445" marT="0" marB="0"/>
                </a:tc>
                <a:extLst>
                  <a:ext uri="{0D108BD9-81ED-4DB2-BD59-A6C34878D82A}">
                    <a16:rowId xmlns:a16="http://schemas.microsoft.com/office/drawing/2014/main" val="4182396415"/>
                  </a:ext>
                </a:extLst>
              </a:tr>
              <a:tr h="669629">
                <a:tc>
                  <a:txBody>
                    <a:bodyPr/>
                    <a:lstStyle/>
                    <a:p>
                      <a:pPr indent="450215" algn="just">
                        <a:lnSpc>
                          <a:spcPct val="150000"/>
                        </a:lnSpc>
                      </a:pPr>
                      <a:r>
                        <a:rPr lang="tr-TR" sz="1600" kern="100">
                          <a:effectLst/>
                          <a:latin typeface="Times New Roman" panose="02020603050405020304" pitchFamily="18" charset="0"/>
                          <a:cs typeface="Times New Roman" panose="02020603050405020304" pitchFamily="18" charset="0"/>
                        </a:rPr>
                        <a:t>8.3. Yürütme</a:t>
                      </a:r>
                      <a:endParaRPr lang="tr-TR" sz="16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89445" marR="89445" marT="0" marB="0"/>
                </a:tc>
                <a:extLst>
                  <a:ext uri="{0D108BD9-81ED-4DB2-BD59-A6C34878D82A}">
                    <a16:rowId xmlns:a16="http://schemas.microsoft.com/office/drawing/2014/main" val="2856563637"/>
                  </a:ext>
                </a:extLst>
              </a:tr>
              <a:tr h="669629">
                <a:tc>
                  <a:txBody>
                    <a:bodyPr/>
                    <a:lstStyle/>
                    <a:p>
                      <a:pPr indent="450215" algn="just">
                        <a:lnSpc>
                          <a:spcPct val="150000"/>
                        </a:lnSpc>
                      </a:pPr>
                      <a:r>
                        <a:rPr lang="tr-TR" sz="1600" kern="100">
                          <a:effectLst/>
                          <a:latin typeface="Times New Roman" panose="02020603050405020304" pitchFamily="18" charset="0"/>
                          <a:cs typeface="Times New Roman" panose="02020603050405020304" pitchFamily="18" charset="0"/>
                        </a:rPr>
                        <a:t>Tıp fakültesi mutlaka;</a:t>
                      </a:r>
                      <a:endParaRPr lang="tr-TR" sz="16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89445" marR="89445" marT="0" marB="0"/>
                </a:tc>
                <a:extLst>
                  <a:ext uri="{0D108BD9-81ED-4DB2-BD59-A6C34878D82A}">
                    <a16:rowId xmlns:a16="http://schemas.microsoft.com/office/drawing/2014/main" val="3263205702"/>
                  </a:ext>
                </a:extLst>
              </a:tr>
              <a:tr h="1339259">
                <a:tc>
                  <a:txBody>
                    <a:bodyPr/>
                    <a:lstStyle/>
                    <a:p>
                      <a:pPr indent="450215" algn="just">
                        <a:lnSpc>
                          <a:spcPct val="150000"/>
                        </a:lnSpc>
                      </a:pPr>
                      <a:r>
                        <a:rPr lang="tr-TR" sz="1600" b="0" kern="100">
                          <a:effectLst/>
                          <a:latin typeface="Times New Roman" panose="02020603050405020304" pitchFamily="18" charset="0"/>
                          <a:cs typeface="Times New Roman" panose="02020603050405020304" pitchFamily="18" charset="0"/>
                        </a:rPr>
                        <a:t>TS.8.3.1. Eğitim programlarını, belirlediği kurumsal amaç ve hedefler doğrultusunda düzenlemek, ilgili mevzuatı oluşturmak ve uygulamak konusunda özerkliğe sahip,</a:t>
                      </a:r>
                      <a:endParaRPr lang="tr-TR" sz="1600" b="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89445" marR="89445" marT="0" marB="0"/>
                </a:tc>
                <a:extLst>
                  <a:ext uri="{0D108BD9-81ED-4DB2-BD59-A6C34878D82A}">
                    <a16:rowId xmlns:a16="http://schemas.microsoft.com/office/drawing/2014/main" val="4207824818"/>
                  </a:ext>
                </a:extLst>
              </a:tr>
              <a:tr h="669629">
                <a:tc>
                  <a:txBody>
                    <a:bodyPr/>
                    <a:lstStyle/>
                    <a:p>
                      <a:pPr indent="450215" algn="just">
                        <a:lnSpc>
                          <a:spcPct val="150000"/>
                        </a:lnSpc>
                      </a:pPr>
                      <a:r>
                        <a:rPr lang="tr-TR" sz="1600" b="0" kern="100">
                          <a:effectLst/>
                          <a:latin typeface="Times New Roman" panose="02020603050405020304" pitchFamily="18" charset="0"/>
                          <a:cs typeface="Times New Roman" panose="02020603050405020304" pitchFamily="18" charset="0"/>
                        </a:rPr>
                        <a:t>TS.8.3.2. Eğitimle ilgili karar ve süreçleri belgelemiş, düzenli bir kayıt ve arşiv sistemi kurmuş,</a:t>
                      </a:r>
                      <a:endParaRPr lang="tr-TR" sz="1600" b="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89445" marR="89445" marT="0" marB="0"/>
                </a:tc>
                <a:extLst>
                  <a:ext uri="{0D108BD9-81ED-4DB2-BD59-A6C34878D82A}">
                    <a16:rowId xmlns:a16="http://schemas.microsoft.com/office/drawing/2014/main" val="1946474348"/>
                  </a:ext>
                </a:extLst>
              </a:tr>
              <a:tr h="669629">
                <a:tc>
                  <a:txBody>
                    <a:bodyPr/>
                    <a:lstStyle/>
                    <a:p>
                      <a:pPr indent="450215" algn="just">
                        <a:lnSpc>
                          <a:spcPct val="150000"/>
                        </a:lnSpc>
                      </a:pPr>
                      <a:r>
                        <a:rPr lang="tr-TR" sz="1600" b="0" kern="100" dirty="0">
                          <a:effectLst/>
                          <a:latin typeface="Times New Roman" panose="02020603050405020304" pitchFamily="18" charset="0"/>
                          <a:cs typeface="Times New Roman" panose="02020603050405020304" pitchFamily="18" charset="0"/>
                        </a:rPr>
                        <a:t>TS.8.3.3. Olağandışı durumlarda eğitimin sürdürülmesini sağlayacak stratejiler belirlemiş olmalıdır.</a:t>
                      </a:r>
                      <a:endParaRPr lang="tr-TR" sz="16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89445" marR="89445" marT="0" marB="0"/>
                </a:tc>
                <a:extLst>
                  <a:ext uri="{0D108BD9-81ED-4DB2-BD59-A6C34878D82A}">
                    <a16:rowId xmlns:a16="http://schemas.microsoft.com/office/drawing/2014/main" val="3681423931"/>
                  </a:ext>
                </a:extLst>
              </a:tr>
            </a:tbl>
          </a:graphicData>
        </a:graphic>
      </p:graphicFrame>
      <p:sp>
        <p:nvSpPr>
          <p:cNvPr id="3" name="Slayt Numarası Yer Tutucusu 2"/>
          <p:cNvSpPr>
            <a:spLocks noGrp="1"/>
          </p:cNvSpPr>
          <p:nvPr>
            <p:ph type="sldNum" sz="quarter" idx="12"/>
          </p:nvPr>
        </p:nvSpPr>
        <p:spPr/>
        <p:txBody>
          <a:bodyPr/>
          <a:lstStyle/>
          <a:p>
            <a:fld id="{61EFEAE3-8F30-485C-AE42-1C1F8F021618}" type="slidenum">
              <a:rPr lang="tr-TR" smtClean="0"/>
              <a:t>32</a:t>
            </a:fld>
            <a:endParaRPr lang="tr-TR"/>
          </a:p>
        </p:txBody>
      </p:sp>
    </p:spTree>
    <p:extLst>
      <p:ext uri="{BB962C8B-B14F-4D97-AF65-F5344CB8AC3E}">
        <p14:creationId xmlns:p14="http://schemas.microsoft.com/office/powerpoint/2010/main" val="1921609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2" name="Tablo 1">
            <a:extLst>
              <a:ext uri="{FF2B5EF4-FFF2-40B4-BE49-F238E27FC236}">
                <a16:creationId xmlns:a16="http://schemas.microsoft.com/office/drawing/2014/main" id="{CB832BE1-8C05-D86A-A9FD-1A48F53DD934}"/>
              </a:ext>
            </a:extLst>
          </p:cNvPr>
          <p:cNvGraphicFramePr>
            <a:graphicFrameLocks noGrp="1"/>
          </p:cNvGraphicFramePr>
          <p:nvPr>
            <p:extLst>
              <p:ext uri="{D42A27DB-BD31-4B8C-83A1-F6EECF244321}">
                <p14:modId xmlns:p14="http://schemas.microsoft.com/office/powerpoint/2010/main" val="355942890"/>
              </p:ext>
            </p:extLst>
          </p:nvPr>
        </p:nvGraphicFramePr>
        <p:xfrm>
          <a:off x="1099931" y="918266"/>
          <a:ext cx="10253870" cy="4320540"/>
        </p:xfrm>
        <a:graphic>
          <a:graphicData uri="http://schemas.openxmlformats.org/drawingml/2006/table">
            <a:tbl>
              <a:tblPr firstRow="1" firstCol="1" bandRow="1">
                <a:tableStyleId>{B301B821-A1FF-4177-AEE7-76D212191A09}</a:tableStyleId>
              </a:tblPr>
              <a:tblGrid>
                <a:gridCol w="10253870">
                  <a:extLst>
                    <a:ext uri="{9D8B030D-6E8A-4147-A177-3AD203B41FA5}">
                      <a16:colId xmlns:a16="http://schemas.microsoft.com/office/drawing/2014/main" val="1150526691"/>
                    </a:ext>
                  </a:extLst>
                </a:gridCol>
              </a:tblGrid>
              <a:tr h="578420">
                <a:tc>
                  <a:txBody>
                    <a:bodyPr/>
                    <a:lstStyle/>
                    <a:p>
                      <a:pPr indent="450215" algn="just">
                        <a:lnSpc>
                          <a:spcPct val="150000"/>
                        </a:lnSpc>
                      </a:pPr>
                      <a:r>
                        <a:rPr lang="tr-TR" sz="2700" kern="100">
                          <a:effectLst/>
                          <a:latin typeface="Times New Roman" panose="02020603050405020304" pitchFamily="18" charset="0"/>
                          <a:cs typeface="Times New Roman" panose="02020603050405020304" pitchFamily="18" charset="0"/>
                        </a:rPr>
                        <a:t>9. SÜREKLİ YENİLENME VE GELİŞİM</a:t>
                      </a:r>
                      <a:endParaRPr lang="tr-TR" sz="27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210752" marR="210752" marT="0" marB="0"/>
                </a:tc>
                <a:extLst>
                  <a:ext uri="{0D108BD9-81ED-4DB2-BD59-A6C34878D82A}">
                    <a16:rowId xmlns:a16="http://schemas.microsoft.com/office/drawing/2014/main" val="614609756"/>
                  </a:ext>
                </a:extLst>
              </a:tr>
              <a:tr h="578420">
                <a:tc>
                  <a:txBody>
                    <a:bodyPr/>
                    <a:lstStyle/>
                    <a:p>
                      <a:pPr indent="450215" algn="just">
                        <a:lnSpc>
                          <a:spcPct val="150000"/>
                        </a:lnSpc>
                      </a:pPr>
                      <a:r>
                        <a:rPr lang="tr-TR" sz="2700" kern="100">
                          <a:effectLst/>
                          <a:latin typeface="Times New Roman" panose="02020603050405020304" pitchFamily="18" charset="0"/>
                          <a:cs typeface="Times New Roman" panose="02020603050405020304" pitchFamily="18" charset="0"/>
                        </a:rPr>
                        <a:t>9.1. Sürekli yenilenme ve gelişim düzeneği</a:t>
                      </a:r>
                      <a:endParaRPr lang="tr-TR" sz="27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210752" marR="210752" marT="0" marB="0"/>
                </a:tc>
                <a:extLst>
                  <a:ext uri="{0D108BD9-81ED-4DB2-BD59-A6C34878D82A}">
                    <a16:rowId xmlns:a16="http://schemas.microsoft.com/office/drawing/2014/main" val="1963528077"/>
                  </a:ext>
                </a:extLst>
              </a:tr>
              <a:tr h="578420">
                <a:tc>
                  <a:txBody>
                    <a:bodyPr/>
                    <a:lstStyle/>
                    <a:p>
                      <a:pPr indent="450215" algn="just">
                        <a:lnSpc>
                          <a:spcPct val="150000"/>
                        </a:lnSpc>
                      </a:pPr>
                      <a:r>
                        <a:rPr lang="tr-TR" sz="2700" kern="100" dirty="0">
                          <a:effectLst/>
                          <a:latin typeface="Times New Roman" panose="02020603050405020304" pitchFamily="18" charset="0"/>
                          <a:cs typeface="Times New Roman" panose="02020603050405020304" pitchFamily="18" charset="0"/>
                        </a:rPr>
                        <a:t>Eğitimle ilgili sürekli yenilenme ve gelişim düzeneği mutlaka;</a:t>
                      </a:r>
                      <a:endParaRPr lang="tr-TR" sz="27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210752" marR="210752" marT="0" marB="0"/>
                </a:tc>
                <a:extLst>
                  <a:ext uri="{0D108BD9-81ED-4DB2-BD59-A6C34878D82A}">
                    <a16:rowId xmlns:a16="http://schemas.microsoft.com/office/drawing/2014/main" val="2581406834"/>
                  </a:ext>
                </a:extLst>
              </a:tr>
              <a:tr h="1185346">
                <a:tc>
                  <a:txBody>
                    <a:bodyPr/>
                    <a:lstStyle/>
                    <a:p>
                      <a:pPr indent="450215" algn="just">
                        <a:lnSpc>
                          <a:spcPct val="150000"/>
                        </a:lnSpc>
                      </a:pPr>
                      <a:r>
                        <a:rPr lang="tr-TR" sz="2700" b="0" kern="100" dirty="0">
                          <a:effectLst/>
                          <a:latin typeface="Times New Roman" panose="02020603050405020304" pitchFamily="18" charset="0"/>
                          <a:cs typeface="Times New Roman" panose="02020603050405020304" pitchFamily="18" charset="0"/>
                        </a:rPr>
                        <a:t>TS.9.1.1.Fakültenin kurumsal amaçları ve planlarıyla ilişkilendirilmiş,</a:t>
                      </a:r>
                      <a:endParaRPr lang="tr-TR" sz="27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210752" marR="210752" marT="0" marB="0"/>
                </a:tc>
                <a:extLst>
                  <a:ext uri="{0D108BD9-81ED-4DB2-BD59-A6C34878D82A}">
                    <a16:rowId xmlns:a16="http://schemas.microsoft.com/office/drawing/2014/main" val="3035353226"/>
                  </a:ext>
                </a:extLst>
              </a:tr>
              <a:tr h="1185346">
                <a:tc>
                  <a:txBody>
                    <a:bodyPr/>
                    <a:lstStyle/>
                    <a:p>
                      <a:pPr indent="450215" algn="just">
                        <a:lnSpc>
                          <a:spcPct val="150000"/>
                        </a:lnSpc>
                      </a:pPr>
                      <a:r>
                        <a:rPr lang="tr-TR" sz="2700" b="0" kern="100" dirty="0">
                          <a:effectLst/>
                          <a:latin typeface="Times New Roman" panose="02020603050405020304" pitchFamily="18" charset="0"/>
                          <a:cs typeface="Times New Roman" panose="02020603050405020304" pitchFamily="18" charset="0"/>
                        </a:rPr>
                        <a:t>TS.9.1.2.Süreklilik gösteren kurumsal ve işlevsel bir yapı olarak kurgulanmış olmalıdır.</a:t>
                      </a:r>
                      <a:endParaRPr lang="tr-TR" sz="27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210752" marR="210752" marT="0" marB="0"/>
                </a:tc>
                <a:extLst>
                  <a:ext uri="{0D108BD9-81ED-4DB2-BD59-A6C34878D82A}">
                    <a16:rowId xmlns:a16="http://schemas.microsoft.com/office/drawing/2014/main" val="2341885971"/>
                  </a:ext>
                </a:extLst>
              </a:tr>
            </a:tbl>
          </a:graphicData>
        </a:graphic>
      </p:graphicFrame>
      <p:sp>
        <p:nvSpPr>
          <p:cNvPr id="3" name="Slayt Numarası Yer Tutucusu 2"/>
          <p:cNvSpPr>
            <a:spLocks noGrp="1"/>
          </p:cNvSpPr>
          <p:nvPr>
            <p:ph type="sldNum" sz="quarter" idx="12"/>
          </p:nvPr>
        </p:nvSpPr>
        <p:spPr/>
        <p:txBody>
          <a:bodyPr/>
          <a:lstStyle/>
          <a:p>
            <a:fld id="{61EFEAE3-8F30-485C-AE42-1C1F8F021618}" type="slidenum">
              <a:rPr lang="tr-TR" smtClean="0"/>
              <a:t>33</a:t>
            </a:fld>
            <a:endParaRPr lang="tr-TR"/>
          </a:p>
        </p:txBody>
      </p:sp>
    </p:spTree>
    <p:extLst>
      <p:ext uri="{BB962C8B-B14F-4D97-AF65-F5344CB8AC3E}">
        <p14:creationId xmlns:p14="http://schemas.microsoft.com/office/powerpoint/2010/main" val="1707063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o 1">
            <a:extLst>
              <a:ext uri="{FF2B5EF4-FFF2-40B4-BE49-F238E27FC236}">
                <a16:creationId xmlns:a16="http://schemas.microsoft.com/office/drawing/2014/main" id="{699061B0-10B5-6BBB-9151-AE21B964A940}"/>
              </a:ext>
            </a:extLst>
          </p:cNvPr>
          <p:cNvGraphicFramePr>
            <a:graphicFrameLocks noGrp="1"/>
          </p:cNvGraphicFramePr>
          <p:nvPr>
            <p:extLst>
              <p:ext uri="{D42A27DB-BD31-4B8C-83A1-F6EECF244321}">
                <p14:modId xmlns:p14="http://schemas.microsoft.com/office/powerpoint/2010/main" val="623805455"/>
              </p:ext>
            </p:extLst>
          </p:nvPr>
        </p:nvGraphicFramePr>
        <p:xfrm>
          <a:off x="643467" y="709263"/>
          <a:ext cx="10905066" cy="5694502"/>
        </p:xfrm>
        <a:graphic>
          <a:graphicData uri="http://schemas.openxmlformats.org/drawingml/2006/table">
            <a:tbl>
              <a:tblPr firstRow="1" firstCol="1" bandRow="1">
                <a:tableStyleId>{B301B821-A1FF-4177-AEE7-76D212191A09}</a:tableStyleId>
              </a:tblPr>
              <a:tblGrid>
                <a:gridCol w="10905066">
                  <a:extLst>
                    <a:ext uri="{9D8B030D-6E8A-4147-A177-3AD203B41FA5}">
                      <a16:colId xmlns:a16="http://schemas.microsoft.com/office/drawing/2014/main" val="1477085194"/>
                    </a:ext>
                  </a:extLst>
                </a:gridCol>
              </a:tblGrid>
              <a:tr h="514584">
                <a:tc>
                  <a:txBody>
                    <a:bodyPr/>
                    <a:lstStyle/>
                    <a:p>
                      <a:pPr indent="450215" algn="just">
                        <a:lnSpc>
                          <a:spcPct val="150000"/>
                        </a:lnSpc>
                      </a:pPr>
                      <a:r>
                        <a:rPr lang="tr-TR" sz="2200" kern="100">
                          <a:effectLst/>
                          <a:latin typeface="Times New Roman" panose="02020603050405020304" pitchFamily="18" charset="0"/>
                          <a:cs typeface="Times New Roman" panose="02020603050405020304" pitchFamily="18" charset="0"/>
                        </a:rPr>
                        <a:t>9. SÜREKLİ YENİLENME VE GELİŞİM</a:t>
                      </a:r>
                      <a:endParaRPr lang="tr-TR" sz="22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43996" marR="143996" marT="0" marB="0"/>
                </a:tc>
                <a:extLst>
                  <a:ext uri="{0D108BD9-81ED-4DB2-BD59-A6C34878D82A}">
                    <a16:rowId xmlns:a16="http://schemas.microsoft.com/office/drawing/2014/main" val="1667557269"/>
                  </a:ext>
                </a:extLst>
              </a:tr>
              <a:tr h="514584">
                <a:tc>
                  <a:txBody>
                    <a:bodyPr/>
                    <a:lstStyle/>
                    <a:p>
                      <a:pPr indent="450215" algn="just">
                        <a:lnSpc>
                          <a:spcPct val="150000"/>
                        </a:lnSpc>
                      </a:pPr>
                      <a:r>
                        <a:rPr lang="tr-TR" sz="2200" kern="100">
                          <a:effectLst/>
                          <a:latin typeface="Times New Roman" panose="02020603050405020304" pitchFamily="18" charset="0"/>
                          <a:cs typeface="Times New Roman" panose="02020603050405020304" pitchFamily="18" charset="0"/>
                        </a:rPr>
                        <a:t>9.2. Sürekli yenilenme ve gelişim alanları</a:t>
                      </a:r>
                      <a:endParaRPr lang="tr-TR" sz="22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143996" marR="143996" marT="0" marB="0"/>
                </a:tc>
                <a:extLst>
                  <a:ext uri="{0D108BD9-81ED-4DB2-BD59-A6C34878D82A}">
                    <a16:rowId xmlns:a16="http://schemas.microsoft.com/office/drawing/2014/main" val="3725710289"/>
                  </a:ext>
                </a:extLst>
              </a:tr>
              <a:tr h="1501149">
                <a:tc>
                  <a:txBody>
                    <a:bodyPr/>
                    <a:lstStyle/>
                    <a:p>
                      <a:pPr indent="450215" algn="just">
                        <a:lnSpc>
                          <a:spcPct val="150000"/>
                        </a:lnSpc>
                      </a:pPr>
                      <a:r>
                        <a:rPr lang="tr-TR" sz="2200" kern="100" dirty="0">
                          <a:effectLst/>
                          <a:latin typeface="Times New Roman" panose="02020603050405020304" pitchFamily="18" charset="0"/>
                          <a:cs typeface="Times New Roman" panose="02020603050405020304" pitchFamily="18" charset="0"/>
                        </a:rPr>
                        <a:t>Toplumun gereksinimleri, eğitim öğretim alanındaki gelişmeler ve öğrencilerinin özellikleri, program değerlendirme çalışmaları bağlamında tıp fakültesinin sürekli yenilenme ve gelişim çalışmaları mutlaka;</a:t>
                      </a:r>
                      <a:endParaRPr lang="tr-TR" sz="22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43996" marR="143996" marT="0" marB="0"/>
                </a:tc>
                <a:extLst>
                  <a:ext uri="{0D108BD9-81ED-4DB2-BD59-A6C34878D82A}">
                    <a16:rowId xmlns:a16="http://schemas.microsoft.com/office/drawing/2014/main" val="1762831155"/>
                  </a:ext>
                </a:extLst>
              </a:tr>
              <a:tr h="663826">
                <a:tc>
                  <a:txBody>
                    <a:bodyPr/>
                    <a:lstStyle/>
                    <a:p>
                      <a:pPr indent="450215" algn="just">
                        <a:lnSpc>
                          <a:spcPct val="150000"/>
                        </a:lnSpc>
                      </a:pPr>
                      <a:r>
                        <a:rPr lang="tr-TR" sz="2200" b="0" kern="100" dirty="0">
                          <a:effectLst/>
                          <a:latin typeface="Times New Roman" panose="02020603050405020304" pitchFamily="18" charset="0"/>
                          <a:cs typeface="Times New Roman" panose="02020603050405020304" pitchFamily="18" charset="0"/>
                        </a:rPr>
                        <a:t>TS.9.2.1. Eğitim programlarının amaç ve hedeflerinin,</a:t>
                      </a:r>
                      <a:endParaRPr lang="tr-TR" sz="22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43996" marR="143996" marT="0" marB="0"/>
                </a:tc>
                <a:extLst>
                  <a:ext uri="{0D108BD9-81ED-4DB2-BD59-A6C34878D82A}">
                    <a16:rowId xmlns:a16="http://schemas.microsoft.com/office/drawing/2014/main" val="33619699"/>
                  </a:ext>
                </a:extLst>
              </a:tr>
              <a:tr h="719513">
                <a:tc>
                  <a:txBody>
                    <a:bodyPr/>
                    <a:lstStyle/>
                    <a:p>
                      <a:pPr indent="450215" algn="just">
                        <a:lnSpc>
                          <a:spcPct val="150000"/>
                        </a:lnSpc>
                      </a:pPr>
                      <a:r>
                        <a:rPr lang="tr-TR" sz="2200" b="0" kern="100" dirty="0">
                          <a:effectLst/>
                          <a:latin typeface="Times New Roman" panose="02020603050405020304" pitchFamily="18" charset="0"/>
                          <a:cs typeface="Times New Roman" panose="02020603050405020304" pitchFamily="18" charset="0"/>
                        </a:rPr>
                        <a:t>TS.9.2.2. Eğitim ve ölçme-değerlendirme yöntem ve uygulamalarının,</a:t>
                      </a:r>
                      <a:endParaRPr lang="tr-TR" sz="22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43996" marR="143996" marT="0" marB="0"/>
                </a:tc>
                <a:extLst>
                  <a:ext uri="{0D108BD9-81ED-4DB2-BD59-A6C34878D82A}">
                    <a16:rowId xmlns:a16="http://schemas.microsoft.com/office/drawing/2014/main" val="5867980"/>
                  </a:ext>
                </a:extLst>
              </a:tr>
              <a:tr h="765368">
                <a:tc>
                  <a:txBody>
                    <a:bodyPr/>
                    <a:lstStyle/>
                    <a:p>
                      <a:pPr indent="450215" algn="just">
                        <a:lnSpc>
                          <a:spcPct val="150000"/>
                        </a:lnSpc>
                      </a:pPr>
                      <a:r>
                        <a:rPr lang="tr-TR" sz="2200" b="0" kern="100" dirty="0">
                          <a:effectLst/>
                          <a:latin typeface="Times New Roman" panose="02020603050405020304" pitchFamily="18" charset="0"/>
                          <a:cs typeface="Times New Roman" panose="02020603050405020304" pitchFamily="18" charset="0"/>
                        </a:rPr>
                        <a:t>TS.9.2.3. Fiziksel alt yapı ve olanakların,</a:t>
                      </a:r>
                      <a:endParaRPr lang="tr-TR" sz="22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43996" marR="143996" marT="0" marB="0"/>
                </a:tc>
                <a:extLst>
                  <a:ext uri="{0D108BD9-81ED-4DB2-BD59-A6C34878D82A}">
                    <a16:rowId xmlns:a16="http://schemas.microsoft.com/office/drawing/2014/main" val="2912978022"/>
                  </a:ext>
                </a:extLst>
              </a:tr>
              <a:tr h="1007867">
                <a:tc>
                  <a:txBody>
                    <a:bodyPr/>
                    <a:lstStyle/>
                    <a:p>
                      <a:pPr indent="450215" algn="just">
                        <a:lnSpc>
                          <a:spcPct val="150000"/>
                        </a:lnSpc>
                      </a:pPr>
                      <a:r>
                        <a:rPr lang="tr-TR" sz="2200" b="0" kern="100" dirty="0">
                          <a:effectLst/>
                          <a:latin typeface="Times New Roman" panose="02020603050405020304" pitchFamily="18" charset="0"/>
                          <a:cs typeface="Times New Roman" panose="02020603050405020304" pitchFamily="18" charset="0"/>
                        </a:rPr>
                        <a:t>TS.9.2.4. Akademik ve idari kadronun yenilenme ve gelişimini kapsamalıdır.</a:t>
                      </a:r>
                      <a:endParaRPr lang="tr-TR" sz="22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43996" marR="143996" marT="0" marB="0"/>
                </a:tc>
                <a:extLst>
                  <a:ext uri="{0D108BD9-81ED-4DB2-BD59-A6C34878D82A}">
                    <a16:rowId xmlns:a16="http://schemas.microsoft.com/office/drawing/2014/main" val="3232819898"/>
                  </a:ext>
                </a:extLst>
              </a:tr>
            </a:tbl>
          </a:graphicData>
        </a:graphic>
      </p:graphicFrame>
      <p:sp>
        <p:nvSpPr>
          <p:cNvPr id="3" name="Slayt Numarası Yer Tutucusu 2"/>
          <p:cNvSpPr>
            <a:spLocks noGrp="1"/>
          </p:cNvSpPr>
          <p:nvPr>
            <p:ph type="sldNum" sz="quarter" idx="12"/>
          </p:nvPr>
        </p:nvSpPr>
        <p:spPr/>
        <p:txBody>
          <a:bodyPr/>
          <a:lstStyle/>
          <a:p>
            <a:fld id="{61EFEAE3-8F30-485C-AE42-1C1F8F021618}" type="slidenum">
              <a:rPr lang="tr-TR" smtClean="0"/>
              <a:t>34</a:t>
            </a:fld>
            <a:endParaRPr lang="tr-TR"/>
          </a:p>
        </p:txBody>
      </p:sp>
    </p:spTree>
    <p:extLst>
      <p:ext uri="{BB962C8B-B14F-4D97-AF65-F5344CB8AC3E}">
        <p14:creationId xmlns:p14="http://schemas.microsoft.com/office/powerpoint/2010/main" val="2714130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095C1F4-AE7F-44E4-8693-40D3D68311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8734DDD3-F723-4DD3-8ABE-EC0B2AC87D7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0" name="Straight Connector 9">
              <a:extLst>
                <a:ext uri="{FF2B5EF4-FFF2-40B4-BE49-F238E27FC236}">
                  <a16:creationId xmlns:a16="http://schemas.microsoft.com/office/drawing/2014/main" id="{F7C8EA93-3210-4C62-99E9-153C275E3A8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EB7D2A2-F448-44D4-938C-DC84CBCB3B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871AEA07-1E14-44B4-8E55-64EF049CD6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DB410892-3375-1D0A-35FF-570C32DE324A}"/>
              </a:ext>
            </a:extLst>
          </p:cNvPr>
          <p:cNvSpPr txBox="1">
            <a:spLocks/>
          </p:cNvSpPr>
          <p:nvPr/>
        </p:nvSpPr>
        <p:spPr>
          <a:xfrm>
            <a:off x="1524000" y="1584683"/>
            <a:ext cx="9144000" cy="255182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600"/>
              </a:spcAft>
              <a:buNone/>
            </a:pPr>
            <a:r>
              <a:rPr lang="en-US" sz="6600" kern="1200" dirty="0">
                <a:solidFill>
                  <a:schemeClr val="tx1"/>
                </a:solidFill>
                <a:latin typeface="+mj-lt"/>
                <a:ea typeface="+mj-ea"/>
                <a:cs typeface="+mj-cs"/>
              </a:rPr>
              <a:t>TEŞEKKÜRLER</a:t>
            </a:r>
          </a:p>
        </p:txBody>
      </p:sp>
      <p:sp>
        <p:nvSpPr>
          <p:cNvPr id="3" name="Slayt Numarası Yer Tutucusu 2"/>
          <p:cNvSpPr>
            <a:spLocks noGrp="1"/>
          </p:cNvSpPr>
          <p:nvPr>
            <p:ph type="sldNum" sz="quarter" idx="12"/>
          </p:nvPr>
        </p:nvSpPr>
        <p:spPr/>
        <p:txBody>
          <a:bodyPr/>
          <a:lstStyle/>
          <a:p>
            <a:fld id="{61EFEAE3-8F30-485C-AE42-1C1F8F021618}" type="slidenum">
              <a:rPr lang="tr-TR" smtClean="0"/>
              <a:t>35</a:t>
            </a:fld>
            <a:endParaRPr lang="tr-TR"/>
          </a:p>
        </p:txBody>
      </p:sp>
    </p:spTree>
    <p:extLst>
      <p:ext uri="{BB962C8B-B14F-4D97-AF65-F5344CB8AC3E}">
        <p14:creationId xmlns:p14="http://schemas.microsoft.com/office/powerpoint/2010/main" val="1888941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83065A-039A-5FFC-8132-B17BC171A8D7}"/>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56B2C21-A230-48C0-8DF1-C46611373C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847E18C-932D-4C95-AABA-FEC7C9499A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150CB11-0C61-439E-910F-5787759E7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43F8A58B-5155-44CE-A5FF-7647B47D0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Rectangle 38">
            <a:extLst>
              <a:ext uri="{FF2B5EF4-FFF2-40B4-BE49-F238E27FC236}">
                <a16:creationId xmlns:a16="http://schemas.microsoft.com/office/drawing/2014/main" id="{443F2ACA-E6D6-4028-82DD-F03C262D5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aşlık 8">
            <a:extLst>
              <a:ext uri="{FF2B5EF4-FFF2-40B4-BE49-F238E27FC236}">
                <a16:creationId xmlns:a16="http://schemas.microsoft.com/office/drawing/2014/main" id="{0474359F-10E8-3532-1323-17232113B4A7}"/>
              </a:ext>
            </a:extLst>
          </p:cNvPr>
          <p:cNvSpPr>
            <a:spLocks noGrp="1"/>
          </p:cNvSpPr>
          <p:nvPr>
            <p:ph type="title"/>
          </p:nvPr>
        </p:nvSpPr>
        <p:spPr>
          <a:xfrm>
            <a:off x="586478" y="1683756"/>
            <a:ext cx="3115265" cy="2396359"/>
          </a:xfrm>
        </p:spPr>
        <p:txBody>
          <a:bodyPr vert="horz" lIns="91440" tIns="45720" rIns="91440" bIns="45720" rtlCol="0" anchor="b">
            <a:normAutofit fontScale="90000"/>
          </a:bodyPr>
          <a:lstStyle/>
          <a:p>
            <a:pPr algn="r"/>
            <a:r>
              <a:rPr lang="en-US" sz="2800" kern="1200">
                <a:solidFill>
                  <a:srgbClr val="FFFFFF"/>
                </a:solidFill>
                <a:latin typeface="+mj-lt"/>
                <a:ea typeface="+mj-ea"/>
                <a:cs typeface="+mj-cs"/>
              </a:rPr>
              <a:t>Mezuniyet Öncesi Tıp Eğitimi Programı </a:t>
            </a:r>
            <a:br>
              <a:rPr lang="en-US" sz="2800" kern="1200">
                <a:solidFill>
                  <a:srgbClr val="FFFFFF"/>
                </a:solidFill>
                <a:latin typeface="+mj-lt"/>
                <a:ea typeface="+mj-ea"/>
                <a:cs typeface="+mj-cs"/>
              </a:rPr>
            </a:br>
            <a:r>
              <a:rPr lang="en-US" sz="2800" kern="1200">
                <a:solidFill>
                  <a:srgbClr val="FFFFFF"/>
                </a:solidFill>
                <a:latin typeface="+mj-lt"/>
                <a:ea typeface="+mj-ea"/>
                <a:cs typeface="+mj-cs"/>
              </a:rPr>
              <a:t>Akreditasyon Süreci</a:t>
            </a:r>
            <a:br>
              <a:rPr lang="en-US" sz="2800" kern="1200">
                <a:solidFill>
                  <a:srgbClr val="FFFFFF"/>
                </a:solidFill>
                <a:latin typeface="+mj-lt"/>
                <a:ea typeface="+mj-ea"/>
                <a:cs typeface="+mj-cs"/>
              </a:rPr>
            </a:br>
            <a:endParaRPr lang="en-US" sz="2800" kern="1200">
              <a:solidFill>
                <a:srgbClr val="FFFFFF"/>
              </a:solidFill>
              <a:latin typeface="+mj-lt"/>
              <a:ea typeface="+mj-ea"/>
              <a:cs typeface="+mj-cs"/>
            </a:endParaRPr>
          </a:p>
        </p:txBody>
      </p:sp>
      <p:graphicFrame>
        <p:nvGraphicFramePr>
          <p:cNvPr id="25" name="Metin kutusu 2">
            <a:extLst>
              <a:ext uri="{FF2B5EF4-FFF2-40B4-BE49-F238E27FC236}">
                <a16:creationId xmlns:a16="http://schemas.microsoft.com/office/drawing/2014/main" id="{536F2D29-AC1A-4419-0BB7-9792B448BFFC}"/>
              </a:ext>
            </a:extLst>
          </p:cNvPr>
          <p:cNvGraphicFramePr/>
          <p:nvPr>
            <p:extLst>
              <p:ext uri="{D42A27DB-BD31-4B8C-83A1-F6EECF244321}">
                <p14:modId xmlns:p14="http://schemas.microsoft.com/office/powerpoint/2010/main" val="1524284926"/>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ayt Numarası Yer Tutucusu 1"/>
          <p:cNvSpPr>
            <a:spLocks noGrp="1"/>
          </p:cNvSpPr>
          <p:nvPr>
            <p:ph type="sldNum" sz="quarter" idx="12"/>
          </p:nvPr>
        </p:nvSpPr>
        <p:spPr/>
        <p:txBody>
          <a:bodyPr/>
          <a:lstStyle/>
          <a:p>
            <a:fld id="{61EFEAE3-8F30-485C-AE42-1C1F8F021618}" type="slidenum">
              <a:rPr lang="tr-TR" smtClean="0"/>
              <a:t>4</a:t>
            </a:fld>
            <a:endParaRPr lang="tr-TR"/>
          </a:p>
        </p:txBody>
      </p:sp>
    </p:spTree>
    <p:extLst>
      <p:ext uri="{BB962C8B-B14F-4D97-AF65-F5344CB8AC3E}">
        <p14:creationId xmlns:p14="http://schemas.microsoft.com/office/powerpoint/2010/main" val="13787014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4" name="Slayt Numarası Yer Tutucusu 3"/>
          <p:cNvSpPr>
            <a:spLocks noGrp="1"/>
          </p:cNvSpPr>
          <p:nvPr>
            <p:ph type="sldNum" sz="quarter" idx="12"/>
          </p:nvPr>
        </p:nvSpPr>
        <p:spPr/>
        <p:txBody>
          <a:bodyPr/>
          <a:lstStyle/>
          <a:p>
            <a:fld id="{61EFEAE3-8F30-485C-AE42-1C1F8F021618}" type="slidenum">
              <a:rPr lang="tr-TR" smtClean="0"/>
              <a:t>5</a:t>
            </a:fld>
            <a:endParaRPr lang="tr-TR"/>
          </a:p>
        </p:txBody>
      </p:sp>
      <p:pic>
        <p:nvPicPr>
          <p:cNvPr id="6" name="İçerik Yer Tutucusu 5"/>
          <p:cNvPicPr>
            <a:picLocks noGrp="1" noChangeAspect="1"/>
          </p:cNvPicPr>
          <p:nvPr>
            <p:ph idx="1"/>
          </p:nvPr>
        </p:nvPicPr>
        <p:blipFill>
          <a:blip r:embed="rId3"/>
          <a:stretch>
            <a:fillRect/>
          </a:stretch>
        </p:blipFill>
        <p:spPr>
          <a:xfrm>
            <a:off x="838201" y="365125"/>
            <a:ext cx="10810460" cy="6356349"/>
          </a:xfrm>
          <a:prstGeom prst="rect">
            <a:avLst/>
          </a:prstGeom>
        </p:spPr>
      </p:pic>
    </p:spTree>
    <p:extLst>
      <p:ext uri="{BB962C8B-B14F-4D97-AF65-F5344CB8AC3E}">
        <p14:creationId xmlns:p14="http://schemas.microsoft.com/office/powerpoint/2010/main" val="3638457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01DB83-5042-2909-F689-1323CAE7E951}"/>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56B2C21-A230-48C0-8DF1-C46611373C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847E18C-932D-4C95-AABA-FEC7C9499A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150CB11-0C61-439E-910F-5787759E7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43F8A58B-5155-44CE-A5FF-7647B47D0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Rectangle 38">
            <a:extLst>
              <a:ext uri="{FF2B5EF4-FFF2-40B4-BE49-F238E27FC236}">
                <a16:creationId xmlns:a16="http://schemas.microsoft.com/office/drawing/2014/main" id="{443F2ACA-E6D6-4028-82DD-F03C262D5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Metin kutusu 2">
            <a:extLst>
              <a:ext uri="{FF2B5EF4-FFF2-40B4-BE49-F238E27FC236}">
                <a16:creationId xmlns:a16="http://schemas.microsoft.com/office/drawing/2014/main" id="{EE0C7CDE-2F73-D788-0944-8CBB50047941}"/>
              </a:ext>
            </a:extLst>
          </p:cNvPr>
          <p:cNvGraphicFramePr/>
          <p:nvPr>
            <p:extLst>
              <p:ext uri="{D42A27DB-BD31-4B8C-83A1-F6EECF244321}">
                <p14:modId xmlns:p14="http://schemas.microsoft.com/office/powerpoint/2010/main" val="1508321441"/>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ayt Numarası Yer Tutucusu 1"/>
          <p:cNvSpPr>
            <a:spLocks noGrp="1"/>
          </p:cNvSpPr>
          <p:nvPr>
            <p:ph type="sldNum" sz="quarter" idx="12"/>
          </p:nvPr>
        </p:nvSpPr>
        <p:spPr/>
        <p:txBody>
          <a:bodyPr/>
          <a:lstStyle/>
          <a:p>
            <a:fld id="{61EFEAE3-8F30-485C-AE42-1C1F8F021618}" type="slidenum">
              <a:rPr lang="tr-TR" smtClean="0"/>
              <a:t>6</a:t>
            </a:fld>
            <a:endParaRPr lang="tr-TR"/>
          </a:p>
        </p:txBody>
      </p:sp>
    </p:spTree>
    <p:extLst>
      <p:ext uri="{BB962C8B-B14F-4D97-AF65-F5344CB8AC3E}">
        <p14:creationId xmlns:p14="http://schemas.microsoft.com/office/powerpoint/2010/main" val="31328951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14" name="Tablo 13">
            <a:extLst>
              <a:ext uri="{FF2B5EF4-FFF2-40B4-BE49-F238E27FC236}">
                <a16:creationId xmlns:a16="http://schemas.microsoft.com/office/drawing/2014/main" id="{4DFE45AD-41B4-04E9-49B7-469E4E325A11}"/>
              </a:ext>
            </a:extLst>
          </p:cNvPr>
          <p:cNvGraphicFramePr>
            <a:graphicFrameLocks noGrp="1"/>
          </p:cNvGraphicFramePr>
          <p:nvPr>
            <p:extLst>
              <p:ext uri="{D42A27DB-BD31-4B8C-83A1-F6EECF244321}">
                <p14:modId xmlns:p14="http://schemas.microsoft.com/office/powerpoint/2010/main" val="2692211244"/>
              </p:ext>
            </p:extLst>
          </p:nvPr>
        </p:nvGraphicFramePr>
        <p:xfrm>
          <a:off x="742122" y="755373"/>
          <a:ext cx="10796064" cy="5168349"/>
        </p:xfrm>
        <a:graphic>
          <a:graphicData uri="http://schemas.openxmlformats.org/drawingml/2006/table">
            <a:tbl>
              <a:tblPr firstRow="1" firstCol="1" bandRow="1">
                <a:tableStyleId>{B301B821-A1FF-4177-AEE7-76D212191A09}</a:tableStyleId>
              </a:tblPr>
              <a:tblGrid>
                <a:gridCol w="10796064">
                  <a:extLst>
                    <a:ext uri="{9D8B030D-6E8A-4147-A177-3AD203B41FA5}">
                      <a16:colId xmlns:a16="http://schemas.microsoft.com/office/drawing/2014/main" val="4199928545"/>
                    </a:ext>
                  </a:extLst>
                </a:gridCol>
              </a:tblGrid>
              <a:tr h="585497">
                <a:tc>
                  <a:txBody>
                    <a:bodyPr/>
                    <a:lstStyle/>
                    <a:p>
                      <a:pPr indent="450215" algn="just">
                        <a:lnSpc>
                          <a:spcPct val="150000"/>
                        </a:lnSpc>
                      </a:pPr>
                      <a:r>
                        <a:rPr lang="tr-TR" sz="2100" kern="100" dirty="0">
                          <a:effectLst/>
                          <a:latin typeface="Times New Roman" panose="02020603050405020304" pitchFamily="18" charset="0"/>
                          <a:cs typeface="Times New Roman" panose="02020603050405020304" pitchFamily="18" charset="0"/>
                        </a:rPr>
                        <a:t>1. AMAÇ VE HEDEFLER</a:t>
                      </a:r>
                      <a:endParaRPr lang="tr-TR" sz="21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70301" marR="70301" marT="0" marB="0"/>
                </a:tc>
                <a:extLst>
                  <a:ext uri="{0D108BD9-81ED-4DB2-BD59-A6C34878D82A}">
                    <a16:rowId xmlns:a16="http://schemas.microsoft.com/office/drawing/2014/main" val="3239195078"/>
                  </a:ext>
                </a:extLst>
              </a:tr>
              <a:tr h="585497">
                <a:tc>
                  <a:txBody>
                    <a:bodyPr/>
                    <a:lstStyle/>
                    <a:p>
                      <a:pPr indent="450215" algn="just">
                        <a:lnSpc>
                          <a:spcPct val="150000"/>
                        </a:lnSpc>
                      </a:pPr>
                      <a:r>
                        <a:rPr lang="tr-TR" sz="2100" kern="100">
                          <a:effectLst/>
                          <a:latin typeface="Times New Roman" panose="02020603050405020304" pitchFamily="18" charset="0"/>
                          <a:cs typeface="Times New Roman" panose="02020603050405020304" pitchFamily="18" charset="0"/>
                        </a:rPr>
                        <a:t>1.1. Kurumsal amaçlar</a:t>
                      </a:r>
                      <a:endParaRPr lang="tr-TR" sz="21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70301" marR="70301" marT="0" marB="0"/>
                </a:tc>
                <a:extLst>
                  <a:ext uri="{0D108BD9-81ED-4DB2-BD59-A6C34878D82A}">
                    <a16:rowId xmlns:a16="http://schemas.microsoft.com/office/drawing/2014/main" val="843858618"/>
                  </a:ext>
                </a:extLst>
              </a:tr>
              <a:tr h="585497">
                <a:tc>
                  <a:txBody>
                    <a:bodyPr/>
                    <a:lstStyle/>
                    <a:p>
                      <a:pPr indent="450215" algn="just">
                        <a:lnSpc>
                          <a:spcPct val="150000"/>
                        </a:lnSpc>
                      </a:pPr>
                      <a:r>
                        <a:rPr lang="tr-TR" sz="2100" kern="100" dirty="0">
                          <a:effectLst/>
                          <a:latin typeface="Times New Roman" panose="02020603050405020304" pitchFamily="18" charset="0"/>
                          <a:cs typeface="Times New Roman" panose="02020603050405020304" pitchFamily="18" charset="0"/>
                        </a:rPr>
                        <a:t>Fakültenin kurumsal amaçları mutlaka;</a:t>
                      </a:r>
                      <a:endParaRPr lang="tr-TR" sz="21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70301" marR="70301" marT="0" marB="0"/>
                </a:tc>
                <a:extLst>
                  <a:ext uri="{0D108BD9-81ED-4DB2-BD59-A6C34878D82A}">
                    <a16:rowId xmlns:a16="http://schemas.microsoft.com/office/drawing/2014/main" val="3634326245"/>
                  </a:ext>
                </a:extLst>
              </a:tr>
              <a:tr h="1120431">
                <a:tc>
                  <a:txBody>
                    <a:bodyPr/>
                    <a:lstStyle/>
                    <a:p>
                      <a:pPr indent="450215" algn="just">
                        <a:lnSpc>
                          <a:spcPct val="150000"/>
                        </a:lnSpc>
                      </a:pPr>
                      <a:r>
                        <a:rPr lang="tr-TR" sz="2100" b="0" kern="100" dirty="0">
                          <a:effectLst/>
                          <a:latin typeface="Times New Roman" panose="02020603050405020304" pitchFamily="18" charset="0"/>
                          <a:cs typeface="Times New Roman" panose="02020603050405020304" pitchFamily="18" charset="0"/>
                        </a:rPr>
                        <a:t>TS.1.1.1. Fakültenin sosyal yükümlülüklerini dikkate alarak belirlenmiş,</a:t>
                      </a:r>
                      <a:endParaRPr lang="tr-TR" sz="21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70301" marR="70301" marT="0" marB="0"/>
                </a:tc>
                <a:extLst>
                  <a:ext uri="{0D108BD9-81ED-4DB2-BD59-A6C34878D82A}">
                    <a16:rowId xmlns:a16="http://schemas.microsoft.com/office/drawing/2014/main" val="2133055893"/>
                  </a:ext>
                </a:extLst>
              </a:tr>
              <a:tr h="1170996">
                <a:tc>
                  <a:txBody>
                    <a:bodyPr/>
                    <a:lstStyle/>
                    <a:p>
                      <a:pPr indent="450215" algn="just">
                        <a:lnSpc>
                          <a:spcPct val="150000"/>
                        </a:lnSpc>
                      </a:pPr>
                      <a:r>
                        <a:rPr lang="tr-TR" sz="2100" b="0" kern="100" dirty="0">
                          <a:effectLst/>
                          <a:latin typeface="Times New Roman" panose="02020603050405020304" pitchFamily="18" charset="0"/>
                          <a:cs typeface="Times New Roman" panose="02020603050405020304" pitchFamily="18" charset="0"/>
                        </a:rPr>
                        <a:t>TS.1.1.2. Eğitim, araştırma ve hizmet öğelerini ayrı ayrı içerecek şekilde düzenlenmiş,</a:t>
                      </a:r>
                      <a:endParaRPr lang="tr-TR" sz="21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70301" marR="70301" marT="0" marB="0"/>
                </a:tc>
                <a:extLst>
                  <a:ext uri="{0D108BD9-81ED-4DB2-BD59-A6C34878D82A}">
                    <a16:rowId xmlns:a16="http://schemas.microsoft.com/office/drawing/2014/main" val="2825847720"/>
                  </a:ext>
                </a:extLst>
              </a:tr>
              <a:tr h="1120431">
                <a:tc>
                  <a:txBody>
                    <a:bodyPr/>
                    <a:lstStyle/>
                    <a:p>
                      <a:pPr indent="450215" algn="just">
                        <a:lnSpc>
                          <a:spcPct val="150000"/>
                        </a:lnSpc>
                      </a:pPr>
                      <a:r>
                        <a:rPr lang="tr-TR" sz="2100" b="0" kern="100" dirty="0">
                          <a:effectLst/>
                          <a:latin typeface="Times New Roman" panose="02020603050405020304" pitchFamily="18" charset="0"/>
                          <a:cs typeface="Times New Roman" panose="02020603050405020304" pitchFamily="18" charset="0"/>
                        </a:rPr>
                        <a:t>TS.1.1.3. Geniş katılım ile tanımlanmış, fakülte ve toplumla paylaşılmış olmalıdır.</a:t>
                      </a:r>
                      <a:endParaRPr lang="tr-TR" sz="21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70301" marR="70301" marT="0" marB="0"/>
                </a:tc>
                <a:extLst>
                  <a:ext uri="{0D108BD9-81ED-4DB2-BD59-A6C34878D82A}">
                    <a16:rowId xmlns:a16="http://schemas.microsoft.com/office/drawing/2014/main" val="2810143151"/>
                  </a:ext>
                </a:extLst>
              </a:tr>
            </a:tbl>
          </a:graphicData>
        </a:graphic>
      </p:graphicFrame>
      <p:sp>
        <p:nvSpPr>
          <p:cNvPr id="2" name="Slayt Numarası Yer Tutucusu 1"/>
          <p:cNvSpPr>
            <a:spLocks noGrp="1"/>
          </p:cNvSpPr>
          <p:nvPr>
            <p:ph type="sldNum" sz="quarter" idx="12"/>
          </p:nvPr>
        </p:nvSpPr>
        <p:spPr/>
        <p:txBody>
          <a:bodyPr/>
          <a:lstStyle/>
          <a:p>
            <a:fld id="{61EFEAE3-8F30-485C-AE42-1C1F8F021618}" type="slidenum">
              <a:rPr lang="tr-TR" smtClean="0"/>
              <a:t>7</a:t>
            </a:fld>
            <a:endParaRPr lang="tr-TR"/>
          </a:p>
        </p:txBody>
      </p:sp>
    </p:spTree>
    <p:extLst>
      <p:ext uri="{BB962C8B-B14F-4D97-AF65-F5344CB8AC3E}">
        <p14:creationId xmlns:p14="http://schemas.microsoft.com/office/powerpoint/2010/main" val="38523889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12">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4" name="Tablo 3">
            <a:extLst>
              <a:ext uri="{FF2B5EF4-FFF2-40B4-BE49-F238E27FC236}">
                <a16:creationId xmlns:a16="http://schemas.microsoft.com/office/drawing/2014/main" id="{EC25B5BF-337B-C7D7-27EB-A997AA4A7D40}"/>
              </a:ext>
            </a:extLst>
          </p:cNvPr>
          <p:cNvGraphicFramePr>
            <a:graphicFrameLocks noGrp="1"/>
          </p:cNvGraphicFramePr>
          <p:nvPr>
            <p:extLst>
              <p:ext uri="{D42A27DB-BD31-4B8C-83A1-F6EECF244321}">
                <p14:modId xmlns:p14="http://schemas.microsoft.com/office/powerpoint/2010/main" val="1881442188"/>
              </p:ext>
            </p:extLst>
          </p:nvPr>
        </p:nvGraphicFramePr>
        <p:xfrm>
          <a:off x="638387" y="643467"/>
          <a:ext cx="10899799" cy="5391943"/>
        </p:xfrm>
        <a:graphic>
          <a:graphicData uri="http://schemas.openxmlformats.org/drawingml/2006/table">
            <a:tbl>
              <a:tblPr firstRow="1" firstCol="1" bandRow="1">
                <a:tableStyleId>{B301B821-A1FF-4177-AEE7-76D212191A09}</a:tableStyleId>
              </a:tblPr>
              <a:tblGrid>
                <a:gridCol w="10899799">
                  <a:extLst>
                    <a:ext uri="{9D8B030D-6E8A-4147-A177-3AD203B41FA5}">
                      <a16:colId xmlns:a16="http://schemas.microsoft.com/office/drawing/2014/main" val="2553805995"/>
                    </a:ext>
                  </a:extLst>
                </a:gridCol>
              </a:tblGrid>
              <a:tr h="489475">
                <a:tc>
                  <a:txBody>
                    <a:bodyPr/>
                    <a:lstStyle/>
                    <a:p>
                      <a:pPr indent="450215" algn="just">
                        <a:lnSpc>
                          <a:spcPct val="150000"/>
                        </a:lnSpc>
                      </a:pPr>
                      <a:r>
                        <a:rPr lang="tr-TR" sz="1300" kern="100">
                          <a:effectLst/>
                          <a:latin typeface="Times New Roman" panose="02020603050405020304" pitchFamily="18" charset="0"/>
                          <a:cs typeface="Times New Roman" panose="02020603050405020304" pitchFamily="18" charset="0"/>
                        </a:rPr>
                        <a:t>1. AMAÇ VE HEDEFLER</a:t>
                      </a:r>
                      <a:endParaRPr lang="tr-TR" sz="13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44066" marR="44066" marT="0" marB="0"/>
                </a:tc>
                <a:extLst>
                  <a:ext uri="{0D108BD9-81ED-4DB2-BD59-A6C34878D82A}">
                    <a16:rowId xmlns:a16="http://schemas.microsoft.com/office/drawing/2014/main" val="2006414668"/>
                  </a:ext>
                </a:extLst>
              </a:tr>
              <a:tr h="489475">
                <a:tc>
                  <a:txBody>
                    <a:bodyPr/>
                    <a:lstStyle/>
                    <a:p>
                      <a:pPr indent="450215" algn="just">
                        <a:lnSpc>
                          <a:spcPct val="150000"/>
                        </a:lnSpc>
                      </a:pPr>
                      <a:r>
                        <a:rPr lang="tr-TR" sz="1800" kern="100" dirty="0">
                          <a:effectLst/>
                          <a:latin typeface="Times New Roman" panose="02020603050405020304" pitchFamily="18" charset="0"/>
                          <a:cs typeface="Times New Roman" panose="02020603050405020304" pitchFamily="18" charset="0"/>
                        </a:rPr>
                        <a:t>1.2. Eğitim programının amaç ve hedefleri</a:t>
                      </a:r>
                      <a:endParaRPr lang="tr-TR" sz="18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44066" marR="44066" marT="0" marB="0"/>
                </a:tc>
                <a:extLst>
                  <a:ext uri="{0D108BD9-81ED-4DB2-BD59-A6C34878D82A}">
                    <a16:rowId xmlns:a16="http://schemas.microsoft.com/office/drawing/2014/main" val="723357801"/>
                  </a:ext>
                </a:extLst>
              </a:tr>
              <a:tr h="489475">
                <a:tc>
                  <a:txBody>
                    <a:bodyPr/>
                    <a:lstStyle/>
                    <a:p>
                      <a:pPr indent="450215" algn="just">
                        <a:lnSpc>
                          <a:spcPct val="150000"/>
                        </a:lnSpc>
                      </a:pPr>
                      <a:r>
                        <a:rPr lang="tr-TR" sz="1800" kern="100" dirty="0">
                          <a:effectLst/>
                          <a:latin typeface="Times New Roman" panose="02020603050405020304" pitchFamily="18" charset="0"/>
                          <a:cs typeface="Times New Roman" panose="02020603050405020304" pitchFamily="18" charset="0"/>
                        </a:rPr>
                        <a:t>Eğitim programının amaç ve hedefleri mutlaka;</a:t>
                      </a:r>
                      <a:endParaRPr lang="tr-TR" sz="18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44066" marR="44066" marT="0" marB="0"/>
                </a:tc>
                <a:extLst>
                  <a:ext uri="{0D108BD9-81ED-4DB2-BD59-A6C34878D82A}">
                    <a16:rowId xmlns:a16="http://schemas.microsoft.com/office/drawing/2014/main" val="3003644798"/>
                  </a:ext>
                </a:extLst>
              </a:tr>
              <a:tr h="1476143">
                <a:tc>
                  <a:txBody>
                    <a:bodyPr/>
                    <a:lstStyle/>
                    <a:p>
                      <a:pPr indent="450215" algn="just">
                        <a:lnSpc>
                          <a:spcPct val="150000"/>
                        </a:lnSpc>
                      </a:pPr>
                      <a:r>
                        <a:rPr lang="tr-TR" sz="1800" b="0" kern="100" dirty="0">
                          <a:effectLst/>
                          <a:latin typeface="Times New Roman" panose="02020603050405020304" pitchFamily="18" charset="0"/>
                          <a:cs typeface="Times New Roman" panose="02020603050405020304" pitchFamily="18" charset="0"/>
                        </a:rPr>
                        <a:t>TS.1.2.1. Hekimin toplumdaki rol ve sorumluluklarını yerine getirmesine yönelik mezuniyet hedefleri/ yetkinlikleri/yeterlikleri/kazanımlar şeklinde, Türkiye Yükseköğretim Yeterlilikler Çerçevesine uyumlu biçimde, Ulusal Çekirdek Eğitim Programı göz önüne alınarak tanımlanmış,</a:t>
                      </a:r>
                      <a:endParaRPr lang="tr-TR" sz="18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44066" marR="44066" marT="0" marB="0"/>
                </a:tc>
                <a:extLst>
                  <a:ext uri="{0D108BD9-81ED-4DB2-BD59-A6C34878D82A}">
                    <a16:rowId xmlns:a16="http://schemas.microsoft.com/office/drawing/2014/main" val="1260582313"/>
                  </a:ext>
                </a:extLst>
              </a:tr>
              <a:tr h="978950">
                <a:tc>
                  <a:txBody>
                    <a:bodyPr/>
                    <a:lstStyle/>
                    <a:p>
                      <a:pPr indent="450215" algn="just">
                        <a:lnSpc>
                          <a:spcPct val="150000"/>
                        </a:lnSpc>
                      </a:pPr>
                      <a:r>
                        <a:rPr lang="tr-TR" sz="1800" b="0" kern="100" dirty="0">
                          <a:effectLst/>
                          <a:latin typeface="Times New Roman" panose="02020603050405020304" pitchFamily="18" charset="0"/>
                          <a:cs typeface="Times New Roman" panose="02020603050405020304" pitchFamily="18" charset="0"/>
                        </a:rPr>
                        <a:t>TS.1.2.2. Yıllara / program evrelerine göre ayrıntılandırılmış ve mezuniyet hedefleri/yetkinlikleri/yeterlikler/kazanımları ile ilişkilendirilmiş,</a:t>
                      </a:r>
                      <a:endParaRPr lang="tr-TR" sz="18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44066" marR="44066" marT="0" marB="0"/>
                </a:tc>
                <a:extLst>
                  <a:ext uri="{0D108BD9-81ED-4DB2-BD59-A6C34878D82A}">
                    <a16:rowId xmlns:a16="http://schemas.microsoft.com/office/drawing/2014/main" val="3431335590"/>
                  </a:ext>
                </a:extLst>
              </a:tr>
              <a:tr h="489475">
                <a:tc>
                  <a:txBody>
                    <a:bodyPr/>
                    <a:lstStyle/>
                    <a:p>
                      <a:pPr indent="450215" algn="just">
                        <a:lnSpc>
                          <a:spcPct val="150000"/>
                        </a:lnSpc>
                      </a:pPr>
                      <a:r>
                        <a:rPr lang="tr-TR" sz="1800" b="0" kern="100" dirty="0">
                          <a:effectLst/>
                          <a:latin typeface="Times New Roman" panose="02020603050405020304" pitchFamily="18" charset="0"/>
                          <a:cs typeface="Times New Roman" panose="02020603050405020304" pitchFamily="18" charset="0"/>
                        </a:rPr>
                        <a:t>TS.1.2.3. İç bileşenlerin geniş katılımı ile tanımlanmış ve yayınlanmış,</a:t>
                      </a:r>
                      <a:endParaRPr lang="tr-TR" sz="18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44066" marR="44066" marT="0" marB="0"/>
                </a:tc>
                <a:extLst>
                  <a:ext uri="{0D108BD9-81ED-4DB2-BD59-A6C34878D82A}">
                    <a16:rowId xmlns:a16="http://schemas.microsoft.com/office/drawing/2014/main" val="2637348315"/>
                  </a:ext>
                </a:extLst>
              </a:tr>
              <a:tr h="489475">
                <a:tc>
                  <a:txBody>
                    <a:bodyPr/>
                    <a:lstStyle/>
                    <a:p>
                      <a:pPr indent="450215" algn="just">
                        <a:lnSpc>
                          <a:spcPct val="150000"/>
                        </a:lnSpc>
                      </a:pPr>
                      <a:r>
                        <a:rPr lang="tr-TR" sz="1800" b="0" kern="100" dirty="0">
                          <a:effectLst/>
                          <a:latin typeface="Times New Roman" panose="02020603050405020304" pitchFamily="18" charset="0"/>
                          <a:cs typeface="Times New Roman" panose="02020603050405020304" pitchFamily="18" charset="0"/>
                        </a:rPr>
                        <a:t>TS.1.2.4. Düzenli olarak güncellenmiş,</a:t>
                      </a:r>
                      <a:endParaRPr lang="tr-TR" sz="18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44066" marR="44066" marT="0" marB="0"/>
                </a:tc>
                <a:extLst>
                  <a:ext uri="{0D108BD9-81ED-4DB2-BD59-A6C34878D82A}">
                    <a16:rowId xmlns:a16="http://schemas.microsoft.com/office/drawing/2014/main" val="914184361"/>
                  </a:ext>
                </a:extLst>
              </a:tr>
              <a:tr h="489475">
                <a:tc>
                  <a:txBody>
                    <a:bodyPr/>
                    <a:lstStyle/>
                    <a:p>
                      <a:pPr indent="450215" algn="just">
                        <a:lnSpc>
                          <a:spcPct val="150000"/>
                        </a:lnSpc>
                      </a:pPr>
                      <a:r>
                        <a:rPr lang="tr-TR" sz="1800" b="0" kern="100" dirty="0">
                          <a:effectLst/>
                          <a:latin typeface="Times New Roman" panose="02020603050405020304" pitchFamily="18" charset="0"/>
                          <a:cs typeface="Times New Roman" panose="02020603050405020304" pitchFamily="18" charset="0"/>
                        </a:rPr>
                        <a:t>TS.1.2.5. Öğrenim ve öğretim süreçlerinde kullanılır hale getirilmiş olmalıdır.</a:t>
                      </a:r>
                      <a:endParaRPr lang="tr-TR" sz="1800" b="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44066" marR="44066" marT="0" marB="0"/>
                </a:tc>
                <a:extLst>
                  <a:ext uri="{0D108BD9-81ED-4DB2-BD59-A6C34878D82A}">
                    <a16:rowId xmlns:a16="http://schemas.microsoft.com/office/drawing/2014/main" val="3958996168"/>
                  </a:ext>
                </a:extLst>
              </a:tr>
            </a:tbl>
          </a:graphicData>
        </a:graphic>
      </p:graphicFrame>
      <p:sp>
        <p:nvSpPr>
          <p:cNvPr id="2" name="Slayt Numarası Yer Tutucusu 1"/>
          <p:cNvSpPr>
            <a:spLocks noGrp="1"/>
          </p:cNvSpPr>
          <p:nvPr>
            <p:ph type="sldNum" sz="quarter" idx="12"/>
          </p:nvPr>
        </p:nvSpPr>
        <p:spPr/>
        <p:txBody>
          <a:bodyPr/>
          <a:lstStyle/>
          <a:p>
            <a:fld id="{61EFEAE3-8F30-485C-AE42-1C1F8F021618}" type="slidenum">
              <a:rPr lang="tr-TR" smtClean="0"/>
              <a:t>8</a:t>
            </a:fld>
            <a:endParaRPr lang="tr-TR"/>
          </a:p>
        </p:txBody>
      </p:sp>
    </p:spTree>
    <p:extLst>
      <p:ext uri="{BB962C8B-B14F-4D97-AF65-F5344CB8AC3E}">
        <p14:creationId xmlns:p14="http://schemas.microsoft.com/office/powerpoint/2010/main" val="8890551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İçerik Yer Tutucusu 2">
            <a:extLst>
              <a:ext uri="{FF2B5EF4-FFF2-40B4-BE49-F238E27FC236}">
                <a16:creationId xmlns:a16="http://schemas.microsoft.com/office/drawing/2014/main" id="{4B514307-3056-482B-94D1-E9BE9FA4EEF6}"/>
              </a:ext>
            </a:extLst>
          </p:cNvPr>
          <p:cNvGraphicFramePr>
            <a:graphicFrameLocks/>
          </p:cNvGraphicFramePr>
          <p:nvPr>
            <p:extLst>
              <p:ext uri="{D42A27DB-BD31-4B8C-83A1-F6EECF244321}">
                <p14:modId xmlns:p14="http://schemas.microsoft.com/office/powerpoint/2010/main" val="3870979330"/>
              </p:ext>
            </p:extLst>
          </p:nvPr>
        </p:nvGraphicFramePr>
        <p:xfrm>
          <a:off x="4677295" y="1389163"/>
          <a:ext cx="6109130" cy="4080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Başlık 1">
            <a:extLst>
              <a:ext uri="{FF2B5EF4-FFF2-40B4-BE49-F238E27FC236}">
                <a16:creationId xmlns:a16="http://schemas.microsoft.com/office/drawing/2014/main" id="{932A82EC-B15D-F365-4692-C2C0674F62B3}"/>
              </a:ext>
            </a:extLst>
          </p:cNvPr>
          <p:cNvSpPr txBox="1">
            <a:spLocks noChangeArrowheads="1"/>
          </p:cNvSpPr>
          <p:nvPr/>
        </p:nvSpPr>
        <p:spPr bwMode="auto">
          <a:xfrm>
            <a:off x="1327918" y="2061769"/>
            <a:ext cx="3019575" cy="27373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spcAft>
                <a:spcPts val="600"/>
              </a:spcAft>
              <a:defRPr/>
            </a:pPr>
            <a:r>
              <a:rPr lang="en-US" altLang="tr-TR" sz="2800" b="1" dirty="0">
                <a:solidFill>
                  <a:srgbClr val="000000"/>
                </a:solidFill>
                <a:latin typeface="Neue Haas Grotesk Text Pro"/>
              </a:rPr>
              <a:t>BÖLÜM 1:</a:t>
            </a:r>
            <a:br>
              <a:rPr lang="en-US" altLang="tr-TR" sz="2800" b="1" dirty="0">
                <a:solidFill>
                  <a:srgbClr val="000000"/>
                </a:solidFill>
                <a:latin typeface="Neue Haas Grotesk Text Pro"/>
              </a:rPr>
            </a:br>
            <a:r>
              <a:rPr lang="en-US" altLang="tr-TR" sz="2800" b="1" dirty="0" err="1">
                <a:solidFill>
                  <a:srgbClr val="000000"/>
                </a:solidFill>
                <a:latin typeface="Neue Haas Grotesk Text Pro"/>
              </a:rPr>
              <a:t>Tıp</a:t>
            </a:r>
            <a:r>
              <a:rPr lang="en-US" altLang="tr-TR" sz="2800" b="1" dirty="0">
                <a:solidFill>
                  <a:srgbClr val="000000"/>
                </a:solidFill>
                <a:latin typeface="Neue Haas Grotesk Text Pro"/>
              </a:rPr>
              <a:t> </a:t>
            </a:r>
            <a:r>
              <a:rPr lang="en-US" altLang="tr-TR" sz="2800" b="1" dirty="0" err="1">
                <a:solidFill>
                  <a:srgbClr val="000000"/>
                </a:solidFill>
                <a:latin typeface="Neue Haas Grotesk Text Pro"/>
              </a:rPr>
              <a:t>Fakültesi</a:t>
            </a:r>
            <a:r>
              <a:rPr lang="en-US" altLang="tr-TR" sz="2800" b="1" dirty="0">
                <a:solidFill>
                  <a:srgbClr val="000000"/>
                </a:solidFill>
                <a:latin typeface="Neue Haas Grotesk Text Pro"/>
              </a:rPr>
              <a:t> </a:t>
            </a:r>
            <a:r>
              <a:rPr lang="en-US" altLang="tr-TR" sz="2800" b="1" dirty="0" err="1">
                <a:solidFill>
                  <a:srgbClr val="000000"/>
                </a:solidFill>
                <a:latin typeface="Neue Haas Grotesk Text Pro"/>
              </a:rPr>
              <a:t>Mezunlarının</a:t>
            </a:r>
            <a:r>
              <a:rPr lang="en-US" altLang="tr-TR" sz="2800" b="1" dirty="0">
                <a:solidFill>
                  <a:srgbClr val="000000"/>
                </a:solidFill>
                <a:latin typeface="Neue Haas Grotesk Text Pro"/>
              </a:rPr>
              <a:t> </a:t>
            </a:r>
            <a:r>
              <a:rPr lang="en-US" altLang="tr-TR" sz="2800" b="1" dirty="0" err="1">
                <a:solidFill>
                  <a:srgbClr val="000000"/>
                </a:solidFill>
                <a:latin typeface="Neue Haas Grotesk Text Pro"/>
              </a:rPr>
              <a:t>Ulusal</a:t>
            </a:r>
            <a:r>
              <a:rPr lang="en-US" altLang="tr-TR" sz="2800" b="1" dirty="0">
                <a:solidFill>
                  <a:srgbClr val="000000"/>
                </a:solidFill>
                <a:latin typeface="Neue Haas Grotesk Text Pro"/>
              </a:rPr>
              <a:t> </a:t>
            </a:r>
            <a:r>
              <a:rPr lang="en-US" altLang="tr-TR" sz="2800" b="1" dirty="0" err="1">
                <a:solidFill>
                  <a:srgbClr val="000000"/>
                </a:solidFill>
                <a:latin typeface="Neue Haas Grotesk Text Pro"/>
              </a:rPr>
              <a:t>Yetkinlik</a:t>
            </a:r>
            <a:r>
              <a:rPr lang="en-US" altLang="tr-TR" sz="2800" b="1" dirty="0">
                <a:solidFill>
                  <a:srgbClr val="000000"/>
                </a:solidFill>
                <a:latin typeface="Neue Haas Grotesk Text Pro"/>
              </a:rPr>
              <a:t> </a:t>
            </a:r>
            <a:r>
              <a:rPr lang="en-US" altLang="tr-TR" sz="2800" b="1" dirty="0" err="1">
                <a:solidFill>
                  <a:srgbClr val="000000"/>
                </a:solidFill>
                <a:latin typeface="Neue Haas Grotesk Text Pro"/>
              </a:rPr>
              <a:t>ve</a:t>
            </a:r>
            <a:r>
              <a:rPr lang="en-US" altLang="tr-TR" sz="2800" b="1" dirty="0">
                <a:solidFill>
                  <a:srgbClr val="000000"/>
                </a:solidFill>
                <a:latin typeface="Neue Haas Grotesk Text Pro"/>
              </a:rPr>
              <a:t> </a:t>
            </a:r>
            <a:r>
              <a:rPr lang="en-US" altLang="tr-TR" sz="2800" b="1" dirty="0" err="1">
                <a:solidFill>
                  <a:srgbClr val="000000"/>
                </a:solidFill>
                <a:latin typeface="Neue Haas Grotesk Text Pro"/>
              </a:rPr>
              <a:t>Yeterlikler</a:t>
            </a:r>
            <a:r>
              <a:rPr lang="en-US" altLang="tr-TR" sz="2800" b="1" dirty="0">
                <a:solidFill>
                  <a:srgbClr val="000000"/>
                </a:solidFill>
                <a:latin typeface="Neue Haas Grotesk Text Pro"/>
              </a:rPr>
              <a:t> </a:t>
            </a:r>
            <a:r>
              <a:rPr lang="en-US" altLang="tr-TR" sz="2800" b="1" dirty="0" err="1">
                <a:solidFill>
                  <a:srgbClr val="000000"/>
                </a:solidFill>
                <a:latin typeface="Neue Haas Grotesk Text Pro"/>
              </a:rPr>
              <a:t>Belgesi</a:t>
            </a:r>
            <a:endParaRPr lang="en-US" altLang="tr-TR" sz="2800" b="1" dirty="0">
              <a:solidFill>
                <a:srgbClr val="000000"/>
              </a:solidFill>
              <a:latin typeface="Neue Haas Grotesk Text Pro"/>
            </a:endParaRPr>
          </a:p>
        </p:txBody>
      </p:sp>
      <p:sp>
        <p:nvSpPr>
          <p:cNvPr id="4" name="Slayt Numarası Yer Tutucusu 3"/>
          <p:cNvSpPr>
            <a:spLocks noGrp="1"/>
          </p:cNvSpPr>
          <p:nvPr>
            <p:ph type="sldNum" sz="quarter" idx="12"/>
          </p:nvPr>
        </p:nvSpPr>
        <p:spPr/>
        <p:txBody>
          <a:bodyPr/>
          <a:lstStyle/>
          <a:p>
            <a:fld id="{61EFEAE3-8F30-485C-AE42-1C1F8F021618}" type="slidenum">
              <a:rPr lang="tr-TR" smtClean="0"/>
              <a:t>9</a:t>
            </a:fld>
            <a:endParaRPr lang="tr-TR"/>
          </a:p>
        </p:txBody>
      </p:sp>
    </p:spTree>
    <p:extLst>
      <p:ext uri="{BB962C8B-B14F-4D97-AF65-F5344CB8AC3E}">
        <p14:creationId xmlns:p14="http://schemas.microsoft.com/office/powerpoint/2010/main" val="390841822"/>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4989</TotalTime>
  <Words>7320</Words>
  <Application>Microsoft Office PowerPoint</Application>
  <PresentationFormat>Geniş ekran</PresentationFormat>
  <Paragraphs>434</Paragraphs>
  <Slides>35</Slides>
  <Notes>34</Notes>
  <HiddenSlides>0</HiddenSlides>
  <MMClips>0</MMClips>
  <ScaleCrop>false</ScaleCrop>
  <HeadingPairs>
    <vt:vector size="8" baseType="variant">
      <vt:variant>
        <vt:lpstr>Kullanılan Yazı Tipleri</vt:lpstr>
      </vt:variant>
      <vt:variant>
        <vt:i4>8</vt:i4>
      </vt:variant>
      <vt:variant>
        <vt:lpstr>Tema</vt:lpstr>
      </vt:variant>
      <vt:variant>
        <vt:i4>2</vt:i4>
      </vt:variant>
      <vt:variant>
        <vt:lpstr>Eklenmiş OLE Hizmet Programları</vt:lpstr>
      </vt:variant>
      <vt:variant>
        <vt:i4>1</vt:i4>
      </vt:variant>
      <vt:variant>
        <vt:lpstr>Slayt Başlıkları</vt:lpstr>
      </vt:variant>
      <vt:variant>
        <vt:i4>35</vt:i4>
      </vt:variant>
    </vt:vector>
  </HeadingPairs>
  <TitlesOfParts>
    <vt:vector size="46" baseType="lpstr">
      <vt:lpstr>Aptos</vt:lpstr>
      <vt:lpstr>Aptos Display</vt:lpstr>
      <vt:lpstr>Arial</vt:lpstr>
      <vt:lpstr>Calibri</vt:lpstr>
      <vt:lpstr>Calibri Light</vt:lpstr>
      <vt:lpstr>Neue Haas Grotesk Text Pro</vt:lpstr>
      <vt:lpstr>Times New Roman</vt:lpstr>
      <vt:lpstr>Wingdings</vt:lpstr>
      <vt:lpstr>Office Teması</vt:lpstr>
      <vt:lpstr>1_Office Teması</vt:lpstr>
      <vt:lpstr>Presentation</vt:lpstr>
      <vt:lpstr>TIP FAKÜLTESİ YÖKAK / KAP SUNUMU</vt:lpstr>
      <vt:lpstr>Tarihçe ve Genel Bilgiler </vt:lpstr>
      <vt:lpstr>Üniversitemizde kalite yolculuğu</vt:lpstr>
      <vt:lpstr>Mezuniyet Öncesi Tıp Eğitimi Programı  Akreditasyon Süreci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MEZUNİYET ÖNCESİ TIP EĞİTİMİ  ÖZ DEĞERLENDİRME RAPORU</dc:title>
  <dc:creator>Asena Ayça Özdemir</dc:creator>
  <cp:lastModifiedBy>dekan sekreteri</cp:lastModifiedBy>
  <cp:revision>174</cp:revision>
  <dcterms:created xsi:type="dcterms:W3CDTF">2025-01-23T08:01:40Z</dcterms:created>
  <dcterms:modified xsi:type="dcterms:W3CDTF">2025-10-06T10:10:27Z</dcterms:modified>
</cp:coreProperties>
</file>