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75" r:id="rId2"/>
    <p:sldId id="256" r:id="rId3"/>
    <p:sldId id="258" r:id="rId4"/>
    <p:sldId id="261" r:id="rId5"/>
    <p:sldId id="281" r:id="rId6"/>
    <p:sldId id="282" r:id="rId7"/>
    <p:sldId id="259" r:id="rId8"/>
    <p:sldId id="260" r:id="rId9"/>
    <p:sldId id="280" r:id="rId10"/>
    <p:sldId id="269" r:id="rId11"/>
    <p:sldId id="270"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7" autoAdjust="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D3E5D-2583-4997-BCF3-AAFF1058B1F4}" type="doc">
      <dgm:prSet loTypeId="urn:microsoft.com/office/officeart/2005/8/layout/orgChart1" loCatId="hierarchy" qsTypeId="urn:microsoft.com/office/officeart/2005/8/quickstyle/simple1" qsCatId="simple" csTypeId="urn:microsoft.com/office/officeart/2005/8/colors/accent1_2" csCatId="accent1" phldr="1"/>
      <dgm:spPr/>
    </dgm:pt>
    <dgm:pt modelId="{EC2EA80F-E060-4069-B594-50B153CC710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7A12E80B-AF6A-4075-B79C-31477F3CF78B}" type="parTrans" cxnId="{0B2C2180-0C43-4D74-9E42-B09F037D807F}">
      <dgm:prSet/>
      <dgm:spPr/>
      <dgm:t>
        <a:bodyPr/>
        <a:lstStyle/>
        <a:p>
          <a:endParaRPr lang="tr-TR"/>
        </a:p>
      </dgm:t>
    </dgm:pt>
    <dgm:pt modelId="{EB72FA94-4BB9-416E-987C-5E69A3B9313D}" type="sibTrans" cxnId="{0B2C2180-0C43-4D74-9E42-B09F037D807F}">
      <dgm:prSet/>
      <dgm:spPr/>
      <dgm:t>
        <a:bodyPr/>
        <a:lstStyle/>
        <a:p>
          <a:endParaRPr lang="tr-TR"/>
        </a:p>
      </dgm:t>
    </dgm:pt>
    <dgm:pt modelId="{545473E9-BD46-42F8-AD25-2BDDA039DD8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MüdürYardımcısı</a:t>
          </a:r>
          <a:endParaRPr kumimoji="0" lang="tr-TR" altLang="tr-TR"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endParaRPr kumimoji="0" lang="tr-TR" altLang="tr-TR" sz="800" b="0" i="0" u="none" strike="noStrike" cap="none" normalizeH="0" baseline="0" dirty="0" smtClean="0">
            <a:ln>
              <a:noFill/>
            </a:ln>
            <a:solidFill>
              <a:schemeClr val="tx1"/>
            </a:solidFill>
            <a:effectLst/>
            <a:latin typeface="Arial" panose="020B0604020202020204" pitchFamily="34" charset="0"/>
          </a:endParaRPr>
        </a:p>
      </dgm:t>
    </dgm:pt>
    <dgm:pt modelId="{8BB2B968-8919-48F7-BB53-B2E0875265E3}" type="parTrans" cxnId="{B7BA9C58-261A-4280-A44D-EF1EC5D235E4}">
      <dgm:prSet/>
      <dgm:spPr/>
      <dgm:t>
        <a:bodyPr/>
        <a:lstStyle/>
        <a:p>
          <a:endParaRPr lang="tr-TR"/>
        </a:p>
      </dgm:t>
    </dgm:pt>
    <dgm:pt modelId="{F98F46D0-F911-4447-9B5A-00865189C1F2}" type="sibTrans" cxnId="{B7BA9C58-261A-4280-A44D-EF1EC5D235E4}">
      <dgm:prSet/>
      <dgm:spPr/>
      <dgm:t>
        <a:bodyPr/>
        <a:lstStyle/>
        <a:p>
          <a:endParaRPr lang="tr-TR"/>
        </a:p>
      </dgm:t>
    </dgm:pt>
    <dgm:pt modelId="{27793B7A-4AC8-4B34-8ED6-AE6625DCCC1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 Sanat Dalları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5ACD3B17-7959-4431-B358-AB83E64300F8}" type="parTrans" cxnId="{840CFB3C-5EB0-457C-BE9E-739E3E459F64}">
      <dgm:prSet/>
      <dgm:spPr/>
      <dgm:t>
        <a:bodyPr/>
        <a:lstStyle/>
        <a:p>
          <a:endParaRPr lang="tr-TR"/>
        </a:p>
      </dgm:t>
    </dgm:pt>
    <dgm:pt modelId="{A492E207-6875-4FF5-833D-794175DD1ACB}" type="sibTrans" cxnId="{840CFB3C-5EB0-457C-BE9E-739E3E459F64}">
      <dgm:prSet/>
      <dgm:spPr/>
      <dgm:t>
        <a:bodyPr/>
        <a:lstStyle/>
        <a:p>
          <a:endParaRPr lang="tr-TR"/>
        </a:p>
      </dgm:t>
    </dgm:pt>
    <dgm:pt modelId="{34040118-BC39-410D-9206-CF8360566E9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Resim Ana Sanat Dalı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BE606BD8-0B2C-408E-AC50-C5A23195F915}" type="parTrans" cxnId="{5F21C37B-B15E-48D3-A54D-04BA3613853E}">
      <dgm:prSet/>
      <dgm:spPr/>
      <dgm:t>
        <a:bodyPr/>
        <a:lstStyle/>
        <a:p>
          <a:endParaRPr lang="tr-TR"/>
        </a:p>
      </dgm:t>
    </dgm:pt>
    <dgm:pt modelId="{AF68CE30-44FC-4F77-8459-4A2D3EBCCF56}" type="sibTrans" cxnId="{5F21C37B-B15E-48D3-A54D-04BA3613853E}">
      <dgm:prSet/>
      <dgm:spPr/>
      <dgm:t>
        <a:bodyPr/>
        <a:lstStyle/>
        <a:p>
          <a:endParaRPr lang="tr-TR"/>
        </a:p>
      </dgm:t>
    </dgm:pt>
    <dgm:pt modelId="{C94D3D40-ACA2-4B68-8B16-8FF18B99FCB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Müzik Ana Sanat Dalı</a:t>
          </a:r>
          <a:endParaRPr kumimoji="0" lang="tr-TR" altLang="tr-TR"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700" b="0" i="0" u="none" strike="noStrike" cap="none" normalizeH="0" baseline="0" dirty="0" smtClean="0">
            <a:ln>
              <a:noFill/>
            </a:ln>
            <a:solidFill>
              <a:schemeClr val="tx1"/>
            </a:solidFill>
            <a:effectLst/>
            <a:latin typeface="Arial" panose="020B0604020202020204" pitchFamily="34" charset="0"/>
          </a:endParaRPr>
        </a:p>
      </dgm:t>
    </dgm:pt>
    <dgm:pt modelId="{C98B6F4C-F6E1-474B-B498-5B88C621112F}" type="parTrans" cxnId="{1B4F09BB-DC59-434A-8085-00393D4FAC0A}">
      <dgm:prSet/>
      <dgm:spPr/>
      <dgm:t>
        <a:bodyPr/>
        <a:lstStyle/>
        <a:p>
          <a:endParaRPr lang="tr-TR"/>
        </a:p>
      </dgm:t>
    </dgm:pt>
    <dgm:pt modelId="{59740F79-5710-4259-A033-2A37845DD408}" type="sibTrans" cxnId="{1B4F09BB-DC59-434A-8085-00393D4FAC0A}">
      <dgm:prSet/>
      <dgm:spPr/>
      <dgm:t>
        <a:bodyPr/>
        <a:lstStyle/>
        <a:p>
          <a:endParaRPr lang="tr-TR"/>
        </a:p>
      </dgm:t>
    </dgm:pt>
    <dgm:pt modelId="{C24AF833-1935-422E-B850-2554009BB66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Grafik Ana Sanat Dalı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946C804E-DEA9-488A-8EFC-54A2B1F506BE}" type="parTrans" cxnId="{5BE52B9D-B0DE-4121-99FB-169B85F6F669}">
      <dgm:prSet/>
      <dgm:spPr/>
      <dgm:t>
        <a:bodyPr/>
        <a:lstStyle/>
        <a:p>
          <a:endParaRPr lang="tr-TR"/>
        </a:p>
      </dgm:t>
    </dgm:pt>
    <dgm:pt modelId="{FF5C6BA4-1B78-47CB-A09C-CE532EE4ABE5}" type="sibTrans" cxnId="{5BE52B9D-B0DE-4121-99FB-169B85F6F669}">
      <dgm:prSet/>
      <dgm:spPr/>
      <dgm:t>
        <a:bodyPr/>
        <a:lstStyle/>
        <a:p>
          <a:endParaRPr lang="tr-TR"/>
        </a:p>
      </dgm:t>
    </dgm:pt>
    <dgm:pt modelId="{4624DA7E-5A1D-4CBE-ADE4-FA9346BDC7D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Sahne Sanatları ve Kostümü Ana Sanat Dalı</a:t>
          </a:r>
          <a:endParaRPr kumimoji="0" lang="tr-TR" altLang="tr-TR" sz="800" b="0" i="0" u="none" strike="noStrike" cap="none" normalizeH="0" baseline="0" dirty="0" smtClean="0">
            <a:ln>
              <a:noFill/>
            </a:ln>
            <a:solidFill>
              <a:schemeClr val="tx1"/>
            </a:solidFill>
            <a:effectLst/>
            <a:latin typeface="Arial" panose="020B0604020202020204" pitchFamily="34" charset="0"/>
          </a:endParaRPr>
        </a:p>
      </dgm:t>
    </dgm:pt>
    <dgm:pt modelId="{39F673EB-BD97-48FC-821C-D99D5C1ED1D5}" type="parTrans" cxnId="{F2790D12-0F72-4C9C-BA06-473ACF2F5207}">
      <dgm:prSet/>
      <dgm:spPr/>
      <dgm:t>
        <a:bodyPr/>
        <a:lstStyle/>
        <a:p>
          <a:endParaRPr lang="tr-TR"/>
        </a:p>
      </dgm:t>
    </dgm:pt>
    <dgm:pt modelId="{EA0D5053-84C5-4EA8-B643-1F6DB2D90756}" type="sibTrans" cxnId="{F2790D12-0F72-4C9C-BA06-473ACF2F5207}">
      <dgm:prSet/>
      <dgm:spPr/>
      <dgm:t>
        <a:bodyPr/>
        <a:lstStyle/>
        <a:p>
          <a:endParaRPr lang="tr-TR"/>
        </a:p>
      </dgm:t>
    </dgm:pt>
    <dgm:pt modelId="{EC5B63FF-1601-44F7-BF19-133922969C3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Heykel Ana Sanat Dalı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A6621FC8-7D77-4187-B0A2-91B31DC9C057}" type="parTrans" cxnId="{054CE35F-466E-4464-B50B-3146CC60FAF6}">
      <dgm:prSet/>
      <dgm:spPr/>
      <dgm:t>
        <a:bodyPr/>
        <a:lstStyle/>
        <a:p>
          <a:endParaRPr lang="tr-TR"/>
        </a:p>
      </dgm:t>
    </dgm:pt>
    <dgm:pt modelId="{A07B10A6-E411-4BC5-B3DA-A6197A687BDC}" type="sibTrans" cxnId="{054CE35F-466E-4464-B50B-3146CC60FAF6}">
      <dgm:prSet/>
      <dgm:spPr/>
      <dgm:t>
        <a:bodyPr/>
        <a:lstStyle/>
        <a:p>
          <a:endParaRPr lang="tr-TR"/>
        </a:p>
      </dgm:t>
    </dgm:pt>
    <dgm:pt modelId="{BB03A444-5D6E-4193-BA87-36ACA09A781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Kompozisyon ve Orkestra Şefliği Ana Sanat Dalı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F640DAAD-436B-469D-9E34-2E9997151472}" type="parTrans" cxnId="{1B6F5D63-E7A5-4FB3-A200-FF33AB8EB39A}">
      <dgm:prSet/>
      <dgm:spPr/>
      <dgm:t>
        <a:bodyPr/>
        <a:lstStyle/>
        <a:p>
          <a:endParaRPr lang="tr-TR"/>
        </a:p>
      </dgm:t>
    </dgm:pt>
    <dgm:pt modelId="{1B56BD64-20FF-4D3D-8098-23939D239471}" type="sibTrans" cxnId="{1B6F5D63-E7A5-4FB3-A200-FF33AB8EB39A}">
      <dgm:prSet/>
      <dgm:spPr/>
      <dgm:t>
        <a:bodyPr/>
        <a:lstStyle/>
        <a:p>
          <a:endParaRPr lang="tr-TR"/>
        </a:p>
      </dgm:t>
    </dgm:pt>
    <dgm:pt modelId="{BF38FB6F-71E0-4C95-AEDC-166EA95488C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 Yardımcısı</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204DDD9D-CB33-4ADC-961C-6062C7E5E21D}" type="parTrans" cxnId="{C6D9E004-4E8E-4712-A1D1-ED56471FEA38}">
      <dgm:prSet/>
      <dgm:spPr/>
      <dgm:t>
        <a:bodyPr/>
        <a:lstStyle/>
        <a:p>
          <a:endParaRPr lang="tr-TR"/>
        </a:p>
      </dgm:t>
    </dgm:pt>
    <dgm:pt modelId="{417DF394-1F7F-4124-8293-8CAC147AB59F}" type="sibTrans" cxnId="{C6D9E004-4E8E-4712-A1D1-ED56471FEA38}">
      <dgm:prSet/>
      <dgm:spPr/>
      <dgm:t>
        <a:bodyPr/>
        <a:lstStyle/>
        <a:p>
          <a:endParaRPr lang="tr-TR"/>
        </a:p>
      </dgm:t>
    </dgm:pt>
    <dgm:pt modelId="{B4CAE616-ED53-4BBE-8BEA-02E5F97219F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Enstitü Sekreteri</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9AC304A0-B790-4956-A496-6E051EBAB9BC}" type="parTrans" cxnId="{9CE34E91-1568-4748-BD6A-8BCD1BA54030}">
      <dgm:prSet/>
      <dgm:spPr/>
      <dgm:t>
        <a:bodyPr/>
        <a:lstStyle/>
        <a:p>
          <a:endParaRPr lang="tr-TR"/>
        </a:p>
      </dgm:t>
    </dgm:pt>
    <dgm:pt modelId="{732A07D8-0BBA-4215-B9B7-EE8030DEBE97}" type="sibTrans" cxnId="{9CE34E91-1568-4748-BD6A-8BCD1BA54030}">
      <dgm:prSet/>
      <dgm:spPr/>
      <dgm:t>
        <a:bodyPr/>
        <a:lstStyle/>
        <a:p>
          <a:endParaRPr lang="tr-TR"/>
        </a:p>
      </dgm:t>
    </dgm:pt>
    <dgm:pt modelId="{A9F4A7FE-4C20-494C-A876-D46536D22F4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Sekreter</a:t>
          </a:r>
          <a:endParaRPr kumimoji="0" lang="tr-TR" altLang="tr-TR" sz="1050" b="0" i="0" u="none" strike="noStrike" cap="none" normalizeH="0" baseline="0" dirty="0" smtClean="0">
            <a:ln>
              <a:noFill/>
            </a:ln>
            <a:solidFill>
              <a:schemeClr val="tx1"/>
            </a:solidFill>
            <a:effectLst/>
            <a:latin typeface="Arial" panose="020B0604020202020204" pitchFamily="34" charset="0"/>
          </a:endParaRPr>
        </a:p>
      </dgm:t>
    </dgm:pt>
    <dgm:pt modelId="{0CFCB613-5F71-4AB2-B64F-06593170AA71}" type="parTrans" cxnId="{B10CF91B-6442-4C84-9F63-4F622D71B0AF}">
      <dgm:prSet/>
      <dgm:spPr/>
      <dgm:t>
        <a:bodyPr/>
        <a:lstStyle/>
        <a:p>
          <a:endParaRPr lang="tr-TR"/>
        </a:p>
      </dgm:t>
    </dgm:pt>
    <dgm:pt modelId="{024E8747-D378-4CB5-B811-23FC64B09B4D}" type="sibTrans" cxnId="{B10CF91B-6442-4C84-9F63-4F622D71B0AF}">
      <dgm:prSet/>
      <dgm:spPr/>
      <dgm:t>
        <a:bodyPr/>
        <a:lstStyle/>
        <a:p>
          <a:endParaRPr lang="tr-TR"/>
        </a:p>
      </dgm:t>
    </dgm:pt>
    <dgm:pt modelId="{6E1FFCD0-2471-4BEE-B03E-F8DE7D8A41F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Yazı İşleri</a:t>
          </a:r>
          <a:endParaRPr kumimoji="0" lang="tr-TR" altLang="tr-TR" sz="1100" b="0" i="0" u="none" strike="noStrike" cap="none" normalizeH="0" baseline="0" dirty="0" smtClean="0">
            <a:ln>
              <a:noFill/>
            </a:ln>
            <a:solidFill>
              <a:schemeClr val="tx1"/>
            </a:solidFill>
            <a:effectLst/>
            <a:latin typeface="Arial" panose="020B0604020202020204" pitchFamily="34" charset="0"/>
          </a:endParaRPr>
        </a:p>
      </dgm:t>
    </dgm:pt>
    <dgm:pt modelId="{3332BF3B-0B44-4B81-B27A-2EC8FD023720}" type="parTrans" cxnId="{9037C1BB-EC1B-4FFB-9425-C9CFBC87DA32}">
      <dgm:prSet/>
      <dgm:spPr/>
      <dgm:t>
        <a:bodyPr/>
        <a:lstStyle/>
        <a:p>
          <a:endParaRPr lang="tr-TR"/>
        </a:p>
      </dgm:t>
    </dgm:pt>
    <dgm:pt modelId="{3E5FED3C-56B7-476C-88CA-531627E0FCF9}" type="sibTrans" cxnId="{9037C1BB-EC1B-4FFB-9425-C9CFBC87DA32}">
      <dgm:prSet/>
      <dgm:spPr/>
      <dgm:t>
        <a:bodyPr/>
        <a:lstStyle/>
        <a:p>
          <a:endParaRPr lang="tr-TR"/>
        </a:p>
      </dgm:t>
    </dgm:pt>
    <dgm:pt modelId="{38E684D2-5045-428B-B2DC-0E0142C9C15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Özlük İşleri</a:t>
          </a:r>
          <a:endParaRPr kumimoji="0" lang="tr-TR" altLang="tr-TR" sz="1100" b="0" i="0" u="none" strike="noStrike" cap="none" normalizeH="0" baseline="0" dirty="0" smtClean="0">
            <a:ln>
              <a:noFill/>
            </a:ln>
            <a:solidFill>
              <a:schemeClr val="tx1"/>
            </a:solidFill>
            <a:effectLst/>
            <a:latin typeface="Arial" panose="020B0604020202020204" pitchFamily="34" charset="0"/>
          </a:endParaRPr>
        </a:p>
      </dgm:t>
    </dgm:pt>
    <dgm:pt modelId="{758966C9-3C45-4864-B771-457BBE256515}" type="parTrans" cxnId="{532FE219-C175-40FA-8DFB-86E3BFDC51AC}">
      <dgm:prSet/>
      <dgm:spPr/>
      <dgm:t>
        <a:bodyPr/>
        <a:lstStyle/>
        <a:p>
          <a:endParaRPr lang="tr-TR"/>
        </a:p>
      </dgm:t>
    </dgm:pt>
    <dgm:pt modelId="{0FC2294F-79E1-4AC7-91A1-0677FE229F3D}" type="sibTrans" cxnId="{532FE219-C175-40FA-8DFB-86E3BFDC51AC}">
      <dgm:prSet/>
      <dgm:spPr/>
      <dgm:t>
        <a:bodyPr/>
        <a:lstStyle/>
        <a:p>
          <a:endParaRPr lang="tr-TR"/>
        </a:p>
      </dgm:t>
    </dgm:pt>
    <dgm:pt modelId="{344CD560-19B4-4F15-972B-BC4267E7FB2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Öğrenci İşleri</a:t>
          </a:r>
          <a:endParaRPr kumimoji="0" lang="tr-TR" altLang="tr-TR" sz="1100" b="0" i="0" u="none" strike="noStrike" cap="none" normalizeH="0" baseline="0" dirty="0" smtClean="0">
            <a:ln>
              <a:noFill/>
            </a:ln>
            <a:solidFill>
              <a:schemeClr val="tx1"/>
            </a:solidFill>
            <a:effectLst/>
            <a:latin typeface="Arial" panose="020B0604020202020204" pitchFamily="34" charset="0"/>
          </a:endParaRPr>
        </a:p>
      </dgm:t>
    </dgm:pt>
    <dgm:pt modelId="{41931231-03D1-48F0-9193-E6FDFAD96D7C}" type="parTrans" cxnId="{1E870A62-4C92-4F77-BA4F-BBF08D19055A}">
      <dgm:prSet/>
      <dgm:spPr/>
      <dgm:t>
        <a:bodyPr/>
        <a:lstStyle/>
        <a:p>
          <a:endParaRPr lang="tr-TR"/>
        </a:p>
      </dgm:t>
    </dgm:pt>
    <dgm:pt modelId="{36B89CE3-C176-4703-9D20-34A953F82240}" type="sibTrans" cxnId="{1E870A62-4C92-4F77-BA4F-BBF08D19055A}">
      <dgm:prSet/>
      <dgm:spPr/>
      <dgm:t>
        <a:bodyPr/>
        <a:lstStyle/>
        <a:p>
          <a:endParaRPr lang="tr-TR"/>
        </a:p>
      </dgm:t>
    </dgm:pt>
    <dgm:pt modelId="{48C96171-FF19-4180-AD70-067D1E53359C}">
      <dgm:prSet custT="1"/>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Tahakkuk Satın Alma Ayniyat</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dgm:t>
    </dgm:pt>
    <dgm:pt modelId="{C50C28AA-2804-41BD-8A1D-BEABC64F9029}" type="parTrans" cxnId="{61FDCEC9-34E9-4B15-890D-C0CC3F218729}">
      <dgm:prSet/>
      <dgm:spPr/>
      <dgm:t>
        <a:bodyPr/>
        <a:lstStyle/>
        <a:p>
          <a:endParaRPr lang="tr-TR"/>
        </a:p>
      </dgm:t>
    </dgm:pt>
    <dgm:pt modelId="{05A0BDD3-E4E6-4A79-95F4-37D9AEEAFE2C}" type="sibTrans" cxnId="{61FDCEC9-34E9-4B15-890D-C0CC3F218729}">
      <dgm:prSet/>
      <dgm:spPr/>
      <dgm:t>
        <a:bodyPr/>
        <a:lstStyle/>
        <a:p>
          <a:endParaRPr lang="tr-TR"/>
        </a:p>
      </dgm:t>
    </dgm:pt>
    <dgm:pt modelId="{9AC098D7-60BA-4843-B7B8-010362E780E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Yardımcı Hizmetler</a:t>
          </a:r>
          <a:endParaRPr kumimoji="0" lang="tr-TR" altLang="tr-TR" sz="1100" b="0" i="0" u="none" strike="noStrike" cap="none" normalizeH="0" baseline="0" dirty="0" smtClean="0">
            <a:ln>
              <a:noFill/>
            </a:ln>
            <a:solidFill>
              <a:schemeClr val="tx1"/>
            </a:solidFill>
            <a:effectLst/>
            <a:latin typeface="Arial" panose="020B0604020202020204" pitchFamily="34" charset="0"/>
          </a:endParaRPr>
        </a:p>
      </dgm:t>
    </dgm:pt>
    <dgm:pt modelId="{3E3C1EF4-D01F-4694-AB3F-05319047E4A4}" type="parTrans" cxnId="{25D24F9D-EB13-4271-AFC7-51456AA76456}">
      <dgm:prSet/>
      <dgm:spPr/>
      <dgm:t>
        <a:bodyPr/>
        <a:lstStyle/>
        <a:p>
          <a:endParaRPr lang="tr-TR"/>
        </a:p>
      </dgm:t>
    </dgm:pt>
    <dgm:pt modelId="{A880020B-B95C-48B3-90F0-3E5AE5694DB2}" type="sibTrans" cxnId="{25D24F9D-EB13-4271-AFC7-51456AA76456}">
      <dgm:prSet/>
      <dgm:spPr/>
      <dgm:t>
        <a:bodyPr/>
        <a:lstStyle/>
        <a:p>
          <a:endParaRPr lang="tr-TR"/>
        </a:p>
      </dgm:t>
    </dgm:pt>
    <dgm:pt modelId="{82CEDDB6-D6F7-4E6C-945A-EE6AD09AA40F}" type="pres">
      <dgm:prSet presAssocID="{705D3E5D-2583-4997-BCF3-AAFF1058B1F4}" presName="hierChild1" presStyleCnt="0">
        <dgm:presLayoutVars>
          <dgm:orgChart val="1"/>
          <dgm:chPref val="1"/>
          <dgm:dir/>
          <dgm:animOne val="branch"/>
          <dgm:animLvl val="lvl"/>
          <dgm:resizeHandles/>
        </dgm:presLayoutVars>
      </dgm:prSet>
      <dgm:spPr/>
    </dgm:pt>
    <dgm:pt modelId="{B94D766C-D785-42FB-A0A3-AC51424EF528}" type="pres">
      <dgm:prSet presAssocID="{EC2EA80F-E060-4069-B594-50B153CC7108}" presName="hierRoot1" presStyleCnt="0">
        <dgm:presLayoutVars>
          <dgm:hierBranch/>
        </dgm:presLayoutVars>
      </dgm:prSet>
      <dgm:spPr/>
    </dgm:pt>
    <dgm:pt modelId="{66A40962-43CD-4F1E-9F35-980B767B4730}" type="pres">
      <dgm:prSet presAssocID="{EC2EA80F-E060-4069-B594-50B153CC7108}" presName="rootComposite1" presStyleCnt="0"/>
      <dgm:spPr/>
    </dgm:pt>
    <dgm:pt modelId="{5D0179BA-1B27-4E65-92FA-5EF9BE17ABEF}" type="pres">
      <dgm:prSet presAssocID="{EC2EA80F-E060-4069-B594-50B153CC7108}" presName="rootText1" presStyleLbl="node0" presStyleIdx="0" presStyleCnt="1">
        <dgm:presLayoutVars>
          <dgm:chPref val="3"/>
        </dgm:presLayoutVars>
      </dgm:prSet>
      <dgm:spPr/>
      <dgm:t>
        <a:bodyPr/>
        <a:lstStyle/>
        <a:p>
          <a:endParaRPr lang="tr-TR"/>
        </a:p>
      </dgm:t>
    </dgm:pt>
    <dgm:pt modelId="{F979F0AC-76A3-479F-8987-CB4BCA85C77E}" type="pres">
      <dgm:prSet presAssocID="{EC2EA80F-E060-4069-B594-50B153CC7108}" presName="rootConnector1" presStyleLbl="node1" presStyleIdx="0" presStyleCnt="0"/>
      <dgm:spPr/>
      <dgm:t>
        <a:bodyPr/>
        <a:lstStyle/>
        <a:p>
          <a:endParaRPr lang="tr-TR"/>
        </a:p>
      </dgm:t>
    </dgm:pt>
    <dgm:pt modelId="{A25F8D84-D8F7-4765-85D8-42D58C7111C3}" type="pres">
      <dgm:prSet presAssocID="{EC2EA80F-E060-4069-B594-50B153CC7108}" presName="hierChild2" presStyleCnt="0"/>
      <dgm:spPr/>
    </dgm:pt>
    <dgm:pt modelId="{940C4FE8-4C67-4EEA-AF28-2646AB6FA3C1}" type="pres">
      <dgm:prSet presAssocID="{8BB2B968-8919-48F7-BB53-B2E0875265E3}" presName="Name35" presStyleLbl="parChTrans1D2" presStyleIdx="0" presStyleCnt="4"/>
      <dgm:spPr/>
      <dgm:t>
        <a:bodyPr/>
        <a:lstStyle/>
        <a:p>
          <a:endParaRPr lang="tr-TR"/>
        </a:p>
      </dgm:t>
    </dgm:pt>
    <dgm:pt modelId="{C1A724C0-1BB4-41BB-ADBD-3AB6470BED22}" type="pres">
      <dgm:prSet presAssocID="{545473E9-BD46-42F8-AD25-2BDDA039DD8F}" presName="hierRoot2" presStyleCnt="0">
        <dgm:presLayoutVars>
          <dgm:hierBranch/>
        </dgm:presLayoutVars>
      </dgm:prSet>
      <dgm:spPr/>
    </dgm:pt>
    <dgm:pt modelId="{7D8C61C4-55EF-469A-AB77-B42F02E3EBBB}" type="pres">
      <dgm:prSet presAssocID="{545473E9-BD46-42F8-AD25-2BDDA039DD8F}" presName="rootComposite" presStyleCnt="0"/>
      <dgm:spPr/>
    </dgm:pt>
    <dgm:pt modelId="{4A2B6312-6F6F-43BB-8263-2DD401521C93}" type="pres">
      <dgm:prSet presAssocID="{545473E9-BD46-42F8-AD25-2BDDA039DD8F}" presName="rootText" presStyleLbl="node2" presStyleIdx="0" presStyleCnt="4" custScaleX="123750">
        <dgm:presLayoutVars>
          <dgm:chPref val="3"/>
        </dgm:presLayoutVars>
      </dgm:prSet>
      <dgm:spPr/>
      <dgm:t>
        <a:bodyPr/>
        <a:lstStyle/>
        <a:p>
          <a:endParaRPr lang="tr-TR"/>
        </a:p>
      </dgm:t>
    </dgm:pt>
    <dgm:pt modelId="{238786C7-7DCA-4463-B386-3B8796B8429B}" type="pres">
      <dgm:prSet presAssocID="{545473E9-BD46-42F8-AD25-2BDDA039DD8F}" presName="rootConnector" presStyleLbl="node2" presStyleIdx="0" presStyleCnt="4"/>
      <dgm:spPr/>
      <dgm:t>
        <a:bodyPr/>
        <a:lstStyle/>
        <a:p>
          <a:endParaRPr lang="tr-TR"/>
        </a:p>
      </dgm:t>
    </dgm:pt>
    <dgm:pt modelId="{E51EB739-4CC4-4BC9-A077-560E25F8FE30}" type="pres">
      <dgm:prSet presAssocID="{545473E9-BD46-42F8-AD25-2BDDA039DD8F}" presName="hierChild4" presStyleCnt="0"/>
      <dgm:spPr/>
    </dgm:pt>
    <dgm:pt modelId="{E4E782F7-3632-48AB-ADD1-F59467B30DFD}" type="pres">
      <dgm:prSet presAssocID="{545473E9-BD46-42F8-AD25-2BDDA039DD8F}" presName="hierChild5" presStyleCnt="0"/>
      <dgm:spPr/>
    </dgm:pt>
    <dgm:pt modelId="{76689DCC-639C-4946-A4A0-C9BE040C95E5}" type="pres">
      <dgm:prSet presAssocID="{5ACD3B17-7959-4431-B358-AB83E64300F8}" presName="Name35" presStyleLbl="parChTrans1D2" presStyleIdx="1" presStyleCnt="4"/>
      <dgm:spPr/>
      <dgm:t>
        <a:bodyPr/>
        <a:lstStyle/>
        <a:p>
          <a:endParaRPr lang="tr-TR"/>
        </a:p>
      </dgm:t>
    </dgm:pt>
    <dgm:pt modelId="{8EBF585A-962C-4D3F-85B4-0CA5A579F3D4}" type="pres">
      <dgm:prSet presAssocID="{27793B7A-4AC8-4B34-8ED6-AE6625DCCC1E}" presName="hierRoot2" presStyleCnt="0">
        <dgm:presLayoutVars>
          <dgm:hierBranch/>
        </dgm:presLayoutVars>
      </dgm:prSet>
      <dgm:spPr/>
    </dgm:pt>
    <dgm:pt modelId="{81E09972-2C20-4C4E-A24A-6025C74AC98D}" type="pres">
      <dgm:prSet presAssocID="{27793B7A-4AC8-4B34-8ED6-AE6625DCCC1E}" presName="rootComposite" presStyleCnt="0"/>
      <dgm:spPr/>
    </dgm:pt>
    <dgm:pt modelId="{CAFCF226-A2B6-460B-8F3A-715964B56D2D}" type="pres">
      <dgm:prSet presAssocID="{27793B7A-4AC8-4B34-8ED6-AE6625DCCC1E}" presName="rootText" presStyleLbl="node2" presStyleIdx="1" presStyleCnt="4">
        <dgm:presLayoutVars>
          <dgm:chPref val="3"/>
        </dgm:presLayoutVars>
      </dgm:prSet>
      <dgm:spPr/>
      <dgm:t>
        <a:bodyPr/>
        <a:lstStyle/>
        <a:p>
          <a:endParaRPr lang="tr-TR"/>
        </a:p>
      </dgm:t>
    </dgm:pt>
    <dgm:pt modelId="{353ECEDC-5485-46B6-96F1-9E42B3C0564C}" type="pres">
      <dgm:prSet presAssocID="{27793B7A-4AC8-4B34-8ED6-AE6625DCCC1E}" presName="rootConnector" presStyleLbl="node2" presStyleIdx="1" presStyleCnt="4"/>
      <dgm:spPr/>
      <dgm:t>
        <a:bodyPr/>
        <a:lstStyle/>
        <a:p>
          <a:endParaRPr lang="tr-TR"/>
        </a:p>
      </dgm:t>
    </dgm:pt>
    <dgm:pt modelId="{0ADBC511-D713-46DF-AED5-55DD2788B430}" type="pres">
      <dgm:prSet presAssocID="{27793B7A-4AC8-4B34-8ED6-AE6625DCCC1E}" presName="hierChild4" presStyleCnt="0"/>
      <dgm:spPr/>
    </dgm:pt>
    <dgm:pt modelId="{F7155006-63E3-4214-BEA9-8EDD350B1791}" type="pres">
      <dgm:prSet presAssocID="{BE606BD8-0B2C-408E-AC50-C5A23195F915}" presName="Name35" presStyleLbl="parChTrans1D3" presStyleIdx="0" presStyleCnt="7"/>
      <dgm:spPr/>
      <dgm:t>
        <a:bodyPr/>
        <a:lstStyle/>
        <a:p>
          <a:endParaRPr lang="tr-TR"/>
        </a:p>
      </dgm:t>
    </dgm:pt>
    <dgm:pt modelId="{00C9414B-82C8-4415-9296-5567D214E33A}" type="pres">
      <dgm:prSet presAssocID="{34040118-BC39-410D-9206-CF8360566E9B}" presName="hierRoot2" presStyleCnt="0">
        <dgm:presLayoutVars>
          <dgm:hierBranch val="r"/>
        </dgm:presLayoutVars>
      </dgm:prSet>
      <dgm:spPr/>
    </dgm:pt>
    <dgm:pt modelId="{84010E14-EC55-4BA5-BCAB-BED020CE1B05}" type="pres">
      <dgm:prSet presAssocID="{34040118-BC39-410D-9206-CF8360566E9B}" presName="rootComposite" presStyleCnt="0"/>
      <dgm:spPr/>
    </dgm:pt>
    <dgm:pt modelId="{51D5A06F-E6CB-4B03-A807-6B17E85CC41D}" type="pres">
      <dgm:prSet presAssocID="{34040118-BC39-410D-9206-CF8360566E9B}" presName="rootText" presStyleLbl="node3" presStyleIdx="0" presStyleCnt="7">
        <dgm:presLayoutVars>
          <dgm:chPref val="3"/>
        </dgm:presLayoutVars>
      </dgm:prSet>
      <dgm:spPr/>
      <dgm:t>
        <a:bodyPr/>
        <a:lstStyle/>
        <a:p>
          <a:endParaRPr lang="tr-TR"/>
        </a:p>
      </dgm:t>
    </dgm:pt>
    <dgm:pt modelId="{B1D44C88-3D90-4CF8-A966-EBAD2C95B47F}" type="pres">
      <dgm:prSet presAssocID="{34040118-BC39-410D-9206-CF8360566E9B}" presName="rootConnector" presStyleLbl="node3" presStyleIdx="0" presStyleCnt="7"/>
      <dgm:spPr/>
      <dgm:t>
        <a:bodyPr/>
        <a:lstStyle/>
        <a:p>
          <a:endParaRPr lang="tr-TR"/>
        </a:p>
      </dgm:t>
    </dgm:pt>
    <dgm:pt modelId="{FD0DD209-71B9-4447-90A0-E897E7ACF85F}" type="pres">
      <dgm:prSet presAssocID="{34040118-BC39-410D-9206-CF8360566E9B}" presName="hierChild4" presStyleCnt="0"/>
      <dgm:spPr/>
    </dgm:pt>
    <dgm:pt modelId="{51B8E0A6-A95D-4E96-9790-828BD62126AD}" type="pres">
      <dgm:prSet presAssocID="{C98B6F4C-F6E1-474B-B498-5B88C621112F}" presName="Name50" presStyleLbl="parChTrans1D4" presStyleIdx="0" presStyleCnt="5"/>
      <dgm:spPr/>
      <dgm:t>
        <a:bodyPr/>
        <a:lstStyle/>
        <a:p>
          <a:endParaRPr lang="tr-TR"/>
        </a:p>
      </dgm:t>
    </dgm:pt>
    <dgm:pt modelId="{677AC3C2-449D-4D17-8E49-EEE43B3911B8}" type="pres">
      <dgm:prSet presAssocID="{C94D3D40-ACA2-4B68-8B16-8FF18B99FCBB}" presName="hierRoot2" presStyleCnt="0">
        <dgm:presLayoutVars>
          <dgm:hierBranch val="r"/>
        </dgm:presLayoutVars>
      </dgm:prSet>
      <dgm:spPr/>
    </dgm:pt>
    <dgm:pt modelId="{1C153D50-DA9F-45F4-B804-65054D63D711}" type="pres">
      <dgm:prSet presAssocID="{C94D3D40-ACA2-4B68-8B16-8FF18B99FCBB}" presName="rootComposite" presStyleCnt="0"/>
      <dgm:spPr/>
    </dgm:pt>
    <dgm:pt modelId="{5CE19C67-9AD8-489D-8AA7-3F3CBABEB938}" type="pres">
      <dgm:prSet presAssocID="{C94D3D40-ACA2-4B68-8B16-8FF18B99FCBB}" presName="rootText" presStyleLbl="node4" presStyleIdx="0" presStyleCnt="5" custScaleX="96461" custScaleY="110198">
        <dgm:presLayoutVars>
          <dgm:chPref val="3"/>
        </dgm:presLayoutVars>
      </dgm:prSet>
      <dgm:spPr/>
      <dgm:t>
        <a:bodyPr/>
        <a:lstStyle/>
        <a:p>
          <a:endParaRPr lang="tr-TR"/>
        </a:p>
      </dgm:t>
    </dgm:pt>
    <dgm:pt modelId="{BFE83D48-4721-4414-B818-DF2264906B12}" type="pres">
      <dgm:prSet presAssocID="{C94D3D40-ACA2-4B68-8B16-8FF18B99FCBB}" presName="rootConnector" presStyleLbl="node4" presStyleIdx="0" presStyleCnt="5"/>
      <dgm:spPr/>
      <dgm:t>
        <a:bodyPr/>
        <a:lstStyle/>
        <a:p>
          <a:endParaRPr lang="tr-TR"/>
        </a:p>
      </dgm:t>
    </dgm:pt>
    <dgm:pt modelId="{798F7709-520B-44DC-BB86-3E306F64E719}" type="pres">
      <dgm:prSet presAssocID="{C94D3D40-ACA2-4B68-8B16-8FF18B99FCBB}" presName="hierChild4" presStyleCnt="0"/>
      <dgm:spPr/>
    </dgm:pt>
    <dgm:pt modelId="{539D6670-5EBC-444C-9EBC-948D760327FF}" type="pres">
      <dgm:prSet presAssocID="{C94D3D40-ACA2-4B68-8B16-8FF18B99FCBB}" presName="hierChild5" presStyleCnt="0"/>
      <dgm:spPr/>
    </dgm:pt>
    <dgm:pt modelId="{7CC4ECF2-EDCF-4C6B-BBC4-D221A1E3610B}" type="pres">
      <dgm:prSet presAssocID="{34040118-BC39-410D-9206-CF8360566E9B}" presName="hierChild5" presStyleCnt="0"/>
      <dgm:spPr/>
    </dgm:pt>
    <dgm:pt modelId="{E4D40C01-62E2-4E3F-9E2C-C4B25658BD16}" type="pres">
      <dgm:prSet presAssocID="{946C804E-DEA9-488A-8EFC-54A2B1F506BE}" presName="Name35" presStyleLbl="parChTrans1D3" presStyleIdx="1" presStyleCnt="7"/>
      <dgm:spPr/>
      <dgm:t>
        <a:bodyPr/>
        <a:lstStyle/>
        <a:p>
          <a:endParaRPr lang="tr-TR"/>
        </a:p>
      </dgm:t>
    </dgm:pt>
    <dgm:pt modelId="{B0FA2E5B-6E94-4A27-AC4D-8C734B3D7CC1}" type="pres">
      <dgm:prSet presAssocID="{C24AF833-1935-422E-B850-2554009BB667}" presName="hierRoot2" presStyleCnt="0">
        <dgm:presLayoutVars>
          <dgm:hierBranch val="r"/>
        </dgm:presLayoutVars>
      </dgm:prSet>
      <dgm:spPr/>
    </dgm:pt>
    <dgm:pt modelId="{9196D446-ADED-417A-8AE3-C99A96906E14}" type="pres">
      <dgm:prSet presAssocID="{C24AF833-1935-422E-B850-2554009BB667}" presName="rootComposite" presStyleCnt="0"/>
      <dgm:spPr/>
    </dgm:pt>
    <dgm:pt modelId="{765F2C48-8B05-4106-9AA6-D4205E455268}" type="pres">
      <dgm:prSet presAssocID="{C24AF833-1935-422E-B850-2554009BB667}" presName="rootText" presStyleLbl="node3" presStyleIdx="1" presStyleCnt="7">
        <dgm:presLayoutVars>
          <dgm:chPref val="3"/>
        </dgm:presLayoutVars>
      </dgm:prSet>
      <dgm:spPr/>
      <dgm:t>
        <a:bodyPr/>
        <a:lstStyle/>
        <a:p>
          <a:endParaRPr lang="tr-TR"/>
        </a:p>
      </dgm:t>
    </dgm:pt>
    <dgm:pt modelId="{81A5534B-2DF8-4BA1-8E3F-60CCD823CEE2}" type="pres">
      <dgm:prSet presAssocID="{C24AF833-1935-422E-B850-2554009BB667}" presName="rootConnector" presStyleLbl="node3" presStyleIdx="1" presStyleCnt="7"/>
      <dgm:spPr/>
      <dgm:t>
        <a:bodyPr/>
        <a:lstStyle/>
        <a:p>
          <a:endParaRPr lang="tr-TR"/>
        </a:p>
      </dgm:t>
    </dgm:pt>
    <dgm:pt modelId="{C5972BD9-300D-49F2-8873-A13C908881FD}" type="pres">
      <dgm:prSet presAssocID="{C24AF833-1935-422E-B850-2554009BB667}" presName="hierChild4" presStyleCnt="0"/>
      <dgm:spPr/>
    </dgm:pt>
    <dgm:pt modelId="{520653E5-1742-4C0A-92A6-41F41164D44D}" type="pres">
      <dgm:prSet presAssocID="{39F673EB-BD97-48FC-821C-D99D5C1ED1D5}" presName="Name50" presStyleLbl="parChTrans1D4" presStyleIdx="1" presStyleCnt="5"/>
      <dgm:spPr/>
      <dgm:t>
        <a:bodyPr/>
        <a:lstStyle/>
        <a:p>
          <a:endParaRPr lang="tr-TR"/>
        </a:p>
      </dgm:t>
    </dgm:pt>
    <dgm:pt modelId="{0A3577B1-184B-4CDA-A17A-93D81A564499}" type="pres">
      <dgm:prSet presAssocID="{4624DA7E-5A1D-4CBE-ADE4-FA9346BDC7D3}" presName="hierRoot2" presStyleCnt="0">
        <dgm:presLayoutVars>
          <dgm:hierBranch val="r"/>
        </dgm:presLayoutVars>
      </dgm:prSet>
      <dgm:spPr/>
    </dgm:pt>
    <dgm:pt modelId="{8308F7B3-995C-4752-A818-0645DDB738B4}" type="pres">
      <dgm:prSet presAssocID="{4624DA7E-5A1D-4CBE-ADE4-FA9346BDC7D3}" presName="rootComposite" presStyleCnt="0"/>
      <dgm:spPr/>
    </dgm:pt>
    <dgm:pt modelId="{374D9B01-0CD2-4AE5-8B4F-CBC75A17B7F8}" type="pres">
      <dgm:prSet presAssocID="{4624DA7E-5A1D-4CBE-ADE4-FA9346BDC7D3}" presName="rootText" presStyleLbl="node4" presStyleIdx="1" presStyleCnt="5" custScaleX="93046" custScaleY="125959">
        <dgm:presLayoutVars>
          <dgm:chPref val="3"/>
        </dgm:presLayoutVars>
      </dgm:prSet>
      <dgm:spPr/>
      <dgm:t>
        <a:bodyPr/>
        <a:lstStyle/>
        <a:p>
          <a:endParaRPr lang="tr-TR"/>
        </a:p>
      </dgm:t>
    </dgm:pt>
    <dgm:pt modelId="{046B5F16-8A84-424A-AF1C-1A7690B32680}" type="pres">
      <dgm:prSet presAssocID="{4624DA7E-5A1D-4CBE-ADE4-FA9346BDC7D3}" presName="rootConnector" presStyleLbl="node4" presStyleIdx="1" presStyleCnt="5"/>
      <dgm:spPr/>
      <dgm:t>
        <a:bodyPr/>
        <a:lstStyle/>
        <a:p>
          <a:endParaRPr lang="tr-TR"/>
        </a:p>
      </dgm:t>
    </dgm:pt>
    <dgm:pt modelId="{03F7A03A-B274-4D3D-AB94-1030F2CD4F93}" type="pres">
      <dgm:prSet presAssocID="{4624DA7E-5A1D-4CBE-ADE4-FA9346BDC7D3}" presName="hierChild4" presStyleCnt="0"/>
      <dgm:spPr/>
    </dgm:pt>
    <dgm:pt modelId="{C80C9471-86E6-4250-A910-1DC263552B03}" type="pres">
      <dgm:prSet presAssocID="{4624DA7E-5A1D-4CBE-ADE4-FA9346BDC7D3}" presName="hierChild5" presStyleCnt="0"/>
      <dgm:spPr/>
    </dgm:pt>
    <dgm:pt modelId="{09448127-0A1D-4BD4-B8E4-C7F9E9D7BBC1}" type="pres">
      <dgm:prSet presAssocID="{C24AF833-1935-422E-B850-2554009BB667}" presName="hierChild5" presStyleCnt="0"/>
      <dgm:spPr/>
    </dgm:pt>
    <dgm:pt modelId="{128B8EA8-615D-4196-B3EA-7D6EAE0BC53C}" type="pres">
      <dgm:prSet presAssocID="{A6621FC8-7D77-4187-B0A2-91B31DC9C057}" presName="Name35" presStyleLbl="parChTrans1D3" presStyleIdx="2" presStyleCnt="7"/>
      <dgm:spPr/>
      <dgm:t>
        <a:bodyPr/>
        <a:lstStyle/>
        <a:p>
          <a:endParaRPr lang="tr-TR"/>
        </a:p>
      </dgm:t>
    </dgm:pt>
    <dgm:pt modelId="{E34C34EA-B212-4BCB-82B5-4A451BC053EC}" type="pres">
      <dgm:prSet presAssocID="{EC5B63FF-1601-44F7-BF19-133922969C30}" presName="hierRoot2" presStyleCnt="0">
        <dgm:presLayoutVars>
          <dgm:hierBranch val="r"/>
        </dgm:presLayoutVars>
      </dgm:prSet>
      <dgm:spPr/>
    </dgm:pt>
    <dgm:pt modelId="{0AD51C64-5CC9-4683-99D9-0DB6577237C0}" type="pres">
      <dgm:prSet presAssocID="{EC5B63FF-1601-44F7-BF19-133922969C30}" presName="rootComposite" presStyleCnt="0"/>
      <dgm:spPr/>
    </dgm:pt>
    <dgm:pt modelId="{491B064C-110E-4BD0-AE02-582F54B0C9AE}" type="pres">
      <dgm:prSet presAssocID="{EC5B63FF-1601-44F7-BF19-133922969C30}" presName="rootText" presStyleLbl="node3" presStyleIdx="2" presStyleCnt="7">
        <dgm:presLayoutVars>
          <dgm:chPref val="3"/>
        </dgm:presLayoutVars>
      </dgm:prSet>
      <dgm:spPr/>
      <dgm:t>
        <a:bodyPr/>
        <a:lstStyle/>
        <a:p>
          <a:endParaRPr lang="tr-TR"/>
        </a:p>
      </dgm:t>
    </dgm:pt>
    <dgm:pt modelId="{40D78F9C-28CE-4CA8-A589-CBA9A37340E3}" type="pres">
      <dgm:prSet presAssocID="{EC5B63FF-1601-44F7-BF19-133922969C30}" presName="rootConnector" presStyleLbl="node3" presStyleIdx="2" presStyleCnt="7"/>
      <dgm:spPr/>
      <dgm:t>
        <a:bodyPr/>
        <a:lstStyle/>
        <a:p>
          <a:endParaRPr lang="tr-TR"/>
        </a:p>
      </dgm:t>
    </dgm:pt>
    <dgm:pt modelId="{06FA7F4D-C1C1-47B6-AA0B-6833E9255309}" type="pres">
      <dgm:prSet presAssocID="{EC5B63FF-1601-44F7-BF19-133922969C30}" presName="hierChild4" presStyleCnt="0"/>
      <dgm:spPr/>
    </dgm:pt>
    <dgm:pt modelId="{DF5CDB57-00E3-451A-B318-27CC28C75B34}" type="pres">
      <dgm:prSet presAssocID="{F640DAAD-436B-469D-9E34-2E9997151472}" presName="Name50" presStyleLbl="parChTrans1D4" presStyleIdx="2" presStyleCnt="5"/>
      <dgm:spPr/>
      <dgm:t>
        <a:bodyPr/>
        <a:lstStyle/>
        <a:p>
          <a:endParaRPr lang="tr-TR"/>
        </a:p>
      </dgm:t>
    </dgm:pt>
    <dgm:pt modelId="{9B1665A3-6015-4D1A-BDE5-31F2E824572B}" type="pres">
      <dgm:prSet presAssocID="{BB03A444-5D6E-4193-BA87-36ACA09A7810}" presName="hierRoot2" presStyleCnt="0">
        <dgm:presLayoutVars>
          <dgm:hierBranch val="r"/>
        </dgm:presLayoutVars>
      </dgm:prSet>
      <dgm:spPr/>
    </dgm:pt>
    <dgm:pt modelId="{2E34529F-FC5C-402A-8033-9081662D778B}" type="pres">
      <dgm:prSet presAssocID="{BB03A444-5D6E-4193-BA87-36ACA09A7810}" presName="rootComposite" presStyleCnt="0"/>
      <dgm:spPr/>
    </dgm:pt>
    <dgm:pt modelId="{4D4BBE82-AE64-4D58-AADB-CAE6AE5A878A}" type="pres">
      <dgm:prSet presAssocID="{BB03A444-5D6E-4193-BA87-36ACA09A7810}" presName="rootText" presStyleLbl="node4" presStyleIdx="2" presStyleCnt="5" custScaleY="188804">
        <dgm:presLayoutVars>
          <dgm:chPref val="3"/>
        </dgm:presLayoutVars>
      </dgm:prSet>
      <dgm:spPr/>
      <dgm:t>
        <a:bodyPr/>
        <a:lstStyle/>
        <a:p>
          <a:endParaRPr lang="tr-TR"/>
        </a:p>
      </dgm:t>
    </dgm:pt>
    <dgm:pt modelId="{D6DD1694-B5E1-48FF-B209-CD1E03666533}" type="pres">
      <dgm:prSet presAssocID="{BB03A444-5D6E-4193-BA87-36ACA09A7810}" presName="rootConnector" presStyleLbl="node4" presStyleIdx="2" presStyleCnt="5"/>
      <dgm:spPr/>
      <dgm:t>
        <a:bodyPr/>
        <a:lstStyle/>
        <a:p>
          <a:endParaRPr lang="tr-TR"/>
        </a:p>
      </dgm:t>
    </dgm:pt>
    <dgm:pt modelId="{C3F002AC-820E-4F75-A2E6-A2DAFD2343C9}" type="pres">
      <dgm:prSet presAssocID="{BB03A444-5D6E-4193-BA87-36ACA09A7810}" presName="hierChild4" presStyleCnt="0"/>
      <dgm:spPr/>
    </dgm:pt>
    <dgm:pt modelId="{0A4527E7-99F7-4212-829E-1F9EBF543EE5}" type="pres">
      <dgm:prSet presAssocID="{BB03A444-5D6E-4193-BA87-36ACA09A7810}" presName="hierChild5" presStyleCnt="0"/>
      <dgm:spPr/>
    </dgm:pt>
    <dgm:pt modelId="{BC54174A-E16A-4FCF-8C15-EE1EFC208E9B}" type="pres">
      <dgm:prSet presAssocID="{EC5B63FF-1601-44F7-BF19-133922969C30}" presName="hierChild5" presStyleCnt="0"/>
      <dgm:spPr/>
    </dgm:pt>
    <dgm:pt modelId="{EA071835-691B-4C97-A378-3C4620A9BB44}" type="pres">
      <dgm:prSet presAssocID="{27793B7A-4AC8-4B34-8ED6-AE6625DCCC1E}" presName="hierChild5" presStyleCnt="0"/>
      <dgm:spPr/>
    </dgm:pt>
    <dgm:pt modelId="{56C6E13F-6573-4401-8EC8-F572FC5F9C20}" type="pres">
      <dgm:prSet presAssocID="{204DDD9D-CB33-4ADC-961C-6062C7E5E21D}" presName="Name35" presStyleLbl="parChTrans1D2" presStyleIdx="2" presStyleCnt="4"/>
      <dgm:spPr/>
      <dgm:t>
        <a:bodyPr/>
        <a:lstStyle/>
        <a:p>
          <a:endParaRPr lang="tr-TR"/>
        </a:p>
      </dgm:t>
    </dgm:pt>
    <dgm:pt modelId="{B45AD8F0-1CDB-4FB1-9563-B02A22680315}" type="pres">
      <dgm:prSet presAssocID="{BF38FB6F-71E0-4C95-AEDC-166EA95488C1}" presName="hierRoot2" presStyleCnt="0">
        <dgm:presLayoutVars>
          <dgm:hierBranch/>
        </dgm:presLayoutVars>
      </dgm:prSet>
      <dgm:spPr/>
    </dgm:pt>
    <dgm:pt modelId="{CAEC07DD-D388-4A9E-A257-BAE826498B70}" type="pres">
      <dgm:prSet presAssocID="{BF38FB6F-71E0-4C95-AEDC-166EA95488C1}" presName="rootComposite" presStyleCnt="0"/>
      <dgm:spPr/>
    </dgm:pt>
    <dgm:pt modelId="{BF5C3299-26AC-4581-8F6E-F84E5FF52F65}" type="pres">
      <dgm:prSet presAssocID="{BF38FB6F-71E0-4C95-AEDC-166EA95488C1}" presName="rootText" presStyleLbl="node2" presStyleIdx="2" presStyleCnt="4" custScaleX="126691">
        <dgm:presLayoutVars>
          <dgm:chPref val="3"/>
        </dgm:presLayoutVars>
      </dgm:prSet>
      <dgm:spPr/>
      <dgm:t>
        <a:bodyPr/>
        <a:lstStyle/>
        <a:p>
          <a:endParaRPr lang="tr-TR"/>
        </a:p>
      </dgm:t>
    </dgm:pt>
    <dgm:pt modelId="{2F5ECD58-8DB8-4D02-9D0E-7DBC89021545}" type="pres">
      <dgm:prSet presAssocID="{BF38FB6F-71E0-4C95-AEDC-166EA95488C1}" presName="rootConnector" presStyleLbl="node2" presStyleIdx="2" presStyleCnt="4"/>
      <dgm:spPr/>
      <dgm:t>
        <a:bodyPr/>
        <a:lstStyle/>
        <a:p>
          <a:endParaRPr lang="tr-TR"/>
        </a:p>
      </dgm:t>
    </dgm:pt>
    <dgm:pt modelId="{72356EEE-F6FC-4299-BC28-444E75FF2300}" type="pres">
      <dgm:prSet presAssocID="{BF38FB6F-71E0-4C95-AEDC-166EA95488C1}" presName="hierChild4" presStyleCnt="0"/>
      <dgm:spPr/>
    </dgm:pt>
    <dgm:pt modelId="{AD47B76D-2DBD-4B7F-8F68-6D47DB75C95E}" type="pres">
      <dgm:prSet presAssocID="{BF38FB6F-71E0-4C95-AEDC-166EA95488C1}" presName="hierChild5" presStyleCnt="0"/>
      <dgm:spPr/>
    </dgm:pt>
    <dgm:pt modelId="{091378A2-2A64-40EB-91D9-46537C8D6EFF}" type="pres">
      <dgm:prSet presAssocID="{9AC304A0-B790-4956-A496-6E051EBAB9BC}" presName="Name35" presStyleLbl="parChTrans1D2" presStyleIdx="3" presStyleCnt="4"/>
      <dgm:spPr/>
      <dgm:t>
        <a:bodyPr/>
        <a:lstStyle/>
        <a:p>
          <a:endParaRPr lang="tr-TR"/>
        </a:p>
      </dgm:t>
    </dgm:pt>
    <dgm:pt modelId="{79CBBB6C-9AB5-4553-87DB-7C8C530D53C6}" type="pres">
      <dgm:prSet presAssocID="{B4CAE616-ED53-4BBE-8BEA-02E5F97219F0}" presName="hierRoot2" presStyleCnt="0">
        <dgm:presLayoutVars>
          <dgm:hierBranch/>
        </dgm:presLayoutVars>
      </dgm:prSet>
      <dgm:spPr/>
    </dgm:pt>
    <dgm:pt modelId="{DFFF5683-9995-4FE9-A68F-14DA941C1561}" type="pres">
      <dgm:prSet presAssocID="{B4CAE616-ED53-4BBE-8BEA-02E5F97219F0}" presName="rootComposite" presStyleCnt="0"/>
      <dgm:spPr/>
    </dgm:pt>
    <dgm:pt modelId="{E391534A-85C8-47AD-88A4-E1A58E67071A}" type="pres">
      <dgm:prSet presAssocID="{B4CAE616-ED53-4BBE-8BEA-02E5F97219F0}" presName="rootText" presStyleLbl="node2" presStyleIdx="3" presStyleCnt="4">
        <dgm:presLayoutVars>
          <dgm:chPref val="3"/>
        </dgm:presLayoutVars>
      </dgm:prSet>
      <dgm:spPr/>
      <dgm:t>
        <a:bodyPr/>
        <a:lstStyle/>
        <a:p>
          <a:endParaRPr lang="tr-TR"/>
        </a:p>
      </dgm:t>
    </dgm:pt>
    <dgm:pt modelId="{641CCD9D-19AA-4C71-BFE1-CC2A3A794256}" type="pres">
      <dgm:prSet presAssocID="{B4CAE616-ED53-4BBE-8BEA-02E5F97219F0}" presName="rootConnector" presStyleLbl="node2" presStyleIdx="3" presStyleCnt="4"/>
      <dgm:spPr/>
      <dgm:t>
        <a:bodyPr/>
        <a:lstStyle/>
        <a:p>
          <a:endParaRPr lang="tr-TR"/>
        </a:p>
      </dgm:t>
    </dgm:pt>
    <dgm:pt modelId="{DEF8BA23-B373-4E78-97B5-A46FC2C43813}" type="pres">
      <dgm:prSet presAssocID="{B4CAE616-ED53-4BBE-8BEA-02E5F97219F0}" presName="hierChild4" presStyleCnt="0"/>
      <dgm:spPr/>
    </dgm:pt>
    <dgm:pt modelId="{9F7C3E53-BD84-4CEE-9168-FEE8C7179C43}" type="pres">
      <dgm:prSet presAssocID="{0CFCB613-5F71-4AB2-B64F-06593170AA71}" presName="Name35" presStyleLbl="parChTrans1D3" presStyleIdx="3" presStyleCnt="7"/>
      <dgm:spPr/>
      <dgm:t>
        <a:bodyPr/>
        <a:lstStyle/>
        <a:p>
          <a:endParaRPr lang="tr-TR"/>
        </a:p>
      </dgm:t>
    </dgm:pt>
    <dgm:pt modelId="{7B0FA90C-B723-4409-8765-5A716A6952D1}" type="pres">
      <dgm:prSet presAssocID="{A9F4A7FE-4C20-494C-A876-D46536D22F49}" presName="hierRoot2" presStyleCnt="0">
        <dgm:presLayoutVars>
          <dgm:hierBranch val="r"/>
        </dgm:presLayoutVars>
      </dgm:prSet>
      <dgm:spPr/>
    </dgm:pt>
    <dgm:pt modelId="{66A88C02-7244-49AC-8F51-F5EEC52EE493}" type="pres">
      <dgm:prSet presAssocID="{A9F4A7FE-4C20-494C-A876-D46536D22F49}" presName="rootComposite" presStyleCnt="0"/>
      <dgm:spPr/>
    </dgm:pt>
    <dgm:pt modelId="{0A855D80-C0EB-4AE2-981C-852E51EA20C3}" type="pres">
      <dgm:prSet presAssocID="{A9F4A7FE-4C20-494C-A876-D46536D22F49}" presName="rootText" presStyleLbl="node3" presStyleIdx="3" presStyleCnt="7">
        <dgm:presLayoutVars>
          <dgm:chPref val="3"/>
        </dgm:presLayoutVars>
      </dgm:prSet>
      <dgm:spPr/>
      <dgm:t>
        <a:bodyPr/>
        <a:lstStyle/>
        <a:p>
          <a:endParaRPr lang="tr-TR"/>
        </a:p>
      </dgm:t>
    </dgm:pt>
    <dgm:pt modelId="{A3D249A3-D0B6-43D8-93F0-8547CFB9C5AE}" type="pres">
      <dgm:prSet presAssocID="{A9F4A7FE-4C20-494C-A876-D46536D22F49}" presName="rootConnector" presStyleLbl="node3" presStyleIdx="3" presStyleCnt="7"/>
      <dgm:spPr/>
      <dgm:t>
        <a:bodyPr/>
        <a:lstStyle/>
        <a:p>
          <a:endParaRPr lang="tr-TR"/>
        </a:p>
      </dgm:t>
    </dgm:pt>
    <dgm:pt modelId="{21E71BDB-A42A-457B-959A-4B2F37AD1F76}" type="pres">
      <dgm:prSet presAssocID="{A9F4A7FE-4C20-494C-A876-D46536D22F49}" presName="hierChild4" presStyleCnt="0"/>
      <dgm:spPr/>
    </dgm:pt>
    <dgm:pt modelId="{8869AA50-C2D9-4AD0-8961-FB3881920A78}" type="pres">
      <dgm:prSet presAssocID="{A9F4A7FE-4C20-494C-A876-D46536D22F49}" presName="hierChild5" presStyleCnt="0"/>
      <dgm:spPr/>
    </dgm:pt>
    <dgm:pt modelId="{019BD7C2-701C-4A1C-A505-444759642A1C}" type="pres">
      <dgm:prSet presAssocID="{3332BF3B-0B44-4B81-B27A-2EC8FD023720}" presName="Name35" presStyleLbl="parChTrans1D3" presStyleIdx="4" presStyleCnt="7"/>
      <dgm:spPr/>
      <dgm:t>
        <a:bodyPr/>
        <a:lstStyle/>
        <a:p>
          <a:endParaRPr lang="tr-TR"/>
        </a:p>
      </dgm:t>
    </dgm:pt>
    <dgm:pt modelId="{6FC30A1B-FE15-4875-B4DE-58477C804788}" type="pres">
      <dgm:prSet presAssocID="{6E1FFCD0-2471-4BEE-B03E-F8DE7D8A41F5}" presName="hierRoot2" presStyleCnt="0">
        <dgm:presLayoutVars>
          <dgm:hierBranch val="r"/>
        </dgm:presLayoutVars>
      </dgm:prSet>
      <dgm:spPr/>
    </dgm:pt>
    <dgm:pt modelId="{396D099E-22B9-4240-AAF7-FF92215C36E2}" type="pres">
      <dgm:prSet presAssocID="{6E1FFCD0-2471-4BEE-B03E-F8DE7D8A41F5}" presName="rootComposite" presStyleCnt="0"/>
      <dgm:spPr/>
    </dgm:pt>
    <dgm:pt modelId="{20F57D8E-D954-41B2-ADA3-A5EC12327FFB}" type="pres">
      <dgm:prSet presAssocID="{6E1FFCD0-2471-4BEE-B03E-F8DE7D8A41F5}" presName="rootText" presStyleLbl="node3" presStyleIdx="4" presStyleCnt="7">
        <dgm:presLayoutVars>
          <dgm:chPref val="3"/>
        </dgm:presLayoutVars>
      </dgm:prSet>
      <dgm:spPr/>
      <dgm:t>
        <a:bodyPr/>
        <a:lstStyle/>
        <a:p>
          <a:endParaRPr lang="tr-TR"/>
        </a:p>
      </dgm:t>
    </dgm:pt>
    <dgm:pt modelId="{889050C3-3C16-447C-8A99-8681F845DCE4}" type="pres">
      <dgm:prSet presAssocID="{6E1FFCD0-2471-4BEE-B03E-F8DE7D8A41F5}" presName="rootConnector" presStyleLbl="node3" presStyleIdx="4" presStyleCnt="7"/>
      <dgm:spPr/>
      <dgm:t>
        <a:bodyPr/>
        <a:lstStyle/>
        <a:p>
          <a:endParaRPr lang="tr-TR"/>
        </a:p>
      </dgm:t>
    </dgm:pt>
    <dgm:pt modelId="{D508A914-00A9-4002-8D9F-880214AE2A40}" type="pres">
      <dgm:prSet presAssocID="{6E1FFCD0-2471-4BEE-B03E-F8DE7D8A41F5}" presName="hierChild4" presStyleCnt="0"/>
      <dgm:spPr/>
    </dgm:pt>
    <dgm:pt modelId="{222A45F0-976F-4310-9D7F-6558D79D229C}" type="pres">
      <dgm:prSet presAssocID="{6E1FFCD0-2471-4BEE-B03E-F8DE7D8A41F5}" presName="hierChild5" presStyleCnt="0"/>
      <dgm:spPr/>
    </dgm:pt>
    <dgm:pt modelId="{18BBD628-C3E4-4C8E-99CD-9DFBD26CE94A}" type="pres">
      <dgm:prSet presAssocID="{758966C9-3C45-4864-B771-457BBE256515}" presName="Name35" presStyleLbl="parChTrans1D3" presStyleIdx="5" presStyleCnt="7"/>
      <dgm:spPr/>
      <dgm:t>
        <a:bodyPr/>
        <a:lstStyle/>
        <a:p>
          <a:endParaRPr lang="tr-TR"/>
        </a:p>
      </dgm:t>
    </dgm:pt>
    <dgm:pt modelId="{4446877B-4B48-40FF-ABC1-4BDA8E117221}" type="pres">
      <dgm:prSet presAssocID="{38E684D2-5045-428B-B2DC-0E0142C9C154}" presName="hierRoot2" presStyleCnt="0">
        <dgm:presLayoutVars>
          <dgm:hierBranch val="r"/>
        </dgm:presLayoutVars>
      </dgm:prSet>
      <dgm:spPr/>
    </dgm:pt>
    <dgm:pt modelId="{FE67C88D-9553-41E2-8CDA-4A9380F45A9E}" type="pres">
      <dgm:prSet presAssocID="{38E684D2-5045-428B-B2DC-0E0142C9C154}" presName="rootComposite" presStyleCnt="0"/>
      <dgm:spPr/>
    </dgm:pt>
    <dgm:pt modelId="{8F824EF1-DEF1-4CEA-ACEC-27398B20023C}" type="pres">
      <dgm:prSet presAssocID="{38E684D2-5045-428B-B2DC-0E0142C9C154}" presName="rootText" presStyleLbl="node3" presStyleIdx="5" presStyleCnt="7">
        <dgm:presLayoutVars>
          <dgm:chPref val="3"/>
        </dgm:presLayoutVars>
      </dgm:prSet>
      <dgm:spPr/>
      <dgm:t>
        <a:bodyPr/>
        <a:lstStyle/>
        <a:p>
          <a:endParaRPr lang="tr-TR"/>
        </a:p>
      </dgm:t>
    </dgm:pt>
    <dgm:pt modelId="{9B67957C-99B9-4DDA-9A14-49F7E583CBF0}" type="pres">
      <dgm:prSet presAssocID="{38E684D2-5045-428B-B2DC-0E0142C9C154}" presName="rootConnector" presStyleLbl="node3" presStyleIdx="5" presStyleCnt="7"/>
      <dgm:spPr/>
      <dgm:t>
        <a:bodyPr/>
        <a:lstStyle/>
        <a:p>
          <a:endParaRPr lang="tr-TR"/>
        </a:p>
      </dgm:t>
    </dgm:pt>
    <dgm:pt modelId="{D4DC2A31-3A27-4436-896D-6C61DEA93922}" type="pres">
      <dgm:prSet presAssocID="{38E684D2-5045-428B-B2DC-0E0142C9C154}" presName="hierChild4" presStyleCnt="0"/>
      <dgm:spPr/>
    </dgm:pt>
    <dgm:pt modelId="{F86CBB25-6BD9-4C0E-8370-5A2F6F010343}" type="pres">
      <dgm:prSet presAssocID="{38E684D2-5045-428B-B2DC-0E0142C9C154}" presName="hierChild5" presStyleCnt="0"/>
      <dgm:spPr/>
    </dgm:pt>
    <dgm:pt modelId="{59D25EB5-B9EB-40A9-B43E-D6222D773AB0}" type="pres">
      <dgm:prSet presAssocID="{41931231-03D1-48F0-9193-E6FDFAD96D7C}" presName="Name35" presStyleLbl="parChTrans1D3" presStyleIdx="6" presStyleCnt="7"/>
      <dgm:spPr/>
      <dgm:t>
        <a:bodyPr/>
        <a:lstStyle/>
        <a:p>
          <a:endParaRPr lang="tr-TR"/>
        </a:p>
      </dgm:t>
    </dgm:pt>
    <dgm:pt modelId="{E840C465-DD7F-4E8F-B74A-02B761BA098D}" type="pres">
      <dgm:prSet presAssocID="{344CD560-19B4-4F15-972B-BC4267E7FB26}" presName="hierRoot2" presStyleCnt="0">
        <dgm:presLayoutVars>
          <dgm:hierBranch val="r"/>
        </dgm:presLayoutVars>
      </dgm:prSet>
      <dgm:spPr/>
    </dgm:pt>
    <dgm:pt modelId="{01A9D0FB-EAAF-4CC1-9DE5-942C2F63B9E7}" type="pres">
      <dgm:prSet presAssocID="{344CD560-19B4-4F15-972B-BC4267E7FB26}" presName="rootComposite" presStyleCnt="0"/>
      <dgm:spPr/>
    </dgm:pt>
    <dgm:pt modelId="{5448063C-8EE7-448E-8C54-F07562119E4B}" type="pres">
      <dgm:prSet presAssocID="{344CD560-19B4-4F15-972B-BC4267E7FB26}" presName="rootText" presStyleLbl="node3" presStyleIdx="6" presStyleCnt="7">
        <dgm:presLayoutVars>
          <dgm:chPref val="3"/>
        </dgm:presLayoutVars>
      </dgm:prSet>
      <dgm:spPr/>
      <dgm:t>
        <a:bodyPr/>
        <a:lstStyle/>
        <a:p>
          <a:endParaRPr lang="tr-TR"/>
        </a:p>
      </dgm:t>
    </dgm:pt>
    <dgm:pt modelId="{DBB6D65D-F59F-4C4D-983C-AB2A0D3DFDF7}" type="pres">
      <dgm:prSet presAssocID="{344CD560-19B4-4F15-972B-BC4267E7FB26}" presName="rootConnector" presStyleLbl="node3" presStyleIdx="6" presStyleCnt="7"/>
      <dgm:spPr/>
      <dgm:t>
        <a:bodyPr/>
        <a:lstStyle/>
        <a:p>
          <a:endParaRPr lang="tr-TR"/>
        </a:p>
      </dgm:t>
    </dgm:pt>
    <dgm:pt modelId="{79480219-DACB-4889-BBD2-325A2D30B563}" type="pres">
      <dgm:prSet presAssocID="{344CD560-19B4-4F15-972B-BC4267E7FB26}" presName="hierChild4" presStyleCnt="0"/>
      <dgm:spPr/>
    </dgm:pt>
    <dgm:pt modelId="{EB9F467D-3735-421A-A7F8-204676F043E0}" type="pres">
      <dgm:prSet presAssocID="{C50C28AA-2804-41BD-8A1D-BEABC64F9029}" presName="Name50" presStyleLbl="parChTrans1D4" presStyleIdx="3" presStyleCnt="5"/>
      <dgm:spPr/>
      <dgm:t>
        <a:bodyPr/>
        <a:lstStyle/>
        <a:p>
          <a:endParaRPr lang="tr-TR"/>
        </a:p>
      </dgm:t>
    </dgm:pt>
    <dgm:pt modelId="{08B85185-716F-4605-B2D0-26E2FBC7DCBF}" type="pres">
      <dgm:prSet presAssocID="{48C96171-FF19-4180-AD70-067D1E53359C}" presName="hierRoot2" presStyleCnt="0">
        <dgm:presLayoutVars>
          <dgm:hierBranch val="r"/>
        </dgm:presLayoutVars>
      </dgm:prSet>
      <dgm:spPr/>
    </dgm:pt>
    <dgm:pt modelId="{BB408A52-DD0D-4C1D-844A-9CB85A14B2B4}" type="pres">
      <dgm:prSet presAssocID="{48C96171-FF19-4180-AD70-067D1E53359C}" presName="rootComposite" presStyleCnt="0"/>
      <dgm:spPr/>
    </dgm:pt>
    <dgm:pt modelId="{5E3C782F-F819-4E68-B349-74FFFE13137D}" type="pres">
      <dgm:prSet presAssocID="{48C96171-FF19-4180-AD70-067D1E53359C}" presName="rootText" presStyleLbl="node4" presStyleIdx="3" presStyleCnt="5" custScaleX="133043">
        <dgm:presLayoutVars>
          <dgm:chPref val="3"/>
        </dgm:presLayoutVars>
      </dgm:prSet>
      <dgm:spPr/>
      <dgm:t>
        <a:bodyPr/>
        <a:lstStyle/>
        <a:p>
          <a:endParaRPr lang="tr-TR"/>
        </a:p>
      </dgm:t>
    </dgm:pt>
    <dgm:pt modelId="{8201512F-319C-4431-B738-AEC7F6E8DE84}" type="pres">
      <dgm:prSet presAssocID="{48C96171-FF19-4180-AD70-067D1E53359C}" presName="rootConnector" presStyleLbl="node4" presStyleIdx="3" presStyleCnt="5"/>
      <dgm:spPr/>
      <dgm:t>
        <a:bodyPr/>
        <a:lstStyle/>
        <a:p>
          <a:endParaRPr lang="tr-TR"/>
        </a:p>
      </dgm:t>
    </dgm:pt>
    <dgm:pt modelId="{CF67E5D1-EBCE-4EF7-A0E4-ECC93B2B333A}" type="pres">
      <dgm:prSet presAssocID="{48C96171-FF19-4180-AD70-067D1E53359C}" presName="hierChild4" presStyleCnt="0"/>
      <dgm:spPr/>
    </dgm:pt>
    <dgm:pt modelId="{E9EBA713-471D-4C1E-A357-2A82397493EA}" type="pres">
      <dgm:prSet presAssocID="{3E3C1EF4-D01F-4694-AB3F-05319047E4A4}" presName="Name50" presStyleLbl="parChTrans1D4" presStyleIdx="4" presStyleCnt="5"/>
      <dgm:spPr/>
      <dgm:t>
        <a:bodyPr/>
        <a:lstStyle/>
        <a:p>
          <a:endParaRPr lang="tr-TR"/>
        </a:p>
      </dgm:t>
    </dgm:pt>
    <dgm:pt modelId="{FD221979-C4E1-4ED5-8256-E1ED7BD3E88A}" type="pres">
      <dgm:prSet presAssocID="{9AC098D7-60BA-4843-B7B8-010362E780E6}" presName="hierRoot2" presStyleCnt="0">
        <dgm:presLayoutVars>
          <dgm:hierBranch val="r"/>
        </dgm:presLayoutVars>
      </dgm:prSet>
      <dgm:spPr/>
    </dgm:pt>
    <dgm:pt modelId="{52D44FE5-70D4-44A1-8810-BAA2623A8B6A}" type="pres">
      <dgm:prSet presAssocID="{9AC098D7-60BA-4843-B7B8-010362E780E6}" presName="rootComposite" presStyleCnt="0"/>
      <dgm:spPr/>
    </dgm:pt>
    <dgm:pt modelId="{616DA150-CE5F-4060-B0A8-CC2BADC862B0}" type="pres">
      <dgm:prSet presAssocID="{9AC098D7-60BA-4843-B7B8-010362E780E6}" presName="rootText" presStyleLbl="node4" presStyleIdx="4" presStyleCnt="5" custScaleX="129590">
        <dgm:presLayoutVars>
          <dgm:chPref val="3"/>
        </dgm:presLayoutVars>
      </dgm:prSet>
      <dgm:spPr/>
      <dgm:t>
        <a:bodyPr/>
        <a:lstStyle/>
        <a:p>
          <a:endParaRPr lang="tr-TR"/>
        </a:p>
      </dgm:t>
    </dgm:pt>
    <dgm:pt modelId="{BA9AE4CF-5279-4598-AB24-78BBB4C27DF4}" type="pres">
      <dgm:prSet presAssocID="{9AC098D7-60BA-4843-B7B8-010362E780E6}" presName="rootConnector" presStyleLbl="node4" presStyleIdx="4" presStyleCnt="5"/>
      <dgm:spPr/>
      <dgm:t>
        <a:bodyPr/>
        <a:lstStyle/>
        <a:p>
          <a:endParaRPr lang="tr-TR"/>
        </a:p>
      </dgm:t>
    </dgm:pt>
    <dgm:pt modelId="{0DC9F283-BB54-4ED5-9FEE-2419169BC793}" type="pres">
      <dgm:prSet presAssocID="{9AC098D7-60BA-4843-B7B8-010362E780E6}" presName="hierChild4" presStyleCnt="0"/>
      <dgm:spPr/>
    </dgm:pt>
    <dgm:pt modelId="{7B654969-CCA9-4273-AF70-4D803D34EF9E}" type="pres">
      <dgm:prSet presAssocID="{9AC098D7-60BA-4843-B7B8-010362E780E6}" presName="hierChild5" presStyleCnt="0"/>
      <dgm:spPr/>
    </dgm:pt>
    <dgm:pt modelId="{8C55603A-5A2E-428F-9C4A-80B326570028}" type="pres">
      <dgm:prSet presAssocID="{48C96171-FF19-4180-AD70-067D1E53359C}" presName="hierChild5" presStyleCnt="0"/>
      <dgm:spPr/>
    </dgm:pt>
    <dgm:pt modelId="{B2DC5C27-960E-4F77-8FEA-429AE93EB787}" type="pres">
      <dgm:prSet presAssocID="{344CD560-19B4-4F15-972B-BC4267E7FB26}" presName="hierChild5" presStyleCnt="0"/>
      <dgm:spPr/>
    </dgm:pt>
    <dgm:pt modelId="{736C43F9-2AE7-4086-989F-091DB2B35222}" type="pres">
      <dgm:prSet presAssocID="{B4CAE616-ED53-4BBE-8BEA-02E5F97219F0}" presName="hierChild5" presStyleCnt="0"/>
      <dgm:spPr/>
    </dgm:pt>
    <dgm:pt modelId="{14ECE408-3152-404F-873D-D02C3BF4203B}" type="pres">
      <dgm:prSet presAssocID="{EC2EA80F-E060-4069-B594-50B153CC7108}" presName="hierChild3" presStyleCnt="0"/>
      <dgm:spPr/>
    </dgm:pt>
  </dgm:ptLst>
  <dgm:cxnLst>
    <dgm:cxn modelId="{5F21C37B-B15E-48D3-A54D-04BA3613853E}" srcId="{27793B7A-4AC8-4B34-8ED6-AE6625DCCC1E}" destId="{34040118-BC39-410D-9206-CF8360566E9B}" srcOrd="0" destOrd="0" parTransId="{BE606BD8-0B2C-408E-AC50-C5A23195F915}" sibTransId="{AF68CE30-44FC-4F77-8459-4A2D3EBCCF56}"/>
    <dgm:cxn modelId="{2FD8D2D0-B426-4EB0-A72B-6F803366A588}" type="presOf" srcId="{C94D3D40-ACA2-4B68-8B16-8FF18B99FCBB}" destId="{BFE83D48-4721-4414-B818-DF2264906B12}" srcOrd="1" destOrd="0" presId="urn:microsoft.com/office/officeart/2005/8/layout/orgChart1"/>
    <dgm:cxn modelId="{1B4F09BB-DC59-434A-8085-00393D4FAC0A}" srcId="{34040118-BC39-410D-9206-CF8360566E9B}" destId="{C94D3D40-ACA2-4B68-8B16-8FF18B99FCBB}" srcOrd="0" destOrd="0" parTransId="{C98B6F4C-F6E1-474B-B498-5B88C621112F}" sibTransId="{59740F79-5710-4259-A033-2A37845DD408}"/>
    <dgm:cxn modelId="{B7BA9C58-261A-4280-A44D-EF1EC5D235E4}" srcId="{EC2EA80F-E060-4069-B594-50B153CC7108}" destId="{545473E9-BD46-42F8-AD25-2BDDA039DD8F}" srcOrd="0" destOrd="0" parTransId="{8BB2B968-8919-48F7-BB53-B2E0875265E3}" sibTransId="{F98F46D0-F911-4447-9B5A-00865189C1F2}"/>
    <dgm:cxn modelId="{FD507CE0-E4EB-476C-9DD3-C81C062B26A2}" type="presOf" srcId="{946C804E-DEA9-488A-8EFC-54A2B1F506BE}" destId="{E4D40C01-62E2-4E3F-9E2C-C4B25658BD16}" srcOrd="0" destOrd="0" presId="urn:microsoft.com/office/officeart/2005/8/layout/orgChart1"/>
    <dgm:cxn modelId="{92206B9A-F3A4-40B4-A538-EE98A58A989B}" type="presOf" srcId="{F640DAAD-436B-469D-9E34-2E9997151472}" destId="{DF5CDB57-00E3-451A-B318-27CC28C75B34}" srcOrd="0" destOrd="0" presId="urn:microsoft.com/office/officeart/2005/8/layout/orgChart1"/>
    <dgm:cxn modelId="{9B209A83-4105-44FD-8744-6197026CF976}" type="presOf" srcId="{EC5B63FF-1601-44F7-BF19-133922969C30}" destId="{40D78F9C-28CE-4CA8-A589-CBA9A37340E3}" srcOrd="1" destOrd="0" presId="urn:microsoft.com/office/officeart/2005/8/layout/orgChart1"/>
    <dgm:cxn modelId="{B10CF91B-6442-4C84-9F63-4F622D71B0AF}" srcId="{B4CAE616-ED53-4BBE-8BEA-02E5F97219F0}" destId="{A9F4A7FE-4C20-494C-A876-D46536D22F49}" srcOrd="0" destOrd="0" parTransId="{0CFCB613-5F71-4AB2-B64F-06593170AA71}" sibTransId="{024E8747-D378-4CB5-B811-23FC64B09B4D}"/>
    <dgm:cxn modelId="{F2790D12-0F72-4C9C-BA06-473ACF2F5207}" srcId="{C24AF833-1935-422E-B850-2554009BB667}" destId="{4624DA7E-5A1D-4CBE-ADE4-FA9346BDC7D3}" srcOrd="0" destOrd="0" parTransId="{39F673EB-BD97-48FC-821C-D99D5C1ED1D5}" sibTransId="{EA0D5053-84C5-4EA8-B643-1F6DB2D90756}"/>
    <dgm:cxn modelId="{174F797A-C037-495C-9A22-87EC37277095}" type="presOf" srcId="{41931231-03D1-48F0-9193-E6FDFAD96D7C}" destId="{59D25EB5-B9EB-40A9-B43E-D6222D773AB0}" srcOrd="0" destOrd="0" presId="urn:microsoft.com/office/officeart/2005/8/layout/orgChart1"/>
    <dgm:cxn modelId="{3B18668C-7337-4D02-885C-EFE932548173}" type="presOf" srcId="{38E684D2-5045-428B-B2DC-0E0142C9C154}" destId="{9B67957C-99B9-4DDA-9A14-49F7E583CBF0}" srcOrd="1" destOrd="0" presId="urn:microsoft.com/office/officeart/2005/8/layout/orgChart1"/>
    <dgm:cxn modelId="{C3E59A61-2E7D-4A83-81B2-8BC5A80C24B7}" type="presOf" srcId="{38E684D2-5045-428B-B2DC-0E0142C9C154}" destId="{8F824EF1-DEF1-4CEA-ACEC-27398B20023C}" srcOrd="0" destOrd="0" presId="urn:microsoft.com/office/officeart/2005/8/layout/orgChart1"/>
    <dgm:cxn modelId="{A5551FCD-E9D7-4724-8044-BAF052C110F9}" type="presOf" srcId="{B4CAE616-ED53-4BBE-8BEA-02E5F97219F0}" destId="{E391534A-85C8-47AD-88A4-E1A58E67071A}" srcOrd="0" destOrd="0" presId="urn:microsoft.com/office/officeart/2005/8/layout/orgChart1"/>
    <dgm:cxn modelId="{ADA60658-D198-4275-8BDC-8BD3C5FAD07D}" type="presOf" srcId="{39F673EB-BD97-48FC-821C-D99D5C1ED1D5}" destId="{520653E5-1742-4C0A-92A6-41F41164D44D}" srcOrd="0" destOrd="0" presId="urn:microsoft.com/office/officeart/2005/8/layout/orgChart1"/>
    <dgm:cxn modelId="{D807114A-8DB9-4FED-B8DE-5DA5F0BB7489}" type="presOf" srcId="{C24AF833-1935-422E-B850-2554009BB667}" destId="{765F2C48-8B05-4106-9AA6-D4205E455268}" srcOrd="0" destOrd="0" presId="urn:microsoft.com/office/officeart/2005/8/layout/orgChart1"/>
    <dgm:cxn modelId="{2784F5EC-A989-4932-8074-0BCD9441C783}" type="presOf" srcId="{EC5B63FF-1601-44F7-BF19-133922969C30}" destId="{491B064C-110E-4BD0-AE02-582F54B0C9AE}" srcOrd="0" destOrd="0" presId="urn:microsoft.com/office/officeart/2005/8/layout/orgChart1"/>
    <dgm:cxn modelId="{25A882CD-4B8D-4CBB-A8C1-15C1D8DBB5B0}" type="presOf" srcId="{BF38FB6F-71E0-4C95-AEDC-166EA95488C1}" destId="{BF5C3299-26AC-4581-8F6E-F84E5FF52F65}" srcOrd="0" destOrd="0" presId="urn:microsoft.com/office/officeart/2005/8/layout/orgChart1"/>
    <dgm:cxn modelId="{BFD123E0-CB17-4F07-8BAF-1411EA545661}" type="presOf" srcId="{BB03A444-5D6E-4193-BA87-36ACA09A7810}" destId="{D6DD1694-B5E1-48FF-B209-CD1E03666533}" srcOrd="1" destOrd="0" presId="urn:microsoft.com/office/officeart/2005/8/layout/orgChart1"/>
    <dgm:cxn modelId="{11E9351C-B389-4B37-B846-11731991D7C6}" type="presOf" srcId="{BB03A444-5D6E-4193-BA87-36ACA09A7810}" destId="{4D4BBE82-AE64-4D58-AADB-CAE6AE5A878A}" srcOrd="0" destOrd="0" presId="urn:microsoft.com/office/officeart/2005/8/layout/orgChart1"/>
    <dgm:cxn modelId="{FB4793E3-BB2A-4245-93A8-187F4968B486}" type="presOf" srcId="{9AC098D7-60BA-4843-B7B8-010362E780E6}" destId="{616DA150-CE5F-4060-B0A8-CC2BADC862B0}" srcOrd="0" destOrd="0" presId="urn:microsoft.com/office/officeart/2005/8/layout/orgChart1"/>
    <dgm:cxn modelId="{E29B7EC6-8071-458F-8BA8-3CC0C4E8AC56}" type="presOf" srcId="{27793B7A-4AC8-4B34-8ED6-AE6625DCCC1E}" destId="{CAFCF226-A2B6-460B-8F3A-715964B56D2D}" srcOrd="0" destOrd="0" presId="urn:microsoft.com/office/officeart/2005/8/layout/orgChart1"/>
    <dgm:cxn modelId="{220B3599-5293-4620-B46B-5ED70382E277}" type="presOf" srcId="{8BB2B968-8919-48F7-BB53-B2E0875265E3}" destId="{940C4FE8-4C67-4EEA-AF28-2646AB6FA3C1}" srcOrd="0" destOrd="0" presId="urn:microsoft.com/office/officeart/2005/8/layout/orgChart1"/>
    <dgm:cxn modelId="{B1B784A1-0B9A-455C-A829-996DD098C04D}" type="presOf" srcId="{4624DA7E-5A1D-4CBE-ADE4-FA9346BDC7D3}" destId="{374D9B01-0CD2-4AE5-8B4F-CBC75A17B7F8}" srcOrd="0" destOrd="0" presId="urn:microsoft.com/office/officeart/2005/8/layout/orgChart1"/>
    <dgm:cxn modelId="{57D74DE7-8F1A-43FA-A359-82E0F9C3A4C3}" type="presOf" srcId="{0CFCB613-5F71-4AB2-B64F-06593170AA71}" destId="{9F7C3E53-BD84-4CEE-9168-FEE8C7179C43}" srcOrd="0" destOrd="0" presId="urn:microsoft.com/office/officeart/2005/8/layout/orgChart1"/>
    <dgm:cxn modelId="{F7BC6BFF-BA28-4F53-B115-B38E55ABEB34}" type="presOf" srcId="{3332BF3B-0B44-4B81-B27A-2EC8FD023720}" destId="{019BD7C2-701C-4A1C-A505-444759642A1C}" srcOrd="0" destOrd="0" presId="urn:microsoft.com/office/officeart/2005/8/layout/orgChart1"/>
    <dgm:cxn modelId="{E2D2A0C2-AB6E-4AB7-AF78-2EFA26CD5495}" type="presOf" srcId="{27793B7A-4AC8-4B34-8ED6-AE6625DCCC1E}" destId="{353ECEDC-5485-46B6-96F1-9E42B3C0564C}" srcOrd="1" destOrd="0" presId="urn:microsoft.com/office/officeart/2005/8/layout/orgChart1"/>
    <dgm:cxn modelId="{5BE52B9D-B0DE-4121-99FB-169B85F6F669}" srcId="{27793B7A-4AC8-4B34-8ED6-AE6625DCCC1E}" destId="{C24AF833-1935-422E-B850-2554009BB667}" srcOrd="1" destOrd="0" parTransId="{946C804E-DEA9-488A-8EFC-54A2B1F506BE}" sibTransId="{FF5C6BA4-1B78-47CB-A09C-CE532EE4ABE5}"/>
    <dgm:cxn modelId="{532FE219-C175-40FA-8DFB-86E3BFDC51AC}" srcId="{B4CAE616-ED53-4BBE-8BEA-02E5F97219F0}" destId="{38E684D2-5045-428B-B2DC-0E0142C9C154}" srcOrd="2" destOrd="0" parTransId="{758966C9-3C45-4864-B771-457BBE256515}" sibTransId="{0FC2294F-79E1-4AC7-91A1-0677FE229F3D}"/>
    <dgm:cxn modelId="{56FE9F32-03C8-4D55-B279-1AAF1523D457}" type="presOf" srcId="{C50C28AA-2804-41BD-8A1D-BEABC64F9029}" destId="{EB9F467D-3735-421A-A7F8-204676F043E0}" srcOrd="0" destOrd="0" presId="urn:microsoft.com/office/officeart/2005/8/layout/orgChart1"/>
    <dgm:cxn modelId="{BBC156C7-A7DD-459E-806C-F46181DEE7B3}" type="presOf" srcId="{5ACD3B17-7959-4431-B358-AB83E64300F8}" destId="{76689DCC-639C-4946-A4A0-C9BE040C95E5}" srcOrd="0" destOrd="0" presId="urn:microsoft.com/office/officeart/2005/8/layout/orgChart1"/>
    <dgm:cxn modelId="{189A6E53-14A1-4DE4-8A00-D4179200E10B}" type="presOf" srcId="{A9F4A7FE-4C20-494C-A876-D46536D22F49}" destId="{0A855D80-C0EB-4AE2-981C-852E51EA20C3}" srcOrd="0" destOrd="0" presId="urn:microsoft.com/office/officeart/2005/8/layout/orgChart1"/>
    <dgm:cxn modelId="{88A07953-F358-40DC-8B65-A674C3FDED4F}" type="presOf" srcId="{6E1FFCD0-2471-4BEE-B03E-F8DE7D8A41F5}" destId="{889050C3-3C16-447C-8A99-8681F845DCE4}" srcOrd="1" destOrd="0" presId="urn:microsoft.com/office/officeart/2005/8/layout/orgChart1"/>
    <dgm:cxn modelId="{1B6F5D63-E7A5-4FB3-A200-FF33AB8EB39A}" srcId="{EC5B63FF-1601-44F7-BF19-133922969C30}" destId="{BB03A444-5D6E-4193-BA87-36ACA09A7810}" srcOrd="0" destOrd="0" parTransId="{F640DAAD-436B-469D-9E34-2E9997151472}" sibTransId="{1B56BD64-20FF-4D3D-8098-23939D239471}"/>
    <dgm:cxn modelId="{9A615426-700B-4B34-BC6C-8FE4BA51B3D9}" type="presOf" srcId="{48C96171-FF19-4180-AD70-067D1E53359C}" destId="{8201512F-319C-4431-B738-AEC7F6E8DE84}" srcOrd="1" destOrd="0" presId="urn:microsoft.com/office/officeart/2005/8/layout/orgChart1"/>
    <dgm:cxn modelId="{2F43B5FB-61EA-4CA9-9153-4E2B94558C82}" type="presOf" srcId="{A6621FC8-7D77-4187-B0A2-91B31DC9C057}" destId="{128B8EA8-615D-4196-B3EA-7D6EAE0BC53C}" srcOrd="0" destOrd="0" presId="urn:microsoft.com/office/officeart/2005/8/layout/orgChart1"/>
    <dgm:cxn modelId="{B864F263-A7DD-45B7-969A-E9858600C6B1}" type="presOf" srcId="{A9F4A7FE-4C20-494C-A876-D46536D22F49}" destId="{A3D249A3-D0B6-43D8-93F0-8547CFB9C5AE}" srcOrd="1" destOrd="0" presId="urn:microsoft.com/office/officeart/2005/8/layout/orgChart1"/>
    <dgm:cxn modelId="{249384A0-8D36-4C35-87C0-3420DB06EAFB}" type="presOf" srcId="{BF38FB6F-71E0-4C95-AEDC-166EA95488C1}" destId="{2F5ECD58-8DB8-4D02-9D0E-7DBC89021545}" srcOrd="1" destOrd="0" presId="urn:microsoft.com/office/officeart/2005/8/layout/orgChart1"/>
    <dgm:cxn modelId="{175B9E43-06A9-4B07-B452-C2352CFE7486}" type="presOf" srcId="{48C96171-FF19-4180-AD70-067D1E53359C}" destId="{5E3C782F-F819-4E68-B349-74FFFE13137D}" srcOrd="0" destOrd="0" presId="urn:microsoft.com/office/officeart/2005/8/layout/orgChart1"/>
    <dgm:cxn modelId="{68E73B2C-A1AA-4E6C-9AEF-CB20BB745271}" type="presOf" srcId="{EC2EA80F-E060-4069-B594-50B153CC7108}" destId="{5D0179BA-1B27-4E65-92FA-5EF9BE17ABEF}" srcOrd="0" destOrd="0" presId="urn:microsoft.com/office/officeart/2005/8/layout/orgChart1"/>
    <dgm:cxn modelId="{52A178B5-4D91-44E7-901D-E1685A5F0016}" type="presOf" srcId="{34040118-BC39-410D-9206-CF8360566E9B}" destId="{B1D44C88-3D90-4CF8-A966-EBAD2C95B47F}" srcOrd="1" destOrd="0" presId="urn:microsoft.com/office/officeart/2005/8/layout/orgChart1"/>
    <dgm:cxn modelId="{45E3F9C5-8F61-4138-8E33-7E70041E716D}" type="presOf" srcId="{545473E9-BD46-42F8-AD25-2BDDA039DD8F}" destId="{238786C7-7DCA-4463-B386-3B8796B8429B}" srcOrd="1" destOrd="0" presId="urn:microsoft.com/office/officeart/2005/8/layout/orgChart1"/>
    <dgm:cxn modelId="{D8C1E497-26F8-4B75-83A1-3A3D729DB0EB}" type="presOf" srcId="{9AC304A0-B790-4956-A496-6E051EBAB9BC}" destId="{091378A2-2A64-40EB-91D9-46537C8D6EFF}" srcOrd="0" destOrd="0" presId="urn:microsoft.com/office/officeart/2005/8/layout/orgChart1"/>
    <dgm:cxn modelId="{EEEC18CA-82E7-4FAD-9AF1-226F73AEEE26}" type="presOf" srcId="{C94D3D40-ACA2-4B68-8B16-8FF18B99FCBB}" destId="{5CE19C67-9AD8-489D-8AA7-3F3CBABEB938}" srcOrd="0" destOrd="0" presId="urn:microsoft.com/office/officeart/2005/8/layout/orgChart1"/>
    <dgm:cxn modelId="{33C794FB-3828-43B0-936F-81EDF13859BE}" type="presOf" srcId="{705D3E5D-2583-4997-BCF3-AAFF1058B1F4}" destId="{82CEDDB6-D6F7-4E6C-945A-EE6AD09AA40F}" srcOrd="0" destOrd="0" presId="urn:microsoft.com/office/officeart/2005/8/layout/orgChart1"/>
    <dgm:cxn modelId="{B9C45E6B-78CE-4FB1-A94D-30C4A54F4606}" type="presOf" srcId="{BE606BD8-0B2C-408E-AC50-C5A23195F915}" destId="{F7155006-63E3-4214-BEA9-8EDD350B1791}" srcOrd="0" destOrd="0" presId="urn:microsoft.com/office/officeart/2005/8/layout/orgChart1"/>
    <dgm:cxn modelId="{6A04CA3A-B8E5-4337-9476-2B910DD95A72}" type="presOf" srcId="{34040118-BC39-410D-9206-CF8360566E9B}" destId="{51D5A06F-E6CB-4B03-A807-6B17E85CC41D}" srcOrd="0" destOrd="0" presId="urn:microsoft.com/office/officeart/2005/8/layout/orgChart1"/>
    <dgm:cxn modelId="{840CFB3C-5EB0-457C-BE9E-739E3E459F64}" srcId="{EC2EA80F-E060-4069-B594-50B153CC7108}" destId="{27793B7A-4AC8-4B34-8ED6-AE6625DCCC1E}" srcOrd="1" destOrd="0" parTransId="{5ACD3B17-7959-4431-B358-AB83E64300F8}" sibTransId="{A492E207-6875-4FF5-833D-794175DD1ACB}"/>
    <dgm:cxn modelId="{C6D9E004-4E8E-4712-A1D1-ED56471FEA38}" srcId="{EC2EA80F-E060-4069-B594-50B153CC7108}" destId="{BF38FB6F-71E0-4C95-AEDC-166EA95488C1}" srcOrd="2" destOrd="0" parTransId="{204DDD9D-CB33-4ADC-961C-6062C7E5E21D}" sibTransId="{417DF394-1F7F-4124-8293-8CAC147AB59F}"/>
    <dgm:cxn modelId="{25D24F9D-EB13-4271-AFC7-51456AA76456}" srcId="{48C96171-FF19-4180-AD70-067D1E53359C}" destId="{9AC098D7-60BA-4843-B7B8-010362E780E6}" srcOrd="0" destOrd="0" parTransId="{3E3C1EF4-D01F-4694-AB3F-05319047E4A4}" sibTransId="{A880020B-B95C-48B3-90F0-3E5AE5694DB2}"/>
    <dgm:cxn modelId="{EEA7B27F-AFBD-4D65-8893-8914E07C4C24}" type="presOf" srcId="{4624DA7E-5A1D-4CBE-ADE4-FA9346BDC7D3}" destId="{046B5F16-8A84-424A-AF1C-1A7690B32680}" srcOrd="1" destOrd="0" presId="urn:microsoft.com/office/officeart/2005/8/layout/orgChart1"/>
    <dgm:cxn modelId="{0205B026-046E-4564-8305-E4AE22022B5E}" type="presOf" srcId="{344CD560-19B4-4F15-972B-BC4267E7FB26}" destId="{DBB6D65D-F59F-4C4D-983C-AB2A0D3DFDF7}" srcOrd="1" destOrd="0" presId="urn:microsoft.com/office/officeart/2005/8/layout/orgChart1"/>
    <dgm:cxn modelId="{9037C1BB-EC1B-4FFB-9425-C9CFBC87DA32}" srcId="{B4CAE616-ED53-4BBE-8BEA-02E5F97219F0}" destId="{6E1FFCD0-2471-4BEE-B03E-F8DE7D8A41F5}" srcOrd="1" destOrd="0" parTransId="{3332BF3B-0B44-4B81-B27A-2EC8FD023720}" sibTransId="{3E5FED3C-56B7-476C-88CA-531627E0FCF9}"/>
    <dgm:cxn modelId="{591E0C18-71EE-4FDC-AFD2-B08AA41CD58D}" type="presOf" srcId="{B4CAE616-ED53-4BBE-8BEA-02E5F97219F0}" destId="{641CCD9D-19AA-4C71-BFE1-CC2A3A794256}" srcOrd="1" destOrd="0" presId="urn:microsoft.com/office/officeart/2005/8/layout/orgChart1"/>
    <dgm:cxn modelId="{0515294B-B5EB-4375-9F8B-AB26FDFEB2B7}" type="presOf" srcId="{9AC098D7-60BA-4843-B7B8-010362E780E6}" destId="{BA9AE4CF-5279-4598-AB24-78BBB4C27DF4}" srcOrd="1" destOrd="0" presId="urn:microsoft.com/office/officeart/2005/8/layout/orgChart1"/>
    <dgm:cxn modelId="{36F14A70-9865-4EB6-9B7F-11F700759CE6}" type="presOf" srcId="{6E1FFCD0-2471-4BEE-B03E-F8DE7D8A41F5}" destId="{20F57D8E-D954-41B2-ADA3-A5EC12327FFB}" srcOrd="0" destOrd="0" presId="urn:microsoft.com/office/officeart/2005/8/layout/orgChart1"/>
    <dgm:cxn modelId="{BF579D7D-F10F-441B-A205-4BA2D0589C2C}" type="presOf" srcId="{545473E9-BD46-42F8-AD25-2BDDA039DD8F}" destId="{4A2B6312-6F6F-43BB-8263-2DD401521C93}" srcOrd="0" destOrd="0" presId="urn:microsoft.com/office/officeart/2005/8/layout/orgChart1"/>
    <dgm:cxn modelId="{054CE35F-466E-4464-B50B-3146CC60FAF6}" srcId="{27793B7A-4AC8-4B34-8ED6-AE6625DCCC1E}" destId="{EC5B63FF-1601-44F7-BF19-133922969C30}" srcOrd="2" destOrd="0" parTransId="{A6621FC8-7D77-4187-B0A2-91B31DC9C057}" sibTransId="{A07B10A6-E411-4BC5-B3DA-A6197A687BDC}"/>
    <dgm:cxn modelId="{88BD960F-C391-44BF-86A5-E3DF825C8A98}" type="presOf" srcId="{EC2EA80F-E060-4069-B594-50B153CC7108}" destId="{F979F0AC-76A3-479F-8987-CB4BCA85C77E}" srcOrd="1" destOrd="0" presId="urn:microsoft.com/office/officeart/2005/8/layout/orgChart1"/>
    <dgm:cxn modelId="{11DB0246-78A6-4F5C-BDF1-A0614F71D6A0}" type="presOf" srcId="{204DDD9D-CB33-4ADC-961C-6062C7E5E21D}" destId="{56C6E13F-6573-4401-8EC8-F572FC5F9C20}" srcOrd="0" destOrd="0" presId="urn:microsoft.com/office/officeart/2005/8/layout/orgChart1"/>
    <dgm:cxn modelId="{B9717290-CB13-46D6-841C-8D040BD47C58}" type="presOf" srcId="{344CD560-19B4-4F15-972B-BC4267E7FB26}" destId="{5448063C-8EE7-448E-8C54-F07562119E4B}" srcOrd="0" destOrd="0" presId="urn:microsoft.com/office/officeart/2005/8/layout/orgChart1"/>
    <dgm:cxn modelId="{61FDCEC9-34E9-4B15-890D-C0CC3F218729}" srcId="{344CD560-19B4-4F15-972B-BC4267E7FB26}" destId="{48C96171-FF19-4180-AD70-067D1E53359C}" srcOrd="0" destOrd="0" parTransId="{C50C28AA-2804-41BD-8A1D-BEABC64F9029}" sibTransId="{05A0BDD3-E4E6-4A79-95F4-37D9AEEAFE2C}"/>
    <dgm:cxn modelId="{62EE312D-96B7-4308-9DB9-B5D6122D2346}" type="presOf" srcId="{C24AF833-1935-422E-B850-2554009BB667}" destId="{81A5534B-2DF8-4BA1-8E3F-60CCD823CEE2}" srcOrd="1" destOrd="0" presId="urn:microsoft.com/office/officeart/2005/8/layout/orgChart1"/>
    <dgm:cxn modelId="{1E870A62-4C92-4F77-BA4F-BBF08D19055A}" srcId="{B4CAE616-ED53-4BBE-8BEA-02E5F97219F0}" destId="{344CD560-19B4-4F15-972B-BC4267E7FB26}" srcOrd="3" destOrd="0" parTransId="{41931231-03D1-48F0-9193-E6FDFAD96D7C}" sibTransId="{36B89CE3-C176-4703-9D20-34A953F82240}"/>
    <dgm:cxn modelId="{D095CF2F-95DC-4046-A29E-3D93B3F26882}" type="presOf" srcId="{C98B6F4C-F6E1-474B-B498-5B88C621112F}" destId="{51B8E0A6-A95D-4E96-9790-828BD62126AD}" srcOrd="0" destOrd="0" presId="urn:microsoft.com/office/officeart/2005/8/layout/orgChart1"/>
    <dgm:cxn modelId="{9CE34E91-1568-4748-BD6A-8BCD1BA54030}" srcId="{EC2EA80F-E060-4069-B594-50B153CC7108}" destId="{B4CAE616-ED53-4BBE-8BEA-02E5F97219F0}" srcOrd="3" destOrd="0" parTransId="{9AC304A0-B790-4956-A496-6E051EBAB9BC}" sibTransId="{732A07D8-0BBA-4215-B9B7-EE8030DEBE97}"/>
    <dgm:cxn modelId="{3CCDCB4A-AF34-4C2A-9DE4-4401A047658F}" type="presOf" srcId="{758966C9-3C45-4864-B771-457BBE256515}" destId="{18BBD628-C3E4-4C8E-99CD-9DFBD26CE94A}" srcOrd="0" destOrd="0" presId="urn:microsoft.com/office/officeart/2005/8/layout/orgChart1"/>
    <dgm:cxn modelId="{0B2C2180-0C43-4D74-9E42-B09F037D807F}" srcId="{705D3E5D-2583-4997-BCF3-AAFF1058B1F4}" destId="{EC2EA80F-E060-4069-B594-50B153CC7108}" srcOrd="0" destOrd="0" parTransId="{7A12E80B-AF6A-4075-B79C-31477F3CF78B}" sibTransId="{EB72FA94-4BB9-416E-987C-5E69A3B9313D}"/>
    <dgm:cxn modelId="{A07807C2-A29F-42AD-9456-85F15207D759}" type="presOf" srcId="{3E3C1EF4-D01F-4694-AB3F-05319047E4A4}" destId="{E9EBA713-471D-4C1E-A357-2A82397493EA}" srcOrd="0" destOrd="0" presId="urn:microsoft.com/office/officeart/2005/8/layout/orgChart1"/>
    <dgm:cxn modelId="{F61356C0-C337-431E-A554-2B8E87AD3371}" type="presParOf" srcId="{82CEDDB6-D6F7-4E6C-945A-EE6AD09AA40F}" destId="{B94D766C-D785-42FB-A0A3-AC51424EF528}" srcOrd="0" destOrd="0" presId="urn:microsoft.com/office/officeart/2005/8/layout/orgChart1"/>
    <dgm:cxn modelId="{4D6BD9CE-963B-44FA-92A3-BA36C91A561D}" type="presParOf" srcId="{B94D766C-D785-42FB-A0A3-AC51424EF528}" destId="{66A40962-43CD-4F1E-9F35-980B767B4730}" srcOrd="0" destOrd="0" presId="urn:microsoft.com/office/officeart/2005/8/layout/orgChart1"/>
    <dgm:cxn modelId="{EDCC66F2-037F-404A-B532-513F9C0FEFEF}" type="presParOf" srcId="{66A40962-43CD-4F1E-9F35-980B767B4730}" destId="{5D0179BA-1B27-4E65-92FA-5EF9BE17ABEF}" srcOrd="0" destOrd="0" presId="urn:microsoft.com/office/officeart/2005/8/layout/orgChart1"/>
    <dgm:cxn modelId="{E5B5951E-B667-4B00-9431-4A264463DF37}" type="presParOf" srcId="{66A40962-43CD-4F1E-9F35-980B767B4730}" destId="{F979F0AC-76A3-479F-8987-CB4BCA85C77E}" srcOrd="1" destOrd="0" presId="urn:microsoft.com/office/officeart/2005/8/layout/orgChart1"/>
    <dgm:cxn modelId="{E179CDB4-41D7-46E9-8C3B-734BC13D4B68}" type="presParOf" srcId="{B94D766C-D785-42FB-A0A3-AC51424EF528}" destId="{A25F8D84-D8F7-4765-85D8-42D58C7111C3}" srcOrd="1" destOrd="0" presId="urn:microsoft.com/office/officeart/2005/8/layout/orgChart1"/>
    <dgm:cxn modelId="{29C4AB48-2AFC-4F96-8725-AB30046DD20C}" type="presParOf" srcId="{A25F8D84-D8F7-4765-85D8-42D58C7111C3}" destId="{940C4FE8-4C67-4EEA-AF28-2646AB6FA3C1}" srcOrd="0" destOrd="0" presId="urn:microsoft.com/office/officeart/2005/8/layout/orgChart1"/>
    <dgm:cxn modelId="{3DFB4F4C-FCA0-4FB0-8673-A48FFC99ED57}" type="presParOf" srcId="{A25F8D84-D8F7-4765-85D8-42D58C7111C3}" destId="{C1A724C0-1BB4-41BB-ADBD-3AB6470BED22}" srcOrd="1" destOrd="0" presId="urn:microsoft.com/office/officeart/2005/8/layout/orgChart1"/>
    <dgm:cxn modelId="{861C0483-210A-447E-9EDD-F0B18830FA26}" type="presParOf" srcId="{C1A724C0-1BB4-41BB-ADBD-3AB6470BED22}" destId="{7D8C61C4-55EF-469A-AB77-B42F02E3EBBB}" srcOrd="0" destOrd="0" presId="urn:microsoft.com/office/officeart/2005/8/layout/orgChart1"/>
    <dgm:cxn modelId="{EB2A6FC5-CE39-4B23-929C-A72408EA9D72}" type="presParOf" srcId="{7D8C61C4-55EF-469A-AB77-B42F02E3EBBB}" destId="{4A2B6312-6F6F-43BB-8263-2DD401521C93}" srcOrd="0" destOrd="0" presId="urn:microsoft.com/office/officeart/2005/8/layout/orgChart1"/>
    <dgm:cxn modelId="{82A8DD14-6A9A-4D77-B66E-B7D8E116E94E}" type="presParOf" srcId="{7D8C61C4-55EF-469A-AB77-B42F02E3EBBB}" destId="{238786C7-7DCA-4463-B386-3B8796B8429B}" srcOrd="1" destOrd="0" presId="urn:microsoft.com/office/officeart/2005/8/layout/orgChart1"/>
    <dgm:cxn modelId="{12836497-4FE3-4810-902C-C6FBE4FD9CC8}" type="presParOf" srcId="{C1A724C0-1BB4-41BB-ADBD-3AB6470BED22}" destId="{E51EB739-4CC4-4BC9-A077-560E25F8FE30}" srcOrd="1" destOrd="0" presId="urn:microsoft.com/office/officeart/2005/8/layout/orgChart1"/>
    <dgm:cxn modelId="{7545F6AD-745C-4F64-85FE-AF4B6350215C}" type="presParOf" srcId="{C1A724C0-1BB4-41BB-ADBD-3AB6470BED22}" destId="{E4E782F7-3632-48AB-ADD1-F59467B30DFD}" srcOrd="2" destOrd="0" presId="urn:microsoft.com/office/officeart/2005/8/layout/orgChart1"/>
    <dgm:cxn modelId="{F2F797CE-B57D-44B9-864F-F55F9992C6D7}" type="presParOf" srcId="{A25F8D84-D8F7-4765-85D8-42D58C7111C3}" destId="{76689DCC-639C-4946-A4A0-C9BE040C95E5}" srcOrd="2" destOrd="0" presId="urn:microsoft.com/office/officeart/2005/8/layout/orgChart1"/>
    <dgm:cxn modelId="{C2A50CDF-6649-4AE7-875E-B5307370FD58}" type="presParOf" srcId="{A25F8D84-D8F7-4765-85D8-42D58C7111C3}" destId="{8EBF585A-962C-4D3F-85B4-0CA5A579F3D4}" srcOrd="3" destOrd="0" presId="urn:microsoft.com/office/officeart/2005/8/layout/orgChart1"/>
    <dgm:cxn modelId="{E94428BF-B5F9-4A55-AF1E-9E3655A0A2E9}" type="presParOf" srcId="{8EBF585A-962C-4D3F-85B4-0CA5A579F3D4}" destId="{81E09972-2C20-4C4E-A24A-6025C74AC98D}" srcOrd="0" destOrd="0" presId="urn:microsoft.com/office/officeart/2005/8/layout/orgChart1"/>
    <dgm:cxn modelId="{BE38191B-6F10-4838-844E-1D4C738F2026}" type="presParOf" srcId="{81E09972-2C20-4C4E-A24A-6025C74AC98D}" destId="{CAFCF226-A2B6-460B-8F3A-715964B56D2D}" srcOrd="0" destOrd="0" presId="urn:microsoft.com/office/officeart/2005/8/layout/orgChart1"/>
    <dgm:cxn modelId="{7ABFB8BF-CD6B-43FA-9D98-30D084A22906}" type="presParOf" srcId="{81E09972-2C20-4C4E-A24A-6025C74AC98D}" destId="{353ECEDC-5485-46B6-96F1-9E42B3C0564C}" srcOrd="1" destOrd="0" presId="urn:microsoft.com/office/officeart/2005/8/layout/orgChart1"/>
    <dgm:cxn modelId="{53EAF1BE-7347-4336-A904-D99B7F2F1A86}" type="presParOf" srcId="{8EBF585A-962C-4D3F-85B4-0CA5A579F3D4}" destId="{0ADBC511-D713-46DF-AED5-55DD2788B430}" srcOrd="1" destOrd="0" presId="urn:microsoft.com/office/officeart/2005/8/layout/orgChart1"/>
    <dgm:cxn modelId="{6E3EB888-5049-407F-9CE5-CC2B67CCE0DA}" type="presParOf" srcId="{0ADBC511-D713-46DF-AED5-55DD2788B430}" destId="{F7155006-63E3-4214-BEA9-8EDD350B1791}" srcOrd="0" destOrd="0" presId="urn:microsoft.com/office/officeart/2005/8/layout/orgChart1"/>
    <dgm:cxn modelId="{820FC51B-FEC1-40E1-93C8-12CB3CC9D6B4}" type="presParOf" srcId="{0ADBC511-D713-46DF-AED5-55DD2788B430}" destId="{00C9414B-82C8-4415-9296-5567D214E33A}" srcOrd="1" destOrd="0" presId="urn:microsoft.com/office/officeart/2005/8/layout/orgChart1"/>
    <dgm:cxn modelId="{3CC48731-270E-4119-A1BB-886EC14D226C}" type="presParOf" srcId="{00C9414B-82C8-4415-9296-5567D214E33A}" destId="{84010E14-EC55-4BA5-BCAB-BED020CE1B05}" srcOrd="0" destOrd="0" presId="urn:microsoft.com/office/officeart/2005/8/layout/orgChart1"/>
    <dgm:cxn modelId="{D61F7BC0-D61C-467E-B2EF-84A8790C12AB}" type="presParOf" srcId="{84010E14-EC55-4BA5-BCAB-BED020CE1B05}" destId="{51D5A06F-E6CB-4B03-A807-6B17E85CC41D}" srcOrd="0" destOrd="0" presId="urn:microsoft.com/office/officeart/2005/8/layout/orgChart1"/>
    <dgm:cxn modelId="{A4BAF029-6BBE-48D2-A42C-E77F93073EC6}" type="presParOf" srcId="{84010E14-EC55-4BA5-BCAB-BED020CE1B05}" destId="{B1D44C88-3D90-4CF8-A966-EBAD2C95B47F}" srcOrd="1" destOrd="0" presId="urn:microsoft.com/office/officeart/2005/8/layout/orgChart1"/>
    <dgm:cxn modelId="{B1EB53F8-18A4-4111-B50F-F0F3976106FC}" type="presParOf" srcId="{00C9414B-82C8-4415-9296-5567D214E33A}" destId="{FD0DD209-71B9-4447-90A0-E897E7ACF85F}" srcOrd="1" destOrd="0" presId="urn:microsoft.com/office/officeart/2005/8/layout/orgChart1"/>
    <dgm:cxn modelId="{A7465E48-8E4B-40E8-8599-89A7454EE2D3}" type="presParOf" srcId="{FD0DD209-71B9-4447-90A0-E897E7ACF85F}" destId="{51B8E0A6-A95D-4E96-9790-828BD62126AD}" srcOrd="0" destOrd="0" presId="urn:microsoft.com/office/officeart/2005/8/layout/orgChart1"/>
    <dgm:cxn modelId="{B8FEB450-8618-4A52-A537-2651AD8E6500}" type="presParOf" srcId="{FD0DD209-71B9-4447-90A0-E897E7ACF85F}" destId="{677AC3C2-449D-4D17-8E49-EEE43B3911B8}" srcOrd="1" destOrd="0" presId="urn:microsoft.com/office/officeart/2005/8/layout/orgChart1"/>
    <dgm:cxn modelId="{21A6E90C-920A-49D9-8420-D6D16D3AA960}" type="presParOf" srcId="{677AC3C2-449D-4D17-8E49-EEE43B3911B8}" destId="{1C153D50-DA9F-45F4-B804-65054D63D711}" srcOrd="0" destOrd="0" presId="urn:microsoft.com/office/officeart/2005/8/layout/orgChart1"/>
    <dgm:cxn modelId="{035A227F-C3DC-4300-98AC-530675F424D8}" type="presParOf" srcId="{1C153D50-DA9F-45F4-B804-65054D63D711}" destId="{5CE19C67-9AD8-489D-8AA7-3F3CBABEB938}" srcOrd="0" destOrd="0" presId="urn:microsoft.com/office/officeart/2005/8/layout/orgChart1"/>
    <dgm:cxn modelId="{A273C6D6-50C3-4ED3-88BB-D43A93D6FB13}" type="presParOf" srcId="{1C153D50-DA9F-45F4-B804-65054D63D711}" destId="{BFE83D48-4721-4414-B818-DF2264906B12}" srcOrd="1" destOrd="0" presId="urn:microsoft.com/office/officeart/2005/8/layout/orgChart1"/>
    <dgm:cxn modelId="{58645FC7-4732-45DC-870E-BEE3BFBDA39F}" type="presParOf" srcId="{677AC3C2-449D-4D17-8E49-EEE43B3911B8}" destId="{798F7709-520B-44DC-BB86-3E306F64E719}" srcOrd="1" destOrd="0" presId="urn:microsoft.com/office/officeart/2005/8/layout/orgChart1"/>
    <dgm:cxn modelId="{1DB7EA35-E807-43EE-BCA4-BCA2F916419A}" type="presParOf" srcId="{677AC3C2-449D-4D17-8E49-EEE43B3911B8}" destId="{539D6670-5EBC-444C-9EBC-948D760327FF}" srcOrd="2" destOrd="0" presId="urn:microsoft.com/office/officeart/2005/8/layout/orgChart1"/>
    <dgm:cxn modelId="{B28AC683-D50C-4F64-9128-70C4EC6CF2A3}" type="presParOf" srcId="{00C9414B-82C8-4415-9296-5567D214E33A}" destId="{7CC4ECF2-EDCF-4C6B-BBC4-D221A1E3610B}" srcOrd="2" destOrd="0" presId="urn:microsoft.com/office/officeart/2005/8/layout/orgChart1"/>
    <dgm:cxn modelId="{6BAFFD40-C227-43B1-9D19-06EC64795628}" type="presParOf" srcId="{0ADBC511-D713-46DF-AED5-55DD2788B430}" destId="{E4D40C01-62E2-4E3F-9E2C-C4B25658BD16}" srcOrd="2" destOrd="0" presId="urn:microsoft.com/office/officeart/2005/8/layout/orgChart1"/>
    <dgm:cxn modelId="{CCD1F8A4-1ACD-42AD-82C4-E580DBDD1FB6}" type="presParOf" srcId="{0ADBC511-D713-46DF-AED5-55DD2788B430}" destId="{B0FA2E5B-6E94-4A27-AC4D-8C734B3D7CC1}" srcOrd="3" destOrd="0" presId="urn:microsoft.com/office/officeart/2005/8/layout/orgChart1"/>
    <dgm:cxn modelId="{FF577106-7954-4925-B44C-3E36C5AE15B7}" type="presParOf" srcId="{B0FA2E5B-6E94-4A27-AC4D-8C734B3D7CC1}" destId="{9196D446-ADED-417A-8AE3-C99A96906E14}" srcOrd="0" destOrd="0" presId="urn:microsoft.com/office/officeart/2005/8/layout/orgChart1"/>
    <dgm:cxn modelId="{9971EB76-F7B0-4447-9D43-2EF3BD6E003D}" type="presParOf" srcId="{9196D446-ADED-417A-8AE3-C99A96906E14}" destId="{765F2C48-8B05-4106-9AA6-D4205E455268}" srcOrd="0" destOrd="0" presId="urn:microsoft.com/office/officeart/2005/8/layout/orgChart1"/>
    <dgm:cxn modelId="{2B4754A4-26DF-4B0D-A704-9A28E05B0B8F}" type="presParOf" srcId="{9196D446-ADED-417A-8AE3-C99A96906E14}" destId="{81A5534B-2DF8-4BA1-8E3F-60CCD823CEE2}" srcOrd="1" destOrd="0" presId="urn:microsoft.com/office/officeart/2005/8/layout/orgChart1"/>
    <dgm:cxn modelId="{19169E51-5481-422B-9610-210311B39C3E}" type="presParOf" srcId="{B0FA2E5B-6E94-4A27-AC4D-8C734B3D7CC1}" destId="{C5972BD9-300D-49F2-8873-A13C908881FD}" srcOrd="1" destOrd="0" presId="urn:microsoft.com/office/officeart/2005/8/layout/orgChart1"/>
    <dgm:cxn modelId="{6448C218-8C73-44C4-9978-A436E7FFA099}" type="presParOf" srcId="{C5972BD9-300D-49F2-8873-A13C908881FD}" destId="{520653E5-1742-4C0A-92A6-41F41164D44D}" srcOrd="0" destOrd="0" presId="urn:microsoft.com/office/officeart/2005/8/layout/orgChart1"/>
    <dgm:cxn modelId="{E0B9C0D5-6014-4BDE-98F5-3B4CBF70D973}" type="presParOf" srcId="{C5972BD9-300D-49F2-8873-A13C908881FD}" destId="{0A3577B1-184B-4CDA-A17A-93D81A564499}" srcOrd="1" destOrd="0" presId="urn:microsoft.com/office/officeart/2005/8/layout/orgChart1"/>
    <dgm:cxn modelId="{12A9BF76-6625-41F1-87F7-1294A22C7B9B}" type="presParOf" srcId="{0A3577B1-184B-4CDA-A17A-93D81A564499}" destId="{8308F7B3-995C-4752-A818-0645DDB738B4}" srcOrd="0" destOrd="0" presId="urn:microsoft.com/office/officeart/2005/8/layout/orgChart1"/>
    <dgm:cxn modelId="{0B89FA87-DB29-43DF-BD80-851C32A281F1}" type="presParOf" srcId="{8308F7B3-995C-4752-A818-0645DDB738B4}" destId="{374D9B01-0CD2-4AE5-8B4F-CBC75A17B7F8}" srcOrd="0" destOrd="0" presId="urn:microsoft.com/office/officeart/2005/8/layout/orgChart1"/>
    <dgm:cxn modelId="{3D7CC34D-8CA3-4C35-86B2-FFC97A89BAEE}" type="presParOf" srcId="{8308F7B3-995C-4752-A818-0645DDB738B4}" destId="{046B5F16-8A84-424A-AF1C-1A7690B32680}" srcOrd="1" destOrd="0" presId="urn:microsoft.com/office/officeart/2005/8/layout/orgChart1"/>
    <dgm:cxn modelId="{BDABF893-110C-41F1-8D51-19928E128C0A}" type="presParOf" srcId="{0A3577B1-184B-4CDA-A17A-93D81A564499}" destId="{03F7A03A-B274-4D3D-AB94-1030F2CD4F93}" srcOrd="1" destOrd="0" presId="urn:microsoft.com/office/officeart/2005/8/layout/orgChart1"/>
    <dgm:cxn modelId="{DF6BC3D2-BD10-48E1-83B5-CB3B66BF2D5B}" type="presParOf" srcId="{0A3577B1-184B-4CDA-A17A-93D81A564499}" destId="{C80C9471-86E6-4250-A910-1DC263552B03}" srcOrd="2" destOrd="0" presId="urn:microsoft.com/office/officeart/2005/8/layout/orgChart1"/>
    <dgm:cxn modelId="{28B69572-93F3-4F3D-9E6E-F3AAC7E96C08}" type="presParOf" srcId="{B0FA2E5B-6E94-4A27-AC4D-8C734B3D7CC1}" destId="{09448127-0A1D-4BD4-B8E4-C7F9E9D7BBC1}" srcOrd="2" destOrd="0" presId="urn:microsoft.com/office/officeart/2005/8/layout/orgChart1"/>
    <dgm:cxn modelId="{641939EA-56A6-469F-ACB7-F9B01924728C}" type="presParOf" srcId="{0ADBC511-D713-46DF-AED5-55DD2788B430}" destId="{128B8EA8-615D-4196-B3EA-7D6EAE0BC53C}" srcOrd="4" destOrd="0" presId="urn:microsoft.com/office/officeart/2005/8/layout/orgChart1"/>
    <dgm:cxn modelId="{EB19A871-E2D4-4D37-81AE-633AB1517525}" type="presParOf" srcId="{0ADBC511-D713-46DF-AED5-55DD2788B430}" destId="{E34C34EA-B212-4BCB-82B5-4A451BC053EC}" srcOrd="5" destOrd="0" presId="urn:microsoft.com/office/officeart/2005/8/layout/orgChart1"/>
    <dgm:cxn modelId="{6CE37C3E-D83E-465C-B3E2-3AB1DAC30964}" type="presParOf" srcId="{E34C34EA-B212-4BCB-82B5-4A451BC053EC}" destId="{0AD51C64-5CC9-4683-99D9-0DB6577237C0}" srcOrd="0" destOrd="0" presId="urn:microsoft.com/office/officeart/2005/8/layout/orgChart1"/>
    <dgm:cxn modelId="{EC84868F-D6DC-40D8-B865-AC84CDB43010}" type="presParOf" srcId="{0AD51C64-5CC9-4683-99D9-0DB6577237C0}" destId="{491B064C-110E-4BD0-AE02-582F54B0C9AE}" srcOrd="0" destOrd="0" presId="urn:microsoft.com/office/officeart/2005/8/layout/orgChart1"/>
    <dgm:cxn modelId="{B195AFF3-A65A-44EA-9AF7-4A033460B822}" type="presParOf" srcId="{0AD51C64-5CC9-4683-99D9-0DB6577237C0}" destId="{40D78F9C-28CE-4CA8-A589-CBA9A37340E3}" srcOrd="1" destOrd="0" presId="urn:microsoft.com/office/officeart/2005/8/layout/orgChart1"/>
    <dgm:cxn modelId="{22C51810-3DDD-4906-A646-BB77EB2220E7}" type="presParOf" srcId="{E34C34EA-B212-4BCB-82B5-4A451BC053EC}" destId="{06FA7F4D-C1C1-47B6-AA0B-6833E9255309}" srcOrd="1" destOrd="0" presId="urn:microsoft.com/office/officeart/2005/8/layout/orgChart1"/>
    <dgm:cxn modelId="{486661EF-6946-444C-9018-68382D9934A2}" type="presParOf" srcId="{06FA7F4D-C1C1-47B6-AA0B-6833E9255309}" destId="{DF5CDB57-00E3-451A-B318-27CC28C75B34}" srcOrd="0" destOrd="0" presId="urn:microsoft.com/office/officeart/2005/8/layout/orgChart1"/>
    <dgm:cxn modelId="{3F3D9CAD-CC2F-425B-986E-9E508F0DE5F0}" type="presParOf" srcId="{06FA7F4D-C1C1-47B6-AA0B-6833E9255309}" destId="{9B1665A3-6015-4D1A-BDE5-31F2E824572B}" srcOrd="1" destOrd="0" presId="urn:microsoft.com/office/officeart/2005/8/layout/orgChart1"/>
    <dgm:cxn modelId="{02168B6C-9DF7-489E-AB82-41854C725756}" type="presParOf" srcId="{9B1665A3-6015-4D1A-BDE5-31F2E824572B}" destId="{2E34529F-FC5C-402A-8033-9081662D778B}" srcOrd="0" destOrd="0" presId="urn:microsoft.com/office/officeart/2005/8/layout/orgChart1"/>
    <dgm:cxn modelId="{0215C93E-E212-4018-9580-79C8515AB03A}" type="presParOf" srcId="{2E34529F-FC5C-402A-8033-9081662D778B}" destId="{4D4BBE82-AE64-4D58-AADB-CAE6AE5A878A}" srcOrd="0" destOrd="0" presId="urn:microsoft.com/office/officeart/2005/8/layout/orgChart1"/>
    <dgm:cxn modelId="{53B6128C-43CF-48A8-82A7-5C5C1BD4735C}" type="presParOf" srcId="{2E34529F-FC5C-402A-8033-9081662D778B}" destId="{D6DD1694-B5E1-48FF-B209-CD1E03666533}" srcOrd="1" destOrd="0" presId="urn:microsoft.com/office/officeart/2005/8/layout/orgChart1"/>
    <dgm:cxn modelId="{4DBE5EF1-E03F-459C-8744-231915DEE89D}" type="presParOf" srcId="{9B1665A3-6015-4D1A-BDE5-31F2E824572B}" destId="{C3F002AC-820E-4F75-A2E6-A2DAFD2343C9}" srcOrd="1" destOrd="0" presId="urn:microsoft.com/office/officeart/2005/8/layout/orgChart1"/>
    <dgm:cxn modelId="{FBDE56C3-38A9-406B-97F9-0183E0B35F65}" type="presParOf" srcId="{9B1665A3-6015-4D1A-BDE5-31F2E824572B}" destId="{0A4527E7-99F7-4212-829E-1F9EBF543EE5}" srcOrd="2" destOrd="0" presId="urn:microsoft.com/office/officeart/2005/8/layout/orgChart1"/>
    <dgm:cxn modelId="{BDAA1833-6D17-4C39-A5B5-032BBB7C2CDF}" type="presParOf" srcId="{E34C34EA-B212-4BCB-82B5-4A451BC053EC}" destId="{BC54174A-E16A-4FCF-8C15-EE1EFC208E9B}" srcOrd="2" destOrd="0" presId="urn:microsoft.com/office/officeart/2005/8/layout/orgChart1"/>
    <dgm:cxn modelId="{0268615B-23FB-42BE-9095-5F54E01E82BD}" type="presParOf" srcId="{8EBF585A-962C-4D3F-85B4-0CA5A579F3D4}" destId="{EA071835-691B-4C97-A378-3C4620A9BB44}" srcOrd="2" destOrd="0" presId="urn:microsoft.com/office/officeart/2005/8/layout/orgChart1"/>
    <dgm:cxn modelId="{9A9810C4-616E-4351-A87D-60B50C638E45}" type="presParOf" srcId="{A25F8D84-D8F7-4765-85D8-42D58C7111C3}" destId="{56C6E13F-6573-4401-8EC8-F572FC5F9C20}" srcOrd="4" destOrd="0" presId="urn:microsoft.com/office/officeart/2005/8/layout/orgChart1"/>
    <dgm:cxn modelId="{7CEBD09C-E8C5-494A-B736-5C3CFE4D13EF}" type="presParOf" srcId="{A25F8D84-D8F7-4765-85D8-42D58C7111C3}" destId="{B45AD8F0-1CDB-4FB1-9563-B02A22680315}" srcOrd="5" destOrd="0" presId="urn:microsoft.com/office/officeart/2005/8/layout/orgChart1"/>
    <dgm:cxn modelId="{42E33664-6E23-42D4-96DD-9E7D37E89491}" type="presParOf" srcId="{B45AD8F0-1CDB-4FB1-9563-B02A22680315}" destId="{CAEC07DD-D388-4A9E-A257-BAE826498B70}" srcOrd="0" destOrd="0" presId="urn:microsoft.com/office/officeart/2005/8/layout/orgChart1"/>
    <dgm:cxn modelId="{555D3A14-AAA2-4389-B1F8-B56285D5AFCA}" type="presParOf" srcId="{CAEC07DD-D388-4A9E-A257-BAE826498B70}" destId="{BF5C3299-26AC-4581-8F6E-F84E5FF52F65}" srcOrd="0" destOrd="0" presId="urn:microsoft.com/office/officeart/2005/8/layout/orgChart1"/>
    <dgm:cxn modelId="{7FC8FB53-D487-41EE-A07F-57C825FE5891}" type="presParOf" srcId="{CAEC07DD-D388-4A9E-A257-BAE826498B70}" destId="{2F5ECD58-8DB8-4D02-9D0E-7DBC89021545}" srcOrd="1" destOrd="0" presId="urn:microsoft.com/office/officeart/2005/8/layout/orgChart1"/>
    <dgm:cxn modelId="{33AF0A42-68EB-4F7E-ABB0-8F4B0928D2F0}" type="presParOf" srcId="{B45AD8F0-1CDB-4FB1-9563-B02A22680315}" destId="{72356EEE-F6FC-4299-BC28-444E75FF2300}" srcOrd="1" destOrd="0" presId="urn:microsoft.com/office/officeart/2005/8/layout/orgChart1"/>
    <dgm:cxn modelId="{CED34B41-C05B-4EA4-A424-63AC277E3B45}" type="presParOf" srcId="{B45AD8F0-1CDB-4FB1-9563-B02A22680315}" destId="{AD47B76D-2DBD-4B7F-8F68-6D47DB75C95E}" srcOrd="2" destOrd="0" presId="urn:microsoft.com/office/officeart/2005/8/layout/orgChart1"/>
    <dgm:cxn modelId="{7B51BBF7-9109-412B-869D-C4B00E7DB1CD}" type="presParOf" srcId="{A25F8D84-D8F7-4765-85D8-42D58C7111C3}" destId="{091378A2-2A64-40EB-91D9-46537C8D6EFF}" srcOrd="6" destOrd="0" presId="urn:microsoft.com/office/officeart/2005/8/layout/orgChart1"/>
    <dgm:cxn modelId="{30294DA1-2D34-4330-9441-A3B44AF90962}" type="presParOf" srcId="{A25F8D84-D8F7-4765-85D8-42D58C7111C3}" destId="{79CBBB6C-9AB5-4553-87DB-7C8C530D53C6}" srcOrd="7" destOrd="0" presId="urn:microsoft.com/office/officeart/2005/8/layout/orgChart1"/>
    <dgm:cxn modelId="{0CC71712-C4BE-4DE6-B8F6-C2DC02CA63E4}" type="presParOf" srcId="{79CBBB6C-9AB5-4553-87DB-7C8C530D53C6}" destId="{DFFF5683-9995-4FE9-A68F-14DA941C1561}" srcOrd="0" destOrd="0" presId="urn:microsoft.com/office/officeart/2005/8/layout/orgChart1"/>
    <dgm:cxn modelId="{9A503DD4-53DF-4E84-8770-192A8B95E6D6}" type="presParOf" srcId="{DFFF5683-9995-4FE9-A68F-14DA941C1561}" destId="{E391534A-85C8-47AD-88A4-E1A58E67071A}" srcOrd="0" destOrd="0" presId="urn:microsoft.com/office/officeart/2005/8/layout/orgChart1"/>
    <dgm:cxn modelId="{468C7495-AC77-4353-A1CE-B36EA257AB06}" type="presParOf" srcId="{DFFF5683-9995-4FE9-A68F-14DA941C1561}" destId="{641CCD9D-19AA-4C71-BFE1-CC2A3A794256}" srcOrd="1" destOrd="0" presId="urn:microsoft.com/office/officeart/2005/8/layout/orgChart1"/>
    <dgm:cxn modelId="{52DA21B4-9FD7-4D62-8016-DA68F3CB6868}" type="presParOf" srcId="{79CBBB6C-9AB5-4553-87DB-7C8C530D53C6}" destId="{DEF8BA23-B373-4E78-97B5-A46FC2C43813}" srcOrd="1" destOrd="0" presId="urn:microsoft.com/office/officeart/2005/8/layout/orgChart1"/>
    <dgm:cxn modelId="{C3F33AD7-24EB-4E7C-94EE-9060C765A4B5}" type="presParOf" srcId="{DEF8BA23-B373-4E78-97B5-A46FC2C43813}" destId="{9F7C3E53-BD84-4CEE-9168-FEE8C7179C43}" srcOrd="0" destOrd="0" presId="urn:microsoft.com/office/officeart/2005/8/layout/orgChart1"/>
    <dgm:cxn modelId="{18FEBC6F-21FC-4061-8EFD-331B5059CC3E}" type="presParOf" srcId="{DEF8BA23-B373-4E78-97B5-A46FC2C43813}" destId="{7B0FA90C-B723-4409-8765-5A716A6952D1}" srcOrd="1" destOrd="0" presId="urn:microsoft.com/office/officeart/2005/8/layout/orgChart1"/>
    <dgm:cxn modelId="{A4267970-5706-4F24-B527-7AA632D28DF5}" type="presParOf" srcId="{7B0FA90C-B723-4409-8765-5A716A6952D1}" destId="{66A88C02-7244-49AC-8F51-F5EEC52EE493}" srcOrd="0" destOrd="0" presId="urn:microsoft.com/office/officeart/2005/8/layout/orgChart1"/>
    <dgm:cxn modelId="{7FC6A008-2E76-41B3-A30A-6AD2A2EAD46E}" type="presParOf" srcId="{66A88C02-7244-49AC-8F51-F5EEC52EE493}" destId="{0A855D80-C0EB-4AE2-981C-852E51EA20C3}" srcOrd="0" destOrd="0" presId="urn:microsoft.com/office/officeart/2005/8/layout/orgChart1"/>
    <dgm:cxn modelId="{54D1B54B-C8D6-45A6-9F87-058BB22D8DFE}" type="presParOf" srcId="{66A88C02-7244-49AC-8F51-F5EEC52EE493}" destId="{A3D249A3-D0B6-43D8-93F0-8547CFB9C5AE}" srcOrd="1" destOrd="0" presId="urn:microsoft.com/office/officeart/2005/8/layout/orgChart1"/>
    <dgm:cxn modelId="{0375953D-5982-4ABA-AF5B-9F30CFB9BD54}" type="presParOf" srcId="{7B0FA90C-B723-4409-8765-5A716A6952D1}" destId="{21E71BDB-A42A-457B-959A-4B2F37AD1F76}" srcOrd="1" destOrd="0" presId="urn:microsoft.com/office/officeart/2005/8/layout/orgChart1"/>
    <dgm:cxn modelId="{29F6D429-105D-40A0-93DD-89BC705227C3}" type="presParOf" srcId="{7B0FA90C-B723-4409-8765-5A716A6952D1}" destId="{8869AA50-C2D9-4AD0-8961-FB3881920A78}" srcOrd="2" destOrd="0" presId="urn:microsoft.com/office/officeart/2005/8/layout/orgChart1"/>
    <dgm:cxn modelId="{7178F3EE-B725-4CF0-8F2D-AE74D7AE13D7}" type="presParOf" srcId="{DEF8BA23-B373-4E78-97B5-A46FC2C43813}" destId="{019BD7C2-701C-4A1C-A505-444759642A1C}" srcOrd="2" destOrd="0" presId="urn:microsoft.com/office/officeart/2005/8/layout/orgChart1"/>
    <dgm:cxn modelId="{BB0DB722-E1AC-47F8-8DAE-FC342FA1ADB6}" type="presParOf" srcId="{DEF8BA23-B373-4E78-97B5-A46FC2C43813}" destId="{6FC30A1B-FE15-4875-B4DE-58477C804788}" srcOrd="3" destOrd="0" presId="urn:microsoft.com/office/officeart/2005/8/layout/orgChart1"/>
    <dgm:cxn modelId="{D7F31C64-E4ED-4CCE-8679-8B8B7F4D2B44}" type="presParOf" srcId="{6FC30A1B-FE15-4875-B4DE-58477C804788}" destId="{396D099E-22B9-4240-AAF7-FF92215C36E2}" srcOrd="0" destOrd="0" presId="urn:microsoft.com/office/officeart/2005/8/layout/orgChart1"/>
    <dgm:cxn modelId="{E50FCB56-EEDE-4CFC-8C54-A3E4665A28DC}" type="presParOf" srcId="{396D099E-22B9-4240-AAF7-FF92215C36E2}" destId="{20F57D8E-D954-41B2-ADA3-A5EC12327FFB}" srcOrd="0" destOrd="0" presId="urn:microsoft.com/office/officeart/2005/8/layout/orgChart1"/>
    <dgm:cxn modelId="{164387B4-6ED4-4AF9-9795-0F081353B74A}" type="presParOf" srcId="{396D099E-22B9-4240-AAF7-FF92215C36E2}" destId="{889050C3-3C16-447C-8A99-8681F845DCE4}" srcOrd="1" destOrd="0" presId="urn:microsoft.com/office/officeart/2005/8/layout/orgChart1"/>
    <dgm:cxn modelId="{56FD20C8-A3BF-45DE-A404-71FF68CEDB1E}" type="presParOf" srcId="{6FC30A1B-FE15-4875-B4DE-58477C804788}" destId="{D508A914-00A9-4002-8D9F-880214AE2A40}" srcOrd="1" destOrd="0" presId="urn:microsoft.com/office/officeart/2005/8/layout/orgChart1"/>
    <dgm:cxn modelId="{ECE1E453-F9CE-4C4B-8BAD-C4CFC11E4ECB}" type="presParOf" srcId="{6FC30A1B-FE15-4875-B4DE-58477C804788}" destId="{222A45F0-976F-4310-9D7F-6558D79D229C}" srcOrd="2" destOrd="0" presId="urn:microsoft.com/office/officeart/2005/8/layout/orgChart1"/>
    <dgm:cxn modelId="{C19EC61D-3316-46BD-B179-3C79ACE9E114}" type="presParOf" srcId="{DEF8BA23-B373-4E78-97B5-A46FC2C43813}" destId="{18BBD628-C3E4-4C8E-99CD-9DFBD26CE94A}" srcOrd="4" destOrd="0" presId="urn:microsoft.com/office/officeart/2005/8/layout/orgChart1"/>
    <dgm:cxn modelId="{8ACE4FA4-6CDE-42BF-A27D-64A0F628FEAC}" type="presParOf" srcId="{DEF8BA23-B373-4E78-97B5-A46FC2C43813}" destId="{4446877B-4B48-40FF-ABC1-4BDA8E117221}" srcOrd="5" destOrd="0" presId="urn:microsoft.com/office/officeart/2005/8/layout/orgChart1"/>
    <dgm:cxn modelId="{88E43F2C-38BA-43EF-A1B0-84124BABAB03}" type="presParOf" srcId="{4446877B-4B48-40FF-ABC1-4BDA8E117221}" destId="{FE67C88D-9553-41E2-8CDA-4A9380F45A9E}" srcOrd="0" destOrd="0" presId="urn:microsoft.com/office/officeart/2005/8/layout/orgChart1"/>
    <dgm:cxn modelId="{A3839524-2573-412D-A9ED-85965C078817}" type="presParOf" srcId="{FE67C88D-9553-41E2-8CDA-4A9380F45A9E}" destId="{8F824EF1-DEF1-4CEA-ACEC-27398B20023C}" srcOrd="0" destOrd="0" presId="urn:microsoft.com/office/officeart/2005/8/layout/orgChart1"/>
    <dgm:cxn modelId="{9FC9A8F8-81A3-402A-823F-43577EC17D44}" type="presParOf" srcId="{FE67C88D-9553-41E2-8CDA-4A9380F45A9E}" destId="{9B67957C-99B9-4DDA-9A14-49F7E583CBF0}" srcOrd="1" destOrd="0" presId="urn:microsoft.com/office/officeart/2005/8/layout/orgChart1"/>
    <dgm:cxn modelId="{3DD34FD5-ACE1-4064-9EE9-5D9D9CA665F9}" type="presParOf" srcId="{4446877B-4B48-40FF-ABC1-4BDA8E117221}" destId="{D4DC2A31-3A27-4436-896D-6C61DEA93922}" srcOrd="1" destOrd="0" presId="urn:microsoft.com/office/officeart/2005/8/layout/orgChart1"/>
    <dgm:cxn modelId="{E45B22FE-BD8C-4CBC-9642-63F02034AA1B}" type="presParOf" srcId="{4446877B-4B48-40FF-ABC1-4BDA8E117221}" destId="{F86CBB25-6BD9-4C0E-8370-5A2F6F010343}" srcOrd="2" destOrd="0" presId="urn:microsoft.com/office/officeart/2005/8/layout/orgChart1"/>
    <dgm:cxn modelId="{09251EFD-C53C-4729-ADDF-E58678554D01}" type="presParOf" srcId="{DEF8BA23-B373-4E78-97B5-A46FC2C43813}" destId="{59D25EB5-B9EB-40A9-B43E-D6222D773AB0}" srcOrd="6" destOrd="0" presId="urn:microsoft.com/office/officeart/2005/8/layout/orgChart1"/>
    <dgm:cxn modelId="{CE27943B-D13A-4563-AD9D-A9D4B51B2EF9}" type="presParOf" srcId="{DEF8BA23-B373-4E78-97B5-A46FC2C43813}" destId="{E840C465-DD7F-4E8F-B74A-02B761BA098D}" srcOrd="7" destOrd="0" presId="urn:microsoft.com/office/officeart/2005/8/layout/orgChart1"/>
    <dgm:cxn modelId="{74F914A5-46F7-4831-BDD0-928C8A611604}" type="presParOf" srcId="{E840C465-DD7F-4E8F-B74A-02B761BA098D}" destId="{01A9D0FB-EAAF-4CC1-9DE5-942C2F63B9E7}" srcOrd="0" destOrd="0" presId="urn:microsoft.com/office/officeart/2005/8/layout/orgChart1"/>
    <dgm:cxn modelId="{E90FCA77-0270-45DE-9F5F-558551F0EE93}" type="presParOf" srcId="{01A9D0FB-EAAF-4CC1-9DE5-942C2F63B9E7}" destId="{5448063C-8EE7-448E-8C54-F07562119E4B}" srcOrd="0" destOrd="0" presId="urn:microsoft.com/office/officeart/2005/8/layout/orgChart1"/>
    <dgm:cxn modelId="{0384566D-07D7-4D53-BA1C-5A095086321A}" type="presParOf" srcId="{01A9D0FB-EAAF-4CC1-9DE5-942C2F63B9E7}" destId="{DBB6D65D-F59F-4C4D-983C-AB2A0D3DFDF7}" srcOrd="1" destOrd="0" presId="urn:microsoft.com/office/officeart/2005/8/layout/orgChart1"/>
    <dgm:cxn modelId="{9B39AFD5-5394-4567-B34C-6BD2EB9205D5}" type="presParOf" srcId="{E840C465-DD7F-4E8F-B74A-02B761BA098D}" destId="{79480219-DACB-4889-BBD2-325A2D30B563}" srcOrd="1" destOrd="0" presId="urn:microsoft.com/office/officeart/2005/8/layout/orgChart1"/>
    <dgm:cxn modelId="{F6450E15-BF19-4709-9090-D952E3AB4DDC}" type="presParOf" srcId="{79480219-DACB-4889-BBD2-325A2D30B563}" destId="{EB9F467D-3735-421A-A7F8-204676F043E0}" srcOrd="0" destOrd="0" presId="urn:microsoft.com/office/officeart/2005/8/layout/orgChart1"/>
    <dgm:cxn modelId="{28079621-769E-414D-90E6-4F61EB9A2824}" type="presParOf" srcId="{79480219-DACB-4889-BBD2-325A2D30B563}" destId="{08B85185-716F-4605-B2D0-26E2FBC7DCBF}" srcOrd="1" destOrd="0" presId="urn:microsoft.com/office/officeart/2005/8/layout/orgChart1"/>
    <dgm:cxn modelId="{9F5B2740-AFEF-43F4-8319-173C24A8BF8A}" type="presParOf" srcId="{08B85185-716F-4605-B2D0-26E2FBC7DCBF}" destId="{BB408A52-DD0D-4C1D-844A-9CB85A14B2B4}" srcOrd="0" destOrd="0" presId="urn:microsoft.com/office/officeart/2005/8/layout/orgChart1"/>
    <dgm:cxn modelId="{663E61E1-42E7-4DD9-B13E-AE4CD6CA2A2C}" type="presParOf" srcId="{BB408A52-DD0D-4C1D-844A-9CB85A14B2B4}" destId="{5E3C782F-F819-4E68-B349-74FFFE13137D}" srcOrd="0" destOrd="0" presId="urn:microsoft.com/office/officeart/2005/8/layout/orgChart1"/>
    <dgm:cxn modelId="{1FFA91B6-BA38-443C-B44D-8BAA80152FED}" type="presParOf" srcId="{BB408A52-DD0D-4C1D-844A-9CB85A14B2B4}" destId="{8201512F-319C-4431-B738-AEC7F6E8DE84}" srcOrd="1" destOrd="0" presId="urn:microsoft.com/office/officeart/2005/8/layout/orgChart1"/>
    <dgm:cxn modelId="{127E18FC-C264-44B6-98C2-08AED1D60136}" type="presParOf" srcId="{08B85185-716F-4605-B2D0-26E2FBC7DCBF}" destId="{CF67E5D1-EBCE-4EF7-A0E4-ECC93B2B333A}" srcOrd="1" destOrd="0" presId="urn:microsoft.com/office/officeart/2005/8/layout/orgChart1"/>
    <dgm:cxn modelId="{CDF07636-716C-4B64-9C52-564A0A2D3314}" type="presParOf" srcId="{CF67E5D1-EBCE-4EF7-A0E4-ECC93B2B333A}" destId="{E9EBA713-471D-4C1E-A357-2A82397493EA}" srcOrd="0" destOrd="0" presId="urn:microsoft.com/office/officeart/2005/8/layout/orgChart1"/>
    <dgm:cxn modelId="{80F8CFE0-833B-44E2-ADE1-072093060BEC}" type="presParOf" srcId="{CF67E5D1-EBCE-4EF7-A0E4-ECC93B2B333A}" destId="{FD221979-C4E1-4ED5-8256-E1ED7BD3E88A}" srcOrd="1" destOrd="0" presId="urn:microsoft.com/office/officeart/2005/8/layout/orgChart1"/>
    <dgm:cxn modelId="{9422D20A-BAF5-40C0-9E18-14863E235C53}" type="presParOf" srcId="{FD221979-C4E1-4ED5-8256-E1ED7BD3E88A}" destId="{52D44FE5-70D4-44A1-8810-BAA2623A8B6A}" srcOrd="0" destOrd="0" presId="urn:microsoft.com/office/officeart/2005/8/layout/orgChart1"/>
    <dgm:cxn modelId="{173F1616-EE57-44AD-AE19-E62FE4CE2C95}" type="presParOf" srcId="{52D44FE5-70D4-44A1-8810-BAA2623A8B6A}" destId="{616DA150-CE5F-4060-B0A8-CC2BADC862B0}" srcOrd="0" destOrd="0" presId="urn:microsoft.com/office/officeart/2005/8/layout/orgChart1"/>
    <dgm:cxn modelId="{884EAC01-E2CC-4CCA-AF9B-41A03DC43452}" type="presParOf" srcId="{52D44FE5-70D4-44A1-8810-BAA2623A8B6A}" destId="{BA9AE4CF-5279-4598-AB24-78BBB4C27DF4}" srcOrd="1" destOrd="0" presId="urn:microsoft.com/office/officeart/2005/8/layout/orgChart1"/>
    <dgm:cxn modelId="{C61D3BFC-8F89-4F32-8DF0-A092A14ED381}" type="presParOf" srcId="{FD221979-C4E1-4ED5-8256-E1ED7BD3E88A}" destId="{0DC9F283-BB54-4ED5-9FEE-2419169BC793}" srcOrd="1" destOrd="0" presId="urn:microsoft.com/office/officeart/2005/8/layout/orgChart1"/>
    <dgm:cxn modelId="{F399DB51-ACA6-46A8-8CF3-9E68EB3A1244}" type="presParOf" srcId="{FD221979-C4E1-4ED5-8256-E1ED7BD3E88A}" destId="{7B654969-CCA9-4273-AF70-4D803D34EF9E}" srcOrd="2" destOrd="0" presId="urn:microsoft.com/office/officeart/2005/8/layout/orgChart1"/>
    <dgm:cxn modelId="{B2314879-5B40-4B1C-BFFF-3196E5BA8E95}" type="presParOf" srcId="{08B85185-716F-4605-B2D0-26E2FBC7DCBF}" destId="{8C55603A-5A2E-428F-9C4A-80B326570028}" srcOrd="2" destOrd="0" presId="urn:microsoft.com/office/officeart/2005/8/layout/orgChart1"/>
    <dgm:cxn modelId="{DBB3CDD3-D84C-4315-BA46-A9EC2F8687E5}" type="presParOf" srcId="{E840C465-DD7F-4E8F-B74A-02B761BA098D}" destId="{B2DC5C27-960E-4F77-8FEA-429AE93EB787}" srcOrd="2" destOrd="0" presId="urn:microsoft.com/office/officeart/2005/8/layout/orgChart1"/>
    <dgm:cxn modelId="{90CAE894-D385-4959-B29E-BACD9AFE360F}" type="presParOf" srcId="{79CBBB6C-9AB5-4553-87DB-7C8C530D53C6}" destId="{736C43F9-2AE7-4086-989F-091DB2B35222}" srcOrd="2" destOrd="0" presId="urn:microsoft.com/office/officeart/2005/8/layout/orgChart1"/>
    <dgm:cxn modelId="{F2D254DF-4C8D-4641-8BA0-89EE1FCC2447}" type="presParOf" srcId="{B94D766C-D785-42FB-A0A3-AC51424EF528}" destId="{14ECE408-3152-404F-873D-D02C3BF420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BA713-471D-4C1E-A357-2A82397493EA}">
      <dsp:nvSpPr>
        <dsp:cNvPr id="0" name=""/>
        <dsp:cNvSpPr/>
      </dsp:nvSpPr>
      <dsp:spPr>
        <a:xfrm>
          <a:off x="5803772" y="3946115"/>
          <a:ext cx="146850" cy="338494"/>
        </a:xfrm>
        <a:custGeom>
          <a:avLst/>
          <a:gdLst/>
          <a:ahLst/>
          <a:cxnLst/>
          <a:rect l="0" t="0" r="0" b="0"/>
          <a:pathLst>
            <a:path>
              <a:moveTo>
                <a:pt x="0" y="0"/>
              </a:moveTo>
              <a:lnTo>
                <a:pt x="0" y="338494"/>
              </a:lnTo>
              <a:lnTo>
                <a:pt x="146850" y="33849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F467D-3735-421A-A7F8-204676F043E0}">
      <dsp:nvSpPr>
        <dsp:cNvPr id="0" name=""/>
        <dsp:cNvSpPr/>
      </dsp:nvSpPr>
      <dsp:spPr>
        <a:xfrm>
          <a:off x="5595493" y="3423656"/>
          <a:ext cx="110378" cy="338494"/>
        </a:xfrm>
        <a:custGeom>
          <a:avLst/>
          <a:gdLst/>
          <a:ahLst/>
          <a:cxnLst/>
          <a:rect l="0" t="0" r="0" b="0"/>
          <a:pathLst>
            <a:path>
              <a:moveTo>
                <a:pt x="0" y="0"/>
              </a:moveTo>
              <a:lnTo>
                <a:pt x="0" y="338494"/>
              </a:lnTo>
              <a:lnTo>
                <a:pt x="110378" y="33849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25EB5-B9EB-40A9-B43E-D6222D773AB0}">
      <dsp:nvSpPr>
        <dsp:cNvPr id="0" name=""/>
        <dsp:cNvSpPr/>
      </dsp:nvSpPr>
      <dsp:spPr>
        <a:xfrm>
          <a:off x="4554256" y="2901198"/>
          <a:ext cx="1335580" cy="154529"/>
        </a:xfrm>
        <a:custGeom>
          <a:avLst/>
          <a:gdLst/>
          <a:ahLst/>
          <a:cxnLst/>
          <a:rect l="0" t="0" r="0" b="0"/>
          <a:pathLst>
            <a:path>
              <a:moveTo>
                <a:pt x="0" y="0"/>
              </a:moveTo>
              <a:lnTo>
                <a:pt x="0" y="77264"/>
              </a:lnTo>
              <a:lnTo>
                <a:pt x="1335580" y="77264"/>
              </a:lnTo>
              <a:lnTo>
                <a:pt x="1335580"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BD628-C3E4-4C8E-99CD-9DFBD26CE94A}">
      <dsp:nvSpPr>
        <dsp:cNvPr id="0" name=""/>
        <dsp:cNvSpPr/>
      </dsp:nvSpPr>
      <dsp:spPr>
        <a:xfrm>
          <a:off x="4554256" y="2901198"/>
          <a:ext cx="445193" cy="154529"/>
        </a:xfrm>
        <a:custGeom>
          <a:avLst/>
          <a:gdLst/>
          <a:ahLst/>
          <a:cxnLst/>
          <a:rect l="0" t="0" r="0" b="0"/>
          <a:pathLst>
            <a:path>
              <a:moveTo>
                <a:pt x="0" y="0"/>
              </a:moveTo>
              <a:lnTo>
                <a:pt x="0" y="77264"/>
              </a:lnTo>
              <a:lnTo>
                <a:pt x="445193" y="77264"/>
              </a:lnTo>
              <a:lnTo>
                <a:pt x="445193"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BD7C2-701C-4A1C-A505-444759642A1C}">
      <dsp:nvSpPr>
        <dsp:cNvPr id="0" name=""/>
        <dsp:cNvSpPr/>
      </dsp:nvSpPr>
      <dsp:spPr>
        <a:xfrm>
          <a:off x="4109062" y="2901198"/>
          <a:ext cx="445193" cy="154529"/>
        </a:xfrm>
        <a:custGeom>
          <a:avLst/>
          <a:gdLst/>
          <a:ahLst/>
          <a:cxnLst/>
          <a:rect l="0" t="0" r="0" b="0"/>
          <a:pathLst>
            <a:path>
              <a:moveTo>
                <a:pt x="445193" y="0"/>
              </a:moveTo>
              <a:lnTo>
                <a:pt x="445193" y="77264"/>
              </a:lnTo>
              <a:lnTo>
                <a:pt x="0" y="77264"/>
              </a:lnTo>
              <a:lnTo>
                <a:pt x="0"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C3E53-BD84-4CEE-9168-FEE8C7179C43}">
      <dsp:nvSpPr>
        <dsp:cNvPr id="0" name=""/>
        <dsp:cNvSpPr/>
      </dsp:nvSpPr>
      <dsp:spPr>
        <a:xfrm>
          <a:off x="3218676" y="2901198"/>
          <a:ext cx="1335580" cy="154529"/>
        </a:xfrm>
        <a:custGeom>
          <a:avLst/>
          <a:gdLst/>
          <a:ahLst/>
          <a:cxnLst/>
          <a:rect l="0" t="0" r="0" b="0"/>
          <a:pathLst>
            <a:path>
              <a:moveTo>
                <a:pt x="1335580" y="0"/>
              </a:moveTo>
              <a:lnTo>
                <a:pt x="1335580" y="77264"/>
              </a:lnTo>
              <a:lnTo>
                <a:pt x="0" y="77264"/>
              </a:lnTo>
              <a:lnTo>
                <a:pt x="0"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378A2-2A64-40EB-91D9-46537C8D6EFF}">
      <dsp:nvSpPr>
        <dsp:cNvPr id="0" name=""/>
        <dsp:cNvSpPr/>
      </dsp:nvSpPr>
      <dsp:spPr>
        <a:xfrm>
          <a:off x="2463503" y="2378740"/>
          <a:ext cx="2090753" cy="154529"/>
        </a:xfrm>
        <a:custGeom>
          <a:avLst/>
          <a:gdLst/>
          <a:ahLst/>
          <a:cxnLst/>
          <a:rect l="0" t="0" r="0" b="0"/>
          <a:pathLst>
            <a:path>
              <a:moveTo>
                <a:pt x="0" y="0"/>
              </a:moveTo>
              <a:lnTo>
                <a:pt x="0" y="77264"/>
              </a:lnTo>
              <a:lnTo>
                <a:pt x="2090753" y="77264"/>
              </a:lnTo>
              <a:lnTo>
                <a:pt x="2090753" y="1545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6E13F-6573-4401-8EC8-F572FC5F9C20}">
      <dsp:nvSpPr>
        <dsp:cNvPr id="0" name=""/>
        <dsp:cNvSpPr/>
      </dsp:nvSpPr>
      <dsp:spPr>
        <a:xfrm>
          <a:off x="2380773" y="2378740"/>
          <a:ext cx="91440" cy="154529"/>
        </a:xfrm>
        <a:custGeom>
          <a:avLst/>
          <a:gdLst/>
          <a:ahLst/>
          <a:cxnLst/>
          <a:rect l="0" t="0" r="0" b="0"/>
          <a:pathLst>
            <a:path>
              <a:moveTo>
                <a:pt x="82729" y="0"/>
              </a:moveTo>
              <a:lnTo>
                <a:pt x="82729" y="77264"/>
              </a:lnTo>
              <a:lnTo>
                <a:pt x="45720" y="77264"/>
              </a:lnTo>
              <a:lnTo>
                <a:pt x="45720" y="1545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CDB57-00E3-451A-B318-27CC28C75B34}">
      <dsp:nvSpPr>
        <dsp:cNvPr id="0" name=""/>
        <dsp:cNvSpPr/>
      </dsp:nvSpPr>
      <dsp:spPr>
        <a:xfrm>
          <a:off x="2033946" y="3423656"/>
          <a:ext cx="110378" cy="501861"/>
        </a:xfrm>
        <a:custGeom>
          <a:avLst/>
          <a:gdLst/>
          <a:ahLst/>
          <a:cxnLst/>
          <a:rect l="0" t="0" r="0" b="0"/>
          <a:pathLst>
            <a:path>
              <a:moveTo>
                <a:pt x="0" y="0"/>
              </a:moveTo>
              <a:lnTo>
                <a:pt x="0" y="501861"/>
              </a:lnTo>
              <a:lnTo>
                <a:pt x="110378" y="5018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B8EA8-615D-4196-B3EA-7D6EAE0BC53C}">
      <dsp:nvSpPr>
        <dsp:cNvPr id="0" name=""/>
        <dsp:cNvSpPr/>
      </dsp:nvSpPr>
      <dsp:spPr>
        <a:xfrm>
          <a:off x="1437902" y="2901198"/>
          <a:ext cx="890386" cy="154529"/>
        </a:xfrm>
        <a:custGeom>
          <a:avLst/>
          <a:gdLst/>
          <a:ahLst/>
          <a:cxnLst/>
          <a:rect l="0" t="0" r="0" b="0"/>
          <a:pathLst>
            <a:path>
              <a:moveTo>
                <a:pt x="0" y="0"/>
              </a:moveTo>
              <a:lnTo>
                <a:pt x="0" y="77264"/>
              </a:lnTo>
              <a:lnTo>
                <a:pt x="890386" y="77264"/>
              </a:lnTo>
              <a:lnTo>
                <a:pt x="890386"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653E5-1742-4C0A-92A6-41F41164D44D}">
      <dsp:nvSpPr>
        <dsp:cNvPr id="0" name=""/>
        <dsp:cNvSpPr/>
      </dsp:nvSpPr>
      <dsp:spPr>
        <a:xfrm>
          <a:off x="1143559" y="3423656"/>
          <a:ext cx="110378" cy="386249"/>
        </a:xfrm>
        <a:custGeom>
          <a:avLst/>
          <a:gdLst/>
          <a:ahLst/>
          <a:cxnLst/>
          <a:rect l="0" t="0" r="0" b="0"/>
          <a:pathLst>
            <a:path>
              <a:moveTo>
                <a:pt x="0" y="0"/>
              </a:moveTo>
              <a:lnTo>
                <a:pt x="0" y="386249"/>
              </a:lnTo>
              <a:lnTo>
                <a:pt x="110378" y="3862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40C01-62E2-4E3F-9E2C-C4B25658BD16}">
      <dsp:nvSpPr>
        <dsp:cNvPr id="0" name=""/>
        <dsp:cNvSpPr/>
      </dsp:nvSpPr>
      <dsp:spPr>
        <a:xfrm>
          <a:off x="1392182" y="2901198"/>
          <a:ext cx="91440" cy="154529"/>
        </a:xfrm>
        <a:custGeom>
          <a:avLst/>
          <a:gdLst/>
          <a:ahLst/>
          <a:cxnLst/>
          <a:rect l="0" t="0" r="0" b="0"/>
          <a:pathLst>
            <a:path>
              <a:moveTo>
                <a:pt x="45720" y="0"/>
              </a:moveTo>
              <a:lnTo>
                <a:pt x="45720"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8E0A6-A95D-4E96-9790-828BD62126AD}">
      <dsp:nvSpPr>
        <dsp:cNvPr id="0" name=""/>
        <dsp:cNvSpPr/>
      </dsp:nvSpPr>
      <dsp:spPr>
        <a:xfrm>
          <a:off x="253173" y="3423656"/>
          <a:ext cx="110378" cy="357254"/>
        </a:xfrm>
        <a:custGeom>
          <a:avLst/>
          <a:gdLst/>
          <a:ahLst/>
          <a:cxnLst/>
          <a:rect l="0" t="0" r="0" b="0"/>
          <a:pathLst>
            <a:path>
              <a:moveTo>
                <a:pt x="0" y="0"/>
              </a:moveTo>
              <a:lnTo>
                <a:pt x="0" y="357254"/>
              </a:lnTo>
              <a:lnTo>
                <a:pt x="110378" y="3572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55006-63E3-4214-BEA9-8EDD350B1791}">
      <dsp:nvSpPr>
        <dsp:cNvPr id="0" name=""/>
        <dsp:cNvSpPr/>
      </dsp:nvSpPr>
      <dsp:spPr>
        <a:xfrm>
          <a:off x="547515" y="2901198"/>
          <a:ext cx="890386" cy="154529"/>
        </a:xfrm>
        <a:custGeom>
          <a:avLst/>
          <a:gdLst/>
          <a:ahLst/>
          <a:cxnLst/>
          <a:rect l="0" t="0" r="0" b="0"/>
          <a:pathLst>
            <a:path>
              <a:moveTo>
                <a:pt x="890386" y="0"/>
              </a:moveTo>
              <a:lnTo>
                <a:pt x="890386" y="77264"/>
              </a:lnTo>
              <a:lnTo>
                <a:pt x="0" y="77264"/>
              </a:lnTo>
              <a:lnTo>
                <a:pt x="0" y="1545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89DCC-639C-4946-A4A0-C9BE040C95E5}">
      <dsp:nvSpPr>
        <dsp:cNvPr id="0" name=""/>
        <dsp:cNvSpPr/>
      </dsp:nvSpPr>
      <dsp:spPr>
        <a:xfrm>
          <a:off x="1437902" y="2378740"/>
          <a:ext cx="1025600" cy="154529"/>
        </a:xfrm>
        <a:custGeom>
          <a:avLst/>
          <a:gdLst/>
          <a:ahLst/>
          <a:cxnLst/>
          <a:rect l="0" t="0" r="0" b="0"/>
          <a:pathLst>
            <a:path>
              <a:moveTo>
                <a:pt x="1025600" y="0"/>
              </a:moveTo>
              <a:lnTo>
                <a:pt x="1025600" y="77264"/>
              </a:lnTo>
              <a:lnTo>
                <a:pt x="0" y="77264"/>
              </a:lnTo>
              <a:lnTo>
                <a:pt x="0" y="1545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C4FE8-4C67-4EEA-AF28-2646AB6FA3C1}">
      <dsp:nvSpPr>
        <dsp:cNvPr id="0" name=""/>
        <dsp:cNvSpPr/>
      </dsp:nvSpPr>
      <dsp:spPr>
        <a:xfrm>
          <a:off x="460132" y="2378740"/>
          <a:ext cx="2003370" cy="154529"/>
        </a:xfrm>
        <a:custGeom>
          <a:avLst/>
          <a:gdLst/>
          <a:ahLst/>
          <a:cxnLst/>
          <a:rect l="0" t="0" r="0" b="0"/>
          <a:pathLst>
            <a:path>
              <a:moveTo>
                <a:pt x="2003370" y="0"/>
              </a:moveTo>
              <a:lnTo>
                <a:pt x="2003370" y="77264"/>
              </a:lnTo>
              <a:lnTo>
                <a:pt x="0" y="77264"/>
              </a:lnTo>
              <a:lnTo>
                <a:pt x="0" y="1545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179BA-1B27-4E65-92FA-5EF9BE17ABEF}">
      <dsp:nvSpPr>
        <dsp:cNvPr id="0" name=""/>
        <dsp:cNvSpPr/>
      </dsp:nvSpPr>
      <dsp:spPr>
        <a:xfrm>
          <a:off x="2095574" y="2010811"/>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2095574" y="2010811"/>
        <a:ext cx="735856" cy="367928"/>
      </dsp:txXfrm>
    </dsp:sp>
    <dsp:sp modelId="{4A2B6312-6F6F-43BB-8263-2DD401521C93}">
      <dsp:nvSpPr>
        <dsp:cNvPr id="0" name=""/>
        <dsp:cNvSpPr/>
      </dsp:nvSpPr>
      <dsp:spPr>
        <a:xfrm>
          <a:off x="4821" y="2533269"/>
          <a:ext cx="910622"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MüdürYardımcısı</a:t>
          </a:r>
          <a:endParaRPr kumimoji="0" lang="tr-TR" altLang="tr-TR" sz="1000" b="0" i="0" u="none" strike="noStrike" kern="1200"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endParaRPr kumimoji="0" lang="tr-TR" altLang="tr-TR" sz="800" b="0" i="0" u="none" strike="noStrike" kern="1200" cap="none" normalizeH="0" baseline="0" dirty="0" smtClean="0">
            <a:ln>
              <a:noFill/>
            </a:ln>
            <a:solidFill>
              <a:schemeClr val="tx1"/>
            </a:solidFill>
            <a:effectLst/>
            <a:latin typeface="Arial" panose="020B0604020202020204" pitchFamily="34" charset="0"/>
          </a:endParaRPr>
        </a:p>
      </dsp:txBody>
      <dsp:txXfrm>
        <a:off x="4821" y="2533269"/>
        <a:ext cx="910622" cy="367928"/>
      </dsp:txXfrm>
    </dsp:sp>
    <dsp:sp modelId="{CAFCF226-A2B6-460B-8F3A-715964B56D2D}">
      <dsp:nvSpPr>
        <dsp:cNvPr id="0" name=""/>
        <dsp:cNvSpPr/>
      </dsp:nvSpPr>
      <dsp:spPr>
        <a:xfrm>
          <a:off x="1069974" y="2533269"/>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 Sanat Dalları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1069974" y="2533269"/>
        <a:ext cx="735856" cy="367928"/>
      </dsp:txXfrm>
    </dsp:sp>
    <dsp:sp modelId="{51D5A06F-E6CB-4B03-A807-6B17E85CC41D}">
      <dsp:nvSpPr>
        <dsp:cNvPr id="0" name=""/>
        <dsp:cNvSpPr/>
      </dsp:nvSpPr>
      <dsp:spPr>
        <a:xfrm>
          <a:off x="179587"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Resim Ana Sanat Dalı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179587" y="3055728"/>
        <a:ext cx="735856" cy="367928"/>
      </dsp:txXfrm>
    </dsp:sp>
    <dsp:sp modelId="{5CE19C67-9AD8-489D-8AA7-3F3CBABEB938}">
      <dsp:nvSpPr>
        <dsp:cNvPr id="0" name=""/>
        <dsp:cNvSpPr/>
      </dsp:nvSpPr>
      <dsp:spPr>
        <a:xfrm>
          <a:off x="363551" y="3578186"/>
          <a:ext cx="709814" cy="40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Müzik Ana Sanat Dalı</a:t>
          </a:r>
          <a:endParaRPr kumimoji="0" lang="tr-TR" altLang="tr-TR" sz="1000" b="0" i="0" u="none" strike="noStrike" kern="1200"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700" b="0" i="0" u="none" strike="noStrike" kern="1200" cap="none" normalizeH="0" baseline="0" dirty="0" smtClean="0">
            <a:ln>
              <a:noFill/>
            </a:ln>
            <a:solidFill>
              <a:schemeClr val="tx1"/>
            </a:solidFill>
            <a:effectLst/>
            <a:latin typeface="Arial" panose="020B0604020202020204" pitchFamily="34" charset="0"/>
          </a:endParaRPr>
        </a:p>
      </dsp:txBody>
      <dsp:txXfrm>
        <a:off x="363551" y="3578186"/>
        <a:ext cx="709814" cy="405449"/>
      </dsp:txXfrm>
    </dsp:sp>
    <dsp:sp modelId="{765F2C48-8B05-4106-9AA6-D4205E455268}">
      <dsp:nvSpPr>
        <dsp:cNvPr id="0" name=""/>
        <dsp:cNvSpPr/>
      </dsp:nvSpPr>
      <dsp:spPr>
        <a:xfrm>
          <a:off x="1069974"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Grafik Ana Sanat Dalı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1069974" y="3055728"/>
        <a:ext cx="735856" cy="367928"/>
      </dsp:txXfrm>
    </dsp:sp>
    <dsp:sp modelId="{374D9B01-0CD2-4AE5-8B4F-CBC75A17B7F8}">
      <dsp:nvSpPr>
        <dsp:cNvPr id="0" name=""/>
        <dsp:cNvSpPr/>
      </dsp:nvSpPr>
      <dsp:spPr>
        <a:xfrm>
          <a:off x="1253938" y="3578186"/>
          <a:ext cx="684685" cy="46343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Sahne Sanatları ve Kostümü Ana Sanat Dalı</a:t>
          </a:r>
          <a:endParaRPr kumimoji="0" lang="tr-TR" altLang="tr-TR" sz="800" b="0" i="0" u="none" strike="noStrike" kern="1200" cap="none" normalizeH="0" baseline="0" dirty="0" smtClean="0">
            <a:ln>
              <a:noFill/>
            </a:ln>
            <a:solidFill>
              <a:schemeClr val="tx1"/>
            </a:solidFill>
            <a:effectLst/>
            <a:latin typeface="Arial" panose="020B0604020202020204" pitchFamily="34" charset="0"/>
          </a:endParaRPr>
        </a:p>
      </dsp:txBody>
      <dsp:txXfrm>
        <a:off x="1253938" y="3578186"/>
        <a:ext cx="684685" cy="463438"/>
      </dsp:txXfrm>
    </dsp:sp>
    <dsp:sp modelId="{491B064C-110E-4BD0-AE02-582F54B0C9AE}">
      <dsp:nvSpPr>
        <dsp:cNvPr id="0" name=""/>
        <dsp:cNvSpPr/>
      </dsp:nvSpPr>
      <dsp:spPr>
        <a:xfrm>
          <a:off x="1960360"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Heykel Ana Sanat Dalı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1960360" y="3055728"/>
        <a:ext cx="735856" cy="367928"/>
      </dsp:txXfrm>
    </dsp:sp>
    <dsp:sp modelId="{4D4BBE82-AE64-4D58-AADB-CAE6AE5A878A}">
      <dsp:nvSpPr>
        <dsp:cNvPr id="0" name=""/>
        <dsp:cNvSpPr/>
      </dsp:nvSpPr>
      <dsp:spPr>
        <a:xfrm>
          <a:off x="2144325" y="3578186"/>
          <a:ext cx="735856" cy="6946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Kompozisyon ve Orkestra Şefliği Ana Sanat Dalı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2144325" y="3578186"/>
        <a:ext cx="735856" cy="694663"/>
      </dsp:txXfrm>
    </dsp:sp>
    <dsp:sp modelId="{BF5C3299-26AC-4581-8F6E-F84E5FF52F65}">
      <dsp:nvSpPr>
        <dsp:cNvPr id="0" name=""/>
        <dsp:cNvSpPr/>
      </dsp:nvSpPr>
      <dsp:spPr>
        <a:xfrm>
          <a:off x="1960360" y="2533269"/>
          <a:ext cx="932264"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Müdür Yardımcısı</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1960360" y="2533269"/>
        <a:ext cx="932264" cy="367928"/>
      </dsp:txXfrm>
    </dsp:sp>
    <dsp:sp modelId="{E391534A-85C8-47AD-88A4-E1A58E67071A}">
      <dsp:nvSpPr>
        <dsp:cNvPr id="0" name=""/>
        <dsp:cNvSpPr/>
      </dsp:nvSpPr>
      <dsp:spPr>
        <a:xfrm>
          <a:off x="4186327" y="2533269"/>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Enstitü Sekreteri</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4186327" y="2533269"/>
        <a:ext cx="735856" cy="367928"/>
      </dsp:txXfrm>
    </dsp:sp>
    <dsp:sp modelId="{0A855D80-C0EB-4AE2-981C-852E51EA20C3}">
      <dsp:nvSpPr>
        <dsp:cNvPr id="0" name=""/>
        <dsp:cNvSpPr/>
      </dsp:nvSpPr>
      <dsp:spPr>
        <a:xfrm>
          <a:off x="2850747"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Sekreter</a:t>
          </a:r>
          <a:endParaRPr kumimoji="0" lang="tr-TR" altLang="tr-TR" sz="1050" b="0" i="0" u="none" strike="noStrike" kern="1200" cap="none" normalizeH="0" baseline="0" dirty="0" smtClean="0">
            <a:ln>
              <a:noFill/>
            </a:ln>
            <a:solidFill>
              <a:schemeClr val="tx1"/>
            </a:solidFill>
            <a:effectLst/>
            <a:latin typeface="Arial" panose="020B0604020202020204" pitchFamily="34" charset="0"/>
          </a:endParaRPr>
        </a:p>
      </dsp:txBody>
      <dsp:txXfrm>
        <a:off x="2850747" y="3055728"/>
        <a:ext cx="735856" cy="367928"/>
      </dsp:txXfrm>
    </dsp:sp>
    <dsp:sp modelId="{20F57D8E-D954-41B2-ADA3-A5EC12327FFB}">
      <dsp:nvSpPr>
        <dsp:cNvPr id="0" name=""/>
        <dsp:cNvSpPr/>
      </dsp:nvSpPr>
      <dsp:spPr>
        <a:xfrm>
          <a:off x="3741134"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Yazı İşleri</a:t>
          </a:r>
          <a:endParaRPr kumimoji="0" lang="tr-TR" altLang="tr-TR" sz="1100" b="0" i="0" u="none" strike="noStrike" kern="1200" cap="none" normalizeH="0" baseline="0" dirty="0" smtClean="0">
            <a:ln>
              <a:noFill/>
            </a:ln>
            <a:solidFill>
              <a:schemeClr val="tx1"/>
            </a:solidFill>
            <a:effectLst/>
            <a:latin typeface="Arial" panose="020B0604020202020204" pitchFamily="34" charset="0"/>
          </a:endParaRPr>
        </a:p>
      </dsp:txBody>
      <dsp:txXfrm>
        <a:off x="3741134" y="3055728"/>
        <a:ext cx="735856" cy="367928"/>
      </dsp:txXfrm>
    </dsp:sp>
    <dsp:sp modelId="{8F824EF1-DEF1-4CEA-ACEC-27398B20023C}">
      <dsp:nvSpPr>
        <dsp:cNvPr id="0" name=""/>
        <dsp:cNvSpPr/>
      </dsp:nvSpPr>
      <dsp:spPr>
        <a:xfrm>
          <a:off x="4631521"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Özlük İşleri</a:t>
          </a:r>
          <a:endParaRPr kumimoji="0" lang="tr-TR" altLang="tr-TR" sz="1100" b="0" i="0" u="none" strike="noStrike" kern="1200" cap="none" normalizeH="0" baseline="0" dirty="0" smtClean="0">
            <a:ln>
              <a:noFill/>
            </a:ln>
            <a:solidFill>
              <a:schemeClr val="tx1"/>
            </a:solidFill>
            <a:effectLst/>
            <a:latin typeface="Arial" panose="020B0604020202020204" pitchFamily="34" charset="0"/>
          </a:endParaRPr>
        </a:p>
      </dsp:txBody>
      <dsp:txXfrm>
        <a:off x="4631521" y="3055728"/>
        <a:ext cx="735856" cy="367928"/>
      </dsp:txXfrm>
    </dsp:sp>
    <dsp:sp modelId="{5448063C-8EE7-448E-8C54-F07562119E4B}">
      <dsp:nvSpPr>
        <dsp:cNvPr id="0" name=""/>
        <dsp:cNvSpPr/>
      </dsp:nvSpPr>
      <dsp:spPr>
        <a:xfrm>
          <a:off x="5521908" y="3055728"/>
          <a:ext cx="73585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Öğrenci İşleri</a:t>
          </a:r>
          <a:endParaRPr kumimoji="0" lang="tr-TR" altLang="tr-TR" sz="1100" b="0" i="0" u="none" strike="noStrike" kern="1200" cap="none" normalizeH="0" baseline="0" dirty="0" smtClean="0">
            <a:ln>
              <a:noFill/>
            </a:ln>
            <a:solidFill>
              <a:schemeClr val="tx1"/>
            </a:solidFill>
            <a:effectLst/>
            <a:latin typeface="Arial" panose="020B0604020202020204" pitchFamily="34" charset="0"/>
          </a:endParaRPr>
        </a:p>
      </dsp:txBody>
      <dsp:txXfrm>
        <a:off x="5521908" y="3055728"/>
        <a:ext cx="735856" cy="367928"/>
      </dsp:txXfrm>
    </dsp:sp>
    <dsp:sp modelId="{5E3C782F-F819-4E68-B349-74FFFE13137D}">
      <dsp:nvSpPr>
        <dsp:cNvPr id="0" name=""/>
        <dsp:cNvSpPr/>
      </dsp:nvSpPr>
      <dsp:spPr>
        <a:xfrm>
          <a:off x="5705872" y="3578186"/>
          <a:ext cx="97900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Tahakkuk Satın Alma Ayniyat</a:t>
          </a:r>
          <a:endParaRPr kumimoji="0" lang="tr-TR" altLang="tr-TR" sz="1000" b="0" i="0" u="none" strike="noStrike" kern="1200" cap="none" normalizeH="0" baseline="0" dirty="0" smtClean="0">
            <a:ln>
              <a:noFill/>
            </a:ln>
            <a:solidFill>
              <a:schemeClr val="tx1"/>
            </a:solidFill>
            <a:effectLst/>
            <a:latin typeface="Arial" panose="020B0604020202020204" pitchFamily="34" charset="0"/>
          </a:endParaRPr>
        </a:p>
      </dsp:txBody>
      <dsp:txXfrm>
        <a:off x="5705872" y="3578186"/>
        <a:ext cx="979006" cy="367928"/>
      </dsp:txXfrm>
    </dsp:sp>
    <dsp:sp modelId="{616DA150-CE5F-4060-B0A8-CC2BADC862B0}">
      <dsp:nvSpPr>
        <dsp:cNvPr id="0" name=""/>
        <dsp:cNvSpPr/>
      </dsp:nvSpPr>
      <dsp:spPr>
        <a:xfrm>
          <a:off x="5950623" y="4100644"/>
          <a:ext cx="953596" cy="3679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Yardımcı Hizmetler</a:t>
          </a:r>
          <a:endParaRPr kumimoji="0" lang="tr-TR" altLang="tr-TR" sz="1100" b="0" i="0" u="none" strike="noStrike" kern="1200" cap="none" normalizeH="0" baseline="0" dirty="0" smtClean="0">
            <a:ln>
              <a:noFill/>
            </a:ln>
            <a:solidFill>
              <a:schemeClr val="tx1"/>
            </a:solidFill>
            <a:effectLst/>
            <a:latin typeface="Arial" panose="020B0604020202020204" pitchFamily="34" charset="0"/>
          </a:endParaRPr>
        </a:p>
      </dsp:txBody>
      <dsp:txXfrm>
        <a:off x="5950623" y="4100644"/>
        <a:ext cx="953596" cy="3679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1BEFE2B-1BC8-4A82-9A8F-025C8A07FD28}" type="datetimeFigureOut">
              <a:rPr lang="tr-TR" smtClean="0"/>
              <a:t>2.10.2025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85768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03351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404874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958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44149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C1BEFE2B-1BC8-4A82-9A8F-025C8A07FD28}" type="datetimeFigureOut">
              <a:rPr lang="tr-TR" smtClean="0"/>
              <a:t>2.10.2025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173801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C1BEFE2B-1BC8-4A82-9A8F-025C8A07FD28}" type="datetimeFigureOut">
              <a:rPr lang="tr-TR" smtClean="0"/>
              <a:t>2.10.2025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82792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BEFE2B-1BC8-4A82-9A8F-025C8A07FD28}" type="datetimeFigureOut">
              <a:rPr lang="tr-TR" smtClean="0"/>
              <a:t>2.10.2025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196735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BEFE2B-1BC8-4A82-9A8F-025C8A07FD28}" type="datetimeFigureOut">
              <a:rPr lang="tr-TR" smtClean="0"/>
              <a:t>2.10.2025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6666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BEFE2B-1BC8-4A82-9A8F-025C8A07FD28}" type="datetimeFigureOut">
              <a:rPr lang="tr-TR" smtClean="0"/>
              <a:t>2.10.2025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386442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1BEFE2B-1BC8-4A82-9A8F-025C8A07FD28}" type="datetimeFigureOut">
              <a:rPr lang="tr-TR" smtClean="0"/>
              <a:t>2.10.2025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46796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139526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BEFE2B-1BC8-4A82-9A8F-025C8A07FD28}" type="datetimeFigureOut">
              <a:rPr lang="tr-TR" smtClean="0"/>
              <a:t>2.10.2025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34708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1BEFE2B-1BC8-4A82-9A8F-025C8A07FD28}" type="datetimeFigureOut">
              <a:rPr lang="tr-TR" smtClean="0"/>
              <a:t>2.10.2025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217339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EFE2B-1BC8-4A82-9A8F-025C8A07FD28}" type="datetimeFigureOut">
              <a:rPr lang="tr-TR" smtClean="0"/>
              <a:t>2.10.2025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33816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139583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BEFE2B-1BC8-4A82-9A8F-025C8A07FD28}" type="datetimeFigureOut">
              <a:rPr lang="tr-TR" smtClean="0"/>
              <a:t>2.10.2025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426323-9478-47E0-84F3-7FF156C55663}" type="slidenum">
              <a:rPr lang="tr-TR" smtClean="0"/>
              <a:t>‹#›</a:t>
            </a:fld>
            <a:endParaRPr lang="tr-TR"/>
          </a:p>
        </p:txBody>
      </p:sp>
    </p:spTree>
    <p:extLst>
      <p:ext uri="{BB962C8B-B14F-4D97-AF65-F5344CB8AC3E}">
        <p14:creationId xmlns:p14="http://schemas.microsoft.com/office/powerpoint/2010/main" val="83175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BEFE2B-1BC8-4A82-9A8F-025C8A07FD28}" type="datetimeFigureOut">
              <a:rPr lang="tr-TR" smtClean="0"/>
              <a:t>2.10.2025</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426323-9478-47E0-84F3-7FF156C55663}" type="slidenum">
              <a:rPr lang="tr-TR" smtClean="0"/>
              <a:t>‹#›</a:t>
            </a:fld>
            <a:endParaRPr lang="tr-TR"/>
          </a:p>
        </p:txBody>
      </p:sp>
    </p:spTree>
    <p:extLst>
      <p:ext uri="{BB962C8B-B14F-4D97-AF65-F5344CB8AC3E}">
        <p14:creationId xmlns:p14="http://schemas.microsoft.com/office/powerpoint/2010/main" val="1916554622"/>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93409" y="869134"/>
            <a:ext cx="9098734" cy="2734146"/>
          </a:xfrm>
        </p:spPr>
        <p:txBody>
          <a:bodyPr>
            <a:noAutofit/>
          </a:bodyPr>
          <a:lstStyle/>
          <a:p>
            <a:r>
              <a:rPr lang="tr-TR" sz="3600" dirty="0" smtClean="0"/>
              <a:t>MERSİN ÜNİVERSİTESİ </a:t>
            </a:r>
            <a:br>
              <a:rPr lang="tr-TR" sz="3600" dirty="0" smtClean="0"/>
            </a:br>
            <a:r>
              <a:rPr lang="tr-TR" sz="3600" dirty="0" smtClean="0"/>
              <a:t>Güzel sanatlar enstitüsü </a:t>
            </a:r>
            <a:br>
              <a:rPr lang="tr-TR" sz="3600" dirty="0" smtClean="0"/>
            </a:br>
            <a:r>
              <a:rPr lang="tr-TR" sz="3600" dirty="0" smtClean="0"/>
              <a:t>YÖK-AK 2025</a:t>
            </a:r>
            <a:br>
              <a:rPr lang="tr-TR" sz="3600" dirty="0" smtClean="0"/>
            </a:br>
            <a:r>
              <a:rPr lang="tr-TR" sz="3600" dirty="0" smtClean="0"/>
              <a:t> SUNUMU</a:t>
            </a:r>
            <a:endParaRPr lang="tr-TR" sz="3600" dirty="0"/>
          </a:p>
        </p:txBody>
      </p:sp>
    </p:spTree>
    <p:extLst>
      <p:ext uri="{BB962C8B-B14F-4D97-AF65-F5344CB8AC3E}">
        <p14:creationId xmlns:p14="http://schemas.microsoft.com/office/powerpoint/2010/main" val="309649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Puko</a:t>
            </a:r>
            <a:r>
              <a:rPr lang="tr-TR" dirty="0" smtClean="0"/>
              <a:t> örneği</a:t>
            </a:r>
            <a:br>
              <a:rPr lang="tr-TR" dirty="0" smtClean="0"/>
            </a:br>
            <a:r>
              <a:rPr lang="tr-TR" dirty="0" smtClean="0"/>
              <a:t>LİSANSÜSTÜ ÖĞRENCİLERİN SAYI VE NİTELİĞİNİN ARTTIRILMASI</a:t>
            </a:r>
            <a:endParaRPr lang="tr-TR" dirty="0"/>
          </a:p>
        </p:txBody>
      </p:sp>
      <p:pic>
        <p:nvPicPr>
          <p:cNvPr id="1028" name="Picture 4" descr="PUKÖ Döngüsü (PUKO) Ned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5051" y="2008348"/>
            <a:ext cx="4248056" cy="423113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20162" y="3759625"/>
            <a:ext cx="2655573" cy="2121610"/>
          </a:xfrm>
          <a:prstGeom prst="rect">
            <a:avLst/>
          </a:prstGeom>
          <a:noFill/>
        </p:spPr>
        <p:txBody>
          <a:bodyPr wrap="square" rtlCol="0">
            <a:spAutoFit/>
          </a:bodyPr>
          <a:lstStyle/>
          <a:p>
            <a:r>
              <a:rPr lang="tr-TR" sz="1200" dirty="0" smtClean="0"/>
              <a:t>1. </a:t>
            </a:r>
            <a:r>
              <a:rPr lang="tr-TR" sz="1200" dirty="0" err="1" smtClean="0"/>
              <a:t>Anasanat</a:t>
            </a:r>
            <a:r>
              <a:rPr lang="tr-TR" sz="1200" dirty="0" smtClean="0"/>
              <a:t> dallarının uyguladığı </a:t>
            </a:r>
            <a:r>
              <a:rPr lang="tr-TR" sz="1200" dirty="0" err="1" smtClean="0"/>
              <a:t>müfredatların</a:t>
            </a:r>
            <a:r>
              <a:rPr lang="tr-TR" sz="1200" dirty="0" smtClean="0"/>
              <a:t> günün şartları ve beklentilere uygun olarak güncellenmesi konusunun Enstitü Kurulunda tartışılması.</a:t>
            </a:r>
          </a:p>
          <a:p>
            <a:r>
              <a:rPr lang="tr-TR" sz="1200" dirty="0" smtClean="0"/>
              <a:t>2. Ders müfredatlarının güncellenmesi için birimlere yazı yazılması</a:t>
            </a:r>
          </a:p>
          <a:p>
            <a:r>
              <a:rPr lang="tr-TR" sz="1200" dirty="0" smtClean="0"/>
              <a:t>3. Müfredat değişikliklerinin Enstitü Kurulundan geçirilerek Rektörlüğe sunulması</a:t>
            </a:r>
            <a:endParaRPr lang="tr-TR" sz="1200" dirty="0"/>
          </a:p>
        </p:txBody>
      </p:sp>
      <p:sp>
        <p:nvSpPr>
          <p:cNvPr id="6" name="Metin kutusu 5"/>
          <p:cNvSpPr txBox="1"/>
          <p:nvPr/>
        </p:nvSpPr>
        <p:spPr>
          <a:xfrm>
            <a:off x="7920162" y="1837852"/>
            <a:ext cx="3014805" cy="1754326"/>
          </a:xfrm>
          <a:prstGeom prst="rect">
            <a:avLst/>
          </a:prstGeom>
          <a:noFill/>
        </p:spPr>
        <p:txBody>
          <a:bodyPr wrap="square" rtlCol="0">
            <a:spAutoFit/>
          </a:bodyPr>
          <a:lstStyle/>
          <a:p>
            <a:r>
              <a:rPr lang="tr-TR" sz="1200" dirty="0" smtClean="0"/>
              <a:t>Ulusal ve uluslararası ölçekte sanat alanında diğer lisansüstü müfredatlarının incelenmesi </a:t>
            </a:r>
          </a:p>
          <a:p>
            <a:r>
              <a:rPr lang="tr-TR" sz="1200" dirty="0" smtClean="0"/>
              <a:t>2. Öğrenci memnuniyet anketlerinin analiz edilmesi</a:t>
            </a:r>
          </a:p>
          <a:p>
            <a:r>
              <a:rPr lang="tr-TR" sz="1200" dirty="0" smtClean="0"/>
              <a:t>Sanat </a:t>
            </a:r>
            <a:r>
              <a:rPr lang="tr-TR" sz="1200" dirty="0" err="1" smtClean="0"/>
              <a:t>piyasının</a:t>
            </a:r>
            <a:r>
              <a:rPr lang="tr-TR" sz="1200" dirty="0" smtClean="0"/>
              <a:t> beklentilerinin araştırılması</a:t>
            </a:r>
          </a:p>
          <a:p>
            <a:r>
              <a:rPr lang="tr-TR" sz="1200" dirty="0" smtClean="0"/>
              <a:t>3. Mezun paydaşlarımızdan görüş alınması</a:t>
            </a:r>
            <a:endParaRPr lang="tr-TR" sz="1200" dirty="0"/>
          </a:p>
        </p:txBody>
      </p:sp>
      <p:sp>
        <p:nvSpPr>
          <p:cNvPr id="7" name="Metin kutusu 6"/>
          <p:cNvSpPr txBox="1"/>
          <p:nvPr/>
        </p:nvSpPr>
        <p:spPr>
          <a:xfrm>
            <a:off x="913795" y="2008348"/>
            <a:ext cx="2204201" cy="1200329"/>
          </a:xfrm>
          <a:prstGeom prst="rect">
            <a:avLst/>
          </a:prstGeom>
          <a:noFill/>
        </p:spPr>
        <p:txBody>
          <a:bodyPr wrap="square" rtlCol="0">
            <a:spAutoFit/>
          </a:bodyPr>
          <a:lstStyle/>
          <a:p>
            <a:pPr algn="just"/>
            <a:r>
              <a:rPr lang="tr-TR" sz="1200" dirty="0" smtClean="0"/>
              <a:t>1. </a:t>
            </a:r>
            <a:r>
              <a:rPr lang="tr-TR" sz="1200" dirty="0" err="1" smtClean="0"/>
              <a:t>Müfrdatını</a:t>
            </a:r>
            <a:r>
              <a:rPr lang="tr-TR" sz="1200" dirty="0" smtClean="0"/>
              <a:t> güncelleyen programlarda danışmanların ders seçimi </a:t>
            </a:r>
            <a:r>
              <a:rPr lang="tr-TR" sz="1200" dirty="0" err="1" smtClean="0"/>
              <a:t>konuusunda</a:t>
            </a:r>
            <a:r>
              <a:rPr lang="tr-TR" sz="1200" dirty="0" smtClean="0"/>
              <a:t> yönlendirici olması</a:t>
            </a:r>
          </a:p>
          <a:p>
            <a:pPr algn="just"/>
            <a:r>
              <a:rPr lang="tr-TR" sz="1200" dirty="0" smtClean="0"/>
              <a:t>2. İç paydaş toplantılarında konunun değerlendirilmesi</a:t>
            </a:r>
          </a:p>
        </p:txBody>
      </p:sp>
      <p:sp>
        <p:nvSpPr>
          <p:cNvPr id="8" name="Metin kutusu 7"/>
          <p:cNvSpPr txBox="1"/>
          <p:nvPr/>
        </p:nvSpPr>
        <p:spPr>
          <a:xfrm>
            <a:off x="543208" y="4381877"/>
            <a:ext cx="2574789" cy="646331"/>
          </a:xfrm>
          <a:prstGeom prst="rect">
            <a:avLst/>
          </a:prstGeom>
          <a:noFill/>
        </p:spPr>
        <p:txBody>
          <a:bodyPr wrap="square" rtlCol="0">
            <a:spAutoFit/>
          </a:bodyPr>
          <a:lstStyle/>
          <a:p>
            <a:pPr algn="just"/>
            <a:r>
              <a:rPr lang="tr-TR" sz="1200" dirty="0" smtClean="0"/>
              <a:t>Öğrenci temsilcisi ve anketler aracılığıyla süreç takip edilir ve program yeterliliği izlenir</a:t>
            </a:r>
            <a:endParaRPr lang="tr-TR" sz="1200" dirty="0"/>
          </a:p>
        </p:txBody>
      </p:sp>
    </p:spTree>
    <p:extLst>
      <p:ext uri="{BB962C8B-B14F-4D97-AF65-F5344CB8AC3E}">
        <p14:creationId xmlns:p14="http://schemas.microsoft.com/office/powerpoint/2010/main" val="194948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Puko</a:t>
            </a:r>
            <a:r>
              <a:rPr lang="tr-TR" dirty="0" smtClean="0"/>
              <a:t> örneği</a:t>
            </a:r>
            <a:br>
              <a:rPr lang="tr-TR" dirty="0" smtClean="0"/>
            </a:br>
            <a:r>
              <a:rPr lang="tr-TR" dirty="0" smtClean="0"/>
              <a:t>Uluslararası öğrenci sayısının arttırılması</a:t>
            </a:r>
            <a:endParaRPr lang="tr-TR" dirty="0"/>
          </a:p>
        </p:txBody>
      </p:sp>
      <p:pic>
        <p:nvPicPr>
          <p:cNvPr id="4" name="İçerik Yer Tutucusu 3"/>
          <p:cNvPicPr>
            <a:picLocks noGrp="1" noChangeAspect="1"/>
          </p:cNvPicPr>
          <p:nvPr>
            <p:ph idx="1"/>
          </p:nvPr>
        </p:nvPicPr>
        <p:blipFill>
          <a:blip r:embed="rId2"/>
          <a:stretch>
            <a:fillRect/>
          </a:stretch>
        </p:blipFill>
        <p:spPr>
          <a:xfrm>
            <a:off x="4235400" y="2095500"/>
            <a:ext cx="3711675" cy="3695700"/>
          </a:xfrm>
          <a:prstGeom prst="rect">
            <a:avLst/>
          </a:prstGeom>
        </p:spPr>
      </p:pic>
      <p:sp>
        <p:nvSpPr>
          <p:cNvPr id="5" name="Metin kutusu 4"/>
          <p:cNvSpPr txBox="1"/>
          <p:nvPr/>
        </p:nvSpPr>
        <p:spPr>
          <a:xfrm>
            <a:off x="8304244" y="1935921"/>
            <a:ext cx="3383189" cy="2400657"/>
          </a:xfrm>
          <a:prstGeom prst="rect">
            <a:avLst/>
          </a:prstGeom>
          <a:noFill/>
        </p:spPr>
        <p:txBody>
          <a:bodyPr wrap="square" rtlCol="0">
            <a:spAutoFit/>
          </a:bodyPr>
          <a:lstStyle/>
          <a:p>
            <a:pPr algn="just"/>
            <a:r>
              <a:rPr lang="tr-TR" sz="1200" dirty="0" smtClean="0"/>
              <a:t>1. Yönetmelikler çerçevesinde her </a:t>
            </a:r>
            <a:r>
              <a:rPr lang="tr-TR" sz="1200" dirty="0" err="1" smtClean="0"/>
              <a:t>anasamat</a:t>
            </a:r>
            <a:r>
              <a:rPr lang="tr-TR" sz="1200" dirty="0" smtClean="0"/>
              <a:t> dalının </a:t>
            </a:r>
            <a:r>
              <a:rPr lang="tr-TR" sz="1200" dirty="0" err="1" smtClean="0"/>
              <a:t>uluslarası</a:t>
            </a:r>
            <a:r>
              <a:rPr lang="tr-TR" sz="1200" dirty="0" smtClean="0"/>
              <a:t> öğrenci planlamasını yapması</a:t>
            </a:r>
          </a:p>
          <a:p>
            <a:pPr algn="just"/>
            <a:r>
              <a:rPr lang="tr-TR" sz="1200" dirty="0" err="1" smtClean="0"/>
              <a:t>Uluslarası</a:t>
            </a:r>
            <a:r>
              <a:rPr lang="tr-TR" sz="1200" dirty="0" smtClean="0"/>
              <a:t> eğitim ve tanıtım faaliyetlerinde (fuar vb.) Enstitünün temsil edilmesinin planlanması</a:t>
            </a:r>
          </a:p>
          <a:p>
            <a:pPr algn="just"/>
            <a:r>
              <a:rPr lang="tr-TR" sz="1200" dirty="0" smtClean="0"/>
              <a:t>2. Yabancı öğrencilerin her dönem kayıt esnasında ödedikleri harç miktarının makul bir düzeye indirgenmesinin dile getirilmesi</a:t>
            </a:r>
          </a:p>
          <a:p>
            <a:pPr algn="just"/>
            <a:r>
              <a:rPr lang="tr-TR" sz="1200" dirty="0" smtClean="0"/>
              <a:t>Yabancı öğrenciler için ayrı bir memnuniyet  anketinin planlanması</a:t>
            </a:r>
          </a:p>
          <a:p>
            <a:endParaRPr lang="tr-TR" dirty="0"/>
          </a:p>
        </p:txBody>
      </p:sp>
      <p:sp>
        <p:nvSpPr>
          <p:cNvPr id="6" name="Metin kutusu 5"/>
          <p:cNvSpPr txBox="1"/>
          <p:nvPr/>
        </p:nvSpPr>
        <p:spPr>
          <a:xfrm>
            <a:off x="8352260" y="4336578"/>
            <a:ext cx="3694922" cy="1754326"/>
          </a:xfrm>
          <a:prstGeom prst="rect">
            <a:avLst/>
          </a:prstGeom>
          <a:noFill/>
        </p:spPr>
        <p:txBody>
          <a:bodyPr wrap="square" rtlCol="0">
            <a:spAutoFit/>
          </a:bodyPr>
          <a:lstStyle/>
          <a:p>
            <a:r>
              <a:rPr lang="tr-TR" sz="1200" dirty="0" smtClean="0"/>
              <a:t>1. Üniversitemizdeki akademik yaşamları sırasında uluslararası </a:t>
            </a:r>
            <a:r>
              <a:rPr lang="tr-TR" sz="1200" dirty="0"/>
              <a:t>öğrencilere rehberlik hizmetinin </a:t>
            </a:r>
            <a:r>
              <a:rPr lang="tr-TR" sz="1200" dirty="0" smtClean="0"/>
              <a:t>sağlanması</a:t>
            </a:r>
          </a:p>
          <a:p>
            <a:r>
              <a:rPr lang="tr-TR" sz="1200" dirty="0" err="1" smtClean="0"/>
              <a:t>Uluslaraası</a:t>
            </a:r>
            <a:r>
              <a:rPr lang="tr-TR" sz="1200" dirty="0" smtClean="0"/>
              <a:t> öğrencilerin ders kayıt ve ders seçimi süreçlerinim Öğrenci Bilgi Sistemi aracılığıyla desteklenmesi</a:t>
            </a:r>
          </a:p>
          <a:p>
            <a:r>
              <a:rPr lang="tr-TR" sz="1200" dirty="0" smtClean="0"/>
              <a:t>2. </a:t>
            </a:r>
            <a:r>
              <a:rPr lang="tr-TR" sz="1200" dirty="0" err="1" smtClean="0"/>
              <a:t>Uluslaraarası</a:t>
            </a:r>
            <a:r>
              <a:rPr lang="tr-TR" sz="1200" dirty="0" smtClean="0"/>
              <a:t> öğrencilerin ilgileri doğrultusunda Öğrenci topluluklarına katılımının  sağlanarak Türk öğrencilerle kaynaşmasının gerçekleştirmek</a:t>
            </a:r>
            <a:endParaRPr lang="tr-TR" sz="1200" dirty="0"/>
          </a:p>
        </p:txBody>
      </p:sp>
      <p:sp>
        <p:nvSpPr>
          <p:cNvPr id="7" name="Metin kutusu 6"/>
          <p:cNvSpPr txBox="1"/>
          <p:nvPr/>
        </p:nvSpPr>
        <p:spPr>
          <a:xfrm>
            <a:off x="550506" y="4408895"/>
            <a:ext cx="3242387" cy="1384995"/>
          </a:xfrm>
          <a:prstGeom prst="rect">
            <a:avLst/>
          </a:prstGeom>
          <a:noFill/>
        </p:spPr>
        <p:txBody>
          <a:bodyPr wrap="square" rtlCol="0">
            <a:spAutoFit/>
          </a:bodyPr>
          <a:lstStyle/>
          <a:p>
            <a:pPr algn="just"/>
            <a:r>
              <a:rPr lang="tr-TR" sz="1200" dirty="0" smtClean="0"/>
              <a:t>1. Program Danışmanı ve Enstitü Müdür yardımcısı tarafından yabancı öğrencilerin ders başarı durumunun kontrol edilmesi.</a:t>
            </a:r>
          </a:p>
          <a:p>
            <a:pPr algn="just"/>
            <a:r>
              <a:rPr lang="tr-TR" sz="1200" dirty="0" smtClean="0"/>
              <a:t>Memnuniyet anketlerinin değerlendirilmesi</a:t>
            </a:r>
          </a:p>
          <a:p>
            <a:pPr algn="just"/>
            <a:r>
              <a:rPr lang="tr-TR" sz="1200" dirty="0" smtClean="0"/>
              <a:t>2. Türkçe sınavını henüz geçememiş ancak programa kayıt yaptırmış öğrencilerin dil yeterliliklerinin takip edilmesi </a:t>
            </a:r>
            <a:endParaRPr lang="tr-TR" sz="1200" dirty="0"/>
          </a:p>
        </p:txBody>
      </p:sp>
      <p:sp>
        <p:nvSpPr>
          <p:cNvPr id="8" name="Metin kutusu 7"/>
          <p:cNvSpPr txBox="1"/>
          <p:nvPr/>
        </p:nvSpPr>
        <p:spPr>
          <a:xfrm>
            <a:off x="1231641" y="2304661"/>
            <a:ext cx="2015412" cy="1334278"/>
          </a:xfrm>
          <a:prstGeom prst="rect">
            <a:avLst/>
          </a:prstGeom>
          <a:noFill/>
        </p:spPr>
        <p:txBody>
          <a:bodyPr wrap="square" rtlCol="0">
            <a:spAutoFit/>
          </a:bodyPr>
          <a:lstStyle/>
          <a:p>
            <a:endParaRPr lang="tr-TR" dirty="0"/>
          </a:p>
        </p:txBody>
      </p:sp>
      <p:sp>
        <p:nvSpPr>
          <p:cNvPr id="9" name="Metin kutusu 8"/>
          <p:cNvSpPr txBox="1"/>
          <p:nvPr/>
        </p:nvSpPr>
        <p:spPr>
          <a:xfrm>
            <a:off x="811763" y="2174032"/>
            <a:ext cx="2981130" cy="1938992"/>
          </a:xfrm>
          <a:prstGeom prst="rect">
            <a:avLst/>
          </a:prstGeom>
          <a:noFill/>
        </p:spPr>
        <p:txBody>
          <a:bodyPr wrap="square" rtlCol="0">
            <a:spAutoFit/>
          </a:bodyPr>
          <a:lstStyle/>
          <a:p>
            <a:pPr algn="just"/>
            <a:r>
              <a:rPr lang="tr-TR" sz="1200" dirty="0" smtClean="0"/>
              <a:t>1. Uluslararası </a:t>
            </a:r>
            <a:r>
              <a:rPr lang="tr-TR" sz="1200" dirty="0"/>
              <a:t>öğrencilerin Üniversiteye ve çevreye entegrasyon sağlama durumunun takip edilerek gerekli durumlarda önlem alınması. </a:t>
            </a:r>
            <a:endParaRPr lang="tr-TR" sz="1200" dirty="0" smtClean="0"/>
          </a:p>
          <a:p>
            <a:pPr algn="just"/>
            <a:r>
              <a:rPr lang="tr-TR" sz="1200" dirty="0" smtClean="0"/>
              <a:t>Memnuniyet anketleri </a:t>
            </a:r>
            <a:r>
              <a:rPr lang="tr-TR" sz="1200" dirty="0" err="1" smtClean="0"/>
              <a:t>sonuxcunda</a:t>
            </a:r>
            <a:r>
              <a:rPr lang="tr-TR" sz="1200" dirty="0" smtClean="0"/>
              <a:t> ortaya çıkan zayıf noktaların iyileştirilmesi</a:t>
            </a:r>
          </a:p>
          <a:p>
            <a:pPr algn="just"/>
            <a:r>
              <a:rPr lang="tr-TR" sz="1200" dirty="0" smtClean="0"/>
              <a:t>2. Herhangi bir şekilde harcını yatıramamış öğrenciler için burs olanaklarının araştırılması</a:t>
            </a:r>
            <a:endParaRPr lang="tr-TR" sz="1200" dirty="0"/>
          </a:p>
        </p:txBody>
      </p:sp>
    </p:spTree>
    <p:extLst>
      <p:ext uri="{BB962C8B-B14F-4D97-AF65-F5344CB8AC3E}">
        <p14:creationId xmlns:p14="http://schemas.microsoft.com/office/powerpoint/2010/main" val="264078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47114"/>
            <a:ext cx="8154572" cy="1452025"/>
          </a:xfrm>
        </p:spPr>
        <p:txBody>
          <a:bodyPr/>
          <a:lstStyle/>
          <a:p>
            <a:r>
              <a:rPr lang="tr-TR" dirty="0" smtClean="0"/>
              <a:t>Enstitü tanıtımı</a:t>
            </a:r>
            <a:endParaRPr lang="tr-TR" dirty="0"/>
          </a:p>
        </p:txBody>
      </p:sp>
      <p:sp>
        <p:nvSpPr>
          <p:cNvPr id="3" name="Alt Başlık 2"/>
          <p:cNvSpPr>
            <a:spLocks noGrp="1"/>
          </p:cNvSpPr>
          <p:nvPr>
            <p:ph type="subTitle" idx="1"/>
          </p:nvPr>
        </p:nvSpPr>
        <p:spPr>
          <a:xfrm>
            <a:off x="806548" y="2110862"/>
            <a:ext cx="9322190" cy="2840966"/>
          </a:xfrm>
        </p:spPr>
        <p:txBody>
          <a:bodyPr>
            <a:normAutofit fontScale="70000" lnSpcReduction="20000"/>
          </a:bodyPr>
          <a:lstStyle/>
          <a:p>
            <a:pPr algn="just"/>
            <a:r>
              <a:rPr lang="tr-TR" dirty="0"/>
              <a:t>Mersin Üniversitesi Güzel Sanatlar Enstitüsü 2547 sayılı </a:t>
            </a:r>
            <a:r>
              <a:rPr lang="tr-TR" dirty="0" smtClean="0"/>
              <a:t>Yükseköğretim Kanuna uygun </a:t>
            </a:r>
            <a:r>
              <a:rPr lang="tr-TR" dirty="0"/>
              <a:t>olarak 2010-2011 Eğitim-Öğretim yılında, daha önce Sosyal Bilimler Enstitüsünde aktif olan ana sanat dallarının Enstitümüze devredilmesi ile faaliyete geçmiştir. Enstitümüz bünyesinde Grafik, Heykel, Resim, Müzik, Sahne Sanatları olmak üzere toplam 5 Ana Sanat Dalında </a:t>
            </a:r>
            <a:r>
              <a:rPr lang="tr-TR" dirty="0" smtClean="0"/>
              <a:t>aktif Yüksek </a:t>
            </a:r>
            <a:r>
              <a:rPr lang="tr-TR" dirty="0"/>
              <a:t>Lisans </a:t>
            </a:r>
            <a:r>
              <a:rPr lang="tr-TR" dirty="0" smtClean="0"/>
              <a:t>eğitimi yürütülmektedir. Bunların yanı sıra Heykel ve Resim alanında doktora eşdeğeri Sanatta Yeterlilik Programı da mevcut olup Heykel Programı Yükseköğretim Kurulu’nun </a:t>
            </a:r>
            <a:r>
              <a:rPr lang="tr-TR" dirty="0"/>
              <a:t>Lisansüstü Eğitim-Öğretim Programı Açılması ve Yürütülmesine Dair </a:t>
            </a:r>
            <a:r>
              <a:rPr lang="tr-TR" dirty="0" smtClean="0"/>
              <a:t>İlkeler çerçevesinde Öğretim üyesi eksikliğinden dolayı pasif durumdadır. Programın yeniden öğrenci alımına başlaması noktasında çalışmalarımız devam etmektedir. Enstitümüz Üniversitemiz Mimarlık Fakültesi zemin katında faaliyetlerine devam etmektedir.</a:t>
            </a:r>
            <a:r>
              <a:rPr lang="tr-TR" dirty="0"/>
              <a:t>	</a:t>
            </a:r>
          </a:p>
        </p:txBody>
      </p:sp>
    </p:spTree>
    <p:extLst>
      <p:ext uri="{BB962C8B-B14F-4D97-AF65-F5344CB8AC3E}">
        <p14:creationId xmlns:p14="http://schemas.microsoft.com/office/powerpoint/2010/main" val="16609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Organizasyon Şeması</a:t>
            </a:r>
            <a:endParaRPr lang="tr-TR" dirty="0"/>
          </a:p>
        </p:txBody>
      </p:sp>
      <p:sp>
        <p:nvSpPr>
          <p:cNvPr id="4" name="Rectangle 3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145"/>
          <p:cNvSpPr>
            <a:spLocks noChangeArrowheads="1"/>
          </p:cNvSpPr>
          <p:nvPr/>
        </p:nvSpPr>
        <p:spPr bwMode="auto">
          <a:xfrm flipV="1">
            <a:off x="2335236" y="2686928"/>
            <a:ext cx="2604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12" name="Rectangle 253"/>
          <p:cNvSpPr>
            <a:spLocks noChangeArrowheads="1"/>
          </p:cNvSpPr>
          <p:nvPr/>
        </p:nvSpPr>
        <p:spPr bwMode="auto">
          <a:xfrm>
            <a:off x="1004423" y="20009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4" name="Organization Chart 217"/>
          <p:cNvGrpSpPr>
            <a:grpSpLocks noChangeAspect="1"/>
          </p:cNvGrpSpPr>
          <p:nvPr/>
        </p:nvGrpSpPr>
        <p:grpSpPr bwMode="auto">
          <a:xfrm>
            <a:off x="1891929" y="157718"/>
            <a:ext cx="6909042" cy="6479385"/>
            <a:chOff x="372" y="-357"/>
            <a:chExt cx="10615" cy="8477"/>
          </a:xfrm>
        </p:grpSpPr>
        <p:graphicFrame>
          <p:nvGraphicFramePr>
            <p:cNvPr id="16" name="Diyagram 15"/>
            <p:cNvGraphicFramePr/>
            <p:nvPr>
              <p:extLst>
                <p:ext uri="{D42A27DB-BD31-4B8C-83A1-F6EECF244321}">
                  <p14:modId xmlns:p14="http://schemas.microsoft.com/office/powerpoint/2010/main" val="367718154"/>
                </p:ext>
              </p:extLst>
            </p:nvPr>
          </p:nvGraphicFramePr>
          <p:xfrm>
            <a:off x="372" y="-357"/>
            <a:ext cx="10615" cy="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_s1161"/>
            <p:cNvSpPr>
              <a:spLocks noChangeShapeType="1"/>
            </p:cNvSpPr>
            <p:nvPr/>
          </p:nvSpPr>
          <p:spPr bwMode="auto">
            <a:xfrm>
              <a:off x="2202" y="5677"/>
              <a:ext cx="3335"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413084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Misyon</a:t>
            </a:r>
            <a:r>
              <a:rPr lang="tr-TR" dirty="0"/>
              <a:t> </a:t>
            </a:r>
            <a:r>
              <a:rPr lang="tr-TR" dirty="0" smtClean="0"/>
              <a:t>ve Vizyon  </a:t>
            </a:r>
            <a:endParaRPr lang="tr-TR" dirty="0"/>
          </a:p>
        </p:txBody>
      </p:sp>
      <p:sp>
        <p:nvSpPr>
          <p:cNvPr id="3" name="İçerik Yer Tutucusu 2"/>
          <p:cNvSpPr>
            <a:spLocks noGrp="1"/>
          </p:cNvSpPr>
          <p:nvPr>
            <p:ph idx="1"/>
          </p:nvPr>
        </p:nvSpPr>
        <p:spPr/>
        <p:txBody>
          <a:bodyPr>
            <a:normAutofit fontScale="85000" lnSpcReduction="10000"/>
          </a:bodyPr>
          <a:lstStyle/>
          <a:p>
            <a:pPr algn="just"/>
            <a:r>
              <a:rPr lang="tr-TR" dirty="0" smtClean="0"/>
              <a:t>Misyon: Birimimizin misyonu,  Atatürk </a:t>
            </a:r>
            <a:r>
              <a:rPr lang="tr-TR" dirty="0"/>
              <a:t>ilke ve devrimlerine bağlı</a:t>
            </a:r>
            <a:r>
              <a:rPr lang="tr-TR" dirty="0" smtClean="0"/>
              <a:t>, </a:t>
            </a:r>
            <a:r>
              <a:rPr lang="tr-TR" dirty="0"/>
              <a:t>Cumhuriyet ilkelerinden ödün vermeyen, çalışkan, bilgi ve birikimlerini tüm insanlık yararına kullanan, topluma yararlı, evrensel değerler ışığında, modern, yaratıcı ve pozitif düşünen, katılımcı, üretken ve yarattığı değerlerle ülkesini tüm dünyada temsil eden üstün nitelikli </a:t>
            </a:r>
            <a:r>
              <a:rPr lang="tr-TR" dirty="0" smtClean="0"/>
              <a:t>sanatçı bireyler </a:t>
            </a:r>
            <a:r>
              <a:rPr lang="tr-TR" dirty="0"/>
              <a:t>yetiştirmek, yüksek düzeyde </a:t>
            </a:r>
            <a:r>
              <a:rPr lang="tr-TR" dirty="0" smtClean="0"/>
              <a:t>bilimsel, sanatsal </a:t>
            </a:r>
            <a:r>
              <a:rPr lang="tr-TR" dirty="0"/>
              <a:t>çalışma ve araştırma </a:t>
            </a:r>
            <a:r>
              <a:rPr lang="tr-TR" dirty="0" smtClean="0"/>
              <a:t>yapmak; </a:t>
            </a:r>
            <a:r>
              <a:rPr lang="tr-TR" dirty="0"/>
              <a:t>bilgi ve teknoloji üretmek, üretimini toplum yararına sunarak bölgesel ve ulusal alanda gelişme ve sürdürülebilir kalkınmaya katkı sağlamaktır.</a:t>
            </a:r>
          </a:p>
          <a:p>
            <a:pPr algn="just"/>
            <a:r>
              <a:rPr lang="tr-TR" dirty="0"/>
              <a:t> </a:t>
            </a:r>
            <a:r>
              <a:rPr lang="tr-TR" b="1" dirty="0" smtClean="0"/>
              <a:t>Vizyon: </a:t>
            </a:r>
            <a:r>
              <a:rPr lang="tr-TR" dirty="0"/>
              <a:t>Ulusal ve uluslararası düzeyde vereceği eğitim-öğretim, üreteceği bilgi, teknoloji ve sanat ile öğrencilerini, mezunlarını, çalışanlarını ve toplumu yaşam boyu öğrenmeyle bütünleştiren, kalite odaklı, engelsiz ve uluslararası tanınırlığa sahip bir </a:t>
            </a:r>
            <a:r>
              <a:rPr lang="tr-TR" dirty="0" smtClean="0"/>
              <a:t>kurum </a:t>
            </a:r>
            <a:r>
              <a:rPr lang="tr-TR" dirty="0"/>
              <a:t>olmaktır</a:t>
            </a:r>
            <a:r>
              <a:rPr lang="tr-TR" dirty="0" smtClean="0"/>
              <a:t>.</a:t>
            </a:r>
          </a:p>
          <a:p>
            <a:endParaRPr lang="tr-TR" dirty="0"/>
          </a:p>
          <a:p>
            <a:r>
              <a:rPr lang="tr-TR" b="1" dirty="0"/>
              <a:t> </a:t>
            </a:r>
            <a:endParaRPr lang="tr-TR" dirty="0"/>
          </a:p>
          <a:p>
            <a:endParaRPr lang="tr-TR" dirty="0"/>
          </a:p>
          <a:p>
            <a:endParaRPr lang="tr-TR" dirty="0"/>
          </a:p>
        </p:txBody>
      </p:sp>
    </p:spTree>
    <p:extLst>
      <p:ext uri="{BB962C8B-B14F-4D97-AF65-F5344CB8AC3E}">
        <p14:creationId xmlns:p14="http://schemas.microsoft.com/office/powerpoint/2010/main" val="2638992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2805" y="-168166"/>
            <a:ext cx="8676872" cy="1513490"/>
          </a:xfrm>
        </p:spPr>
        <p:txBody>
          <a:bodyPr/>
          <a:lstStyle/>
          <a:p>
            <a:r>
              <a:rPr lang="tr-TR" sz="3600" dirty="0" smtClean="0"/>
              <a:t>Temel Değerler ve Stratejik Öncelikler</a:t>
            </a:r>
            <a:endParaRPr lang="tr-TR" sz="3600" dirty="0"/>
          </a:p>
        </p:txBody>
      </p:sp>
      <p:sp>
        <p:nvSpPr>
          <p:cNvPr id="3" name="İçerik Yer Tutucusu 2"/>
          <p:cNvSpPr>
            <a:spLocks noGrp="1"/>
          </p:cNvSpPr>
          <p:nvPr>
            <p:ph idx="1"/>
          </p:nvPr>
        </p:nvSpPr>
        <p:spPr>
          <a:xfrm>
            <a:off x="599089" y="1282263"/>
            <a:ext cx="8944304" cy="4759100"/>
          </a:xfrm>
        </p:spPr>
        <p:txBody>
          <a:bodyPr>
            <a:normAutofit fontScale="85000" lnSpcReduction="10000"/>
          </a:bodyPr>
          <a:lstStyle/>
          <a:p>
            <a:pPr algn="just"/>
            <a:r>
              <a:rPr lang="tr-TR" u="sng" dirty="0" smtClean="0">
                <a:solidFill>
                  <a:schemeClr val="tx2">
                    <a:lumMod val="50000"/>
                  </a:schemeClr>
                </a:solidFill>
              </a:rPr>
              <a:t>Temel Değerlerimiz </a:t>
            </a:r>
            <a:r>
              <a:rPr lang="tr-TR" dirty="0" smtClean="0">
                <a:solidFill>
                  <a:schemeClr val="tx2">
                    <a:lumMod val="50000"/>
                  </a:schemeClr>
                </a:solidFill>
              </a:rPr>
              <a:t> </a:t>
            </a:r>
            <a:r>
              <a:rPr lang="tr-TR" dirty="0" smtClean="0"/>
              <a:t>                </a:t>
            </a:r>
            <a:r>
              <a:rPr lang="tr-TR" u="sng" dirty="0" smtClean="0">
                <a:solidFill>
                  <a:schemeClr val="tx2">
                    <a:lumMod val="50000"/>
                  </a:schemeClr>
                </a:solidFill>
              </a:rPr>
              <a:t>Stratejik Önceliklerimiz</a:t>
            </a:r>
          </a:p>
          <a:p>
            <a:pPr algn="just"/>
            <a:r>
              <a:rPr lang="tr-TR" dirty="0" smtClean="0"/>
              <a:t>Öğrenci Odaklılık                      1.Lisansüstü eğitime kayıtlı öğrenci niteliğinin ve </a:t>
            </a:r>
          </a:p>
          <a:p>
            <a:pPr algn="just"/>
            <a:r>
              <a:rPr lang="tr-TR" dirty="0" smtClean="0"/>
              <a:t>Estetik duyarlılık                         sayısının arttırılması ve bu yolla alanında yetkin ve </a:t>
            </a:r>
          </a:p>
          <a:p>
            <a:pPr algn="just"/>
            <a:r>
              <a:rPr lang="tr-TR" dirty="0" smtClean="0"/>
              <a:t>Katılımcılık                                  kendini sürekli geliştiren uzmanlar yetiştirmek</a:t>
            </a:r>
          </a:p>
          <a:p>
            <a:pPr algn="just"/>
            <a:r>
              <a:rPr lang="tr-TR" dirty="0" smtClean="0"/>
              <a:t>Paylaşımcılık                               2.Yabancı uyruklu öğrenci sayısının arttırılması</a:t>
            </a:r>
          </a:p>
          <a:p>
            <a:pPr algn="just"/>
            <a:r>
              <a:rPr lang="tr-TR" dirty="0" smtClean="0"/>
              <a:t>Etik Değerlere Bağlılık              3. Ulusal </a:t>
            </a:r>
            <a:r>
              <a:rPr lang="tr-TR" dirty="0"/>
              <a:t>ve uluslararası </a:t>
            </a:r>
            <a:r>
              <a:rPr lang="tr-TR" dirty="0" smtClean="0"/>
              <a:t>eğitim-öğretim </a:t>
            </a:r>
            <a:r>
              <a:rPr lang="tr-TR" dirty="0" err="1" smtClean="0"/>
              <a:t>işbirlik</a:t>
            </a:r>
            <a:r>
              <a:rPr lang="tr-TR" dirty="0" smtClean="0"/>
              <a:t>-       </a:t>
            </a:r>
          </a:p>
          <a:p>
            <a:pPr algn="just"/>
            <a:r>
              <a:rPr lang="tr-TR" dirty="0" smtClean="0"/>
              <a:t>Şeffaflık,                                       </a:t>
            </a:r>
            <a:r>
              <a:rPr lang="tr-TR" dirty="0" err="1" smtClean="0"/>
              <a:t>lerinin</a:t>
            </a:r>
            <a:r>
              <a:rPr lang="tr-TR" dirty="0" smtClean="0"/>
              <a:t> geliştirilerek değişim programlarına katılı-</a:t>
            </a:r>
          </a:p>
          <a:p>
            <a:pPr algn="just"/>
            <a:r>
              <a:rPr lang="tr-TR" dirty="0" smtClean="0"/>
              <a:t>Çok seslilik ve Çeşitlilik           </a:t>
            </a:r>
            <a:r>
              <a:rPr lang="tr-TR" dirty="0" err="1" smtClean="0"/>
              <a:t>mın</a:t>
            </a:r>
            <a:r>
              <a:rPr lang="tr-TR" dirty="0" smtClean="0"/>
              <a:t> arttırılması</a:t>
            </a:r>
          </a:p>
          <a:p>
            <a:r>
              <a:rPr lang="tr-TR" dirty="0" smtClean="0"/>
              <a:t>Toplumsal Sorumluluk</a:t>
            </a:r>
          </a:p>
          <a:p>
            <a:r>
              <a:rPr lang="tr-TR" dirty="0" smtClean="0"/>
              <a:t>Liyakat</a:t>
            </a:r>
          </a:p>
          <a:p>
            <a:r>
              <a:rPr lang="tr-TR" dirty="0" smtClean="0"/>
              <a:t>Yenilikçilik</a:t>
            </a:r>
            <a:endParaRPr lang="tr-TR" dirty="0"/>
          </a:p>
        </p:txBody>
      </p:sp>
      <p:cxnSp>
        <p:nvCxnSpPr>
          <p:cNvPr id="9" name="Düz Bağlayıcı 8"/>
          <p:cNvCxnSpPr/>
          <p:nvPr/>
        </p:nvCxnSpPr>
        <p:spPr>
          <a:xfrm>
            <a:off x="3511808" y="1406301"/>
            <a:ext cx="31531" cy="46350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684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a:xfrm>
            <a:off x="913795" y="2096064"/>
            <a:ext cx="10353762" cy="4005972"/>
          </a:xfrm>
        </p:spPr>
        <p:txBody>
          <a:bodyPr>
            <a:normAutofit fontScale="92500" lnSpcReduction="10000"/>
          </a:bodyPr>
          <a:lstStyle/>
          <a:p>
            <a:r>
              <a:rPr lang="tr-TR" dirty="0" smtClean="0"/>
              <a:t>Üniversitenin kuruluşundan beri var olan öğretim elemanları ile genç, dinamik akademik kadronun bir arada bulunarak eğitim süreçlerine katkı sunması.</a:t>
            </a:r>
          </a:p>
          <a:p>
            <a:r>
              <a:rPr lang="tr-TR" dirty="0" smtClean="0"/>
              <a:t>Ders müfredatlarının günün koşulları ve sanat piyasası ihtiyaçları doğrultusunda her yıl güncellenmesi</a:t>
            </a:r>
          </a:p>
          <a:p>
            <a:r>
              <a:rPr lang="tr-TR" dirty="0" smtClean="0"/>
              <a:t>Mezunlarımızın ve mevcut öğrencilerimizin sergi ve çeşitli etkinlikler yoluyla yerel dinamiklerle yakın iletişim ve iş birliği içinde olması.</a:t>
            </a:r>
          </a:p>
          <a:p>
            <a:r>
              <a:rPr lang="tr-TR" dirty="0"/>
              <a:t>Öğrenci-öğretim elemanı ilişkilerinin güçlü </a:t>
            </a:r>
            <a:r>
              <a:rPr lang="tr-TR" dirty="0" smtClean="0"/>
              <a:t>olması.</a:t>
            </a:r>
          </a:p>
          <a:p>
            <a:r>
              <a:rPr lang="tr-TR" dirty="0" smtClean="0"/>
              <a:t>Enstitümüz programları arasında yer alan Sahne Sanatları Yüksek Lisans programının</a:t>
            </a:r>
          </a:p>
          <a:p>
            <a:pPr marL="0" indent="0">
              <a:buNone/>
            </a:pPr>
            <a:r>
              <a:rPr lang="tr-TR" dirty="0" smtClean="0"/>
              <a:t>    Türkiye’de görece pek az üniversitede yer alması sebebiyle programın başvuru ve öğrenci sayısı bakımından çok rağbet görmesi.</a:t>
            </a:r>
          </a:p>
          <a:p>
            <a:endParaRPr lang="tr-TR" dirty="0"/>
          </a:p>
        </p:txBody>
      </p:sp>
    </p:spTree>
    <p:extLst>
      <p:ext uri="{BB962C8B-B14F-4D97-AF65-F5344CB8AC3E}">
        <p14:creationId xmlns:p14="http://schemas.microsoft.com/office/powerpoint/2010/main" val="499899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Enstitüye Bağlı </a:t>
            </a:r>
            <a:r>
              <a:rPr lang="tr-TR" dirty="0" err="1" smtClean="0"/>
              <a:t>Anasanat</a:t>
            </a:r>
            <a:r>
              <a:rPr lang="tr-TR" dirty="0" smtClean="0"/>
              <a:t> Dalları</a:t>
            </a:r>
            <a:br>
              <a:rPr lang="tr-TR" dirty="0" smtClean="0"/>
            </a:br>
            <a:r>
              <a:rPr lang="tr-TR" dirty="0" smtClean="0"/>
              <a:t>YÜKSEK LİSANS</a:t>
            </a:r>
            <a:endParaRPr lang="tr-TR" dirty="0"/>
          </a:p>
        </p:txBody>
      </p:sp>
      <p:sp>
        <p:nvSpPr>
          <p:cNvPr id="3" name="İçerik Yer Tutucusu 2"/>
          <p:cNvSpPr>
            <a:spLocks noGrp="1"/>
          </p:cNvSpPr>
          <p:nvPr>
            <p:ph idx="1"/>
          </p:nvPr>
        </p:nvSpPr>
        <p:spPr/>
        <p:txBody>
          <a:bodyPr>
            <a:normAutofit/>
          </a:bodyPr>
          <a:lstStyle/>
          <a:p>
            <a:r>
              <a:rPr lang="tr-TR" dirty="0" smtClean="0">
                <a:solidFill>
                  <a:schemeClr val="tx2">
                    <a:lumMod val="75000"/>
                  </a:schemeClr>
                </a:solidFill>
              </a:rPr>
              <a:t>Aktif Programlar  </a:t>
            </a:r>
            <a:r>
              <a:rPr lang="tr-TR" dirty="0" smtClean="0">
                <a:solidFill>
                  <a:schemeClr val="accent1">
                    <a:lumMod val="60000"/>
                    <a:lumOff val="40000"/>
                  </a:schemeClr>
                </a:solidFill>
              </a:rPr>
              <a:t>                     </a:t>
            </a:r>
            <a:r>
              <a:rPr lang="tr-TR" dirty="0" smtClean="0">
                <a:solidFill>
                  <a:srgbClr val="FF0000"/>
                </a:solidFill>
              </a:rPr>
              <a:t>Pasif Programlar</a:t>
            </a:r>
          </a:p>
          <a:p>
            <a:r>
              <a:rPr lang="tr-TR" dirty="0" smtClean="0"/>
              <a:t>Resim </a:t>
            </a:r>
            <a:r>
              <a:rPr lang="tr-TR" dirty="0" err="1" smtClean="0"/>
              <a:t>Anasanat</a:t>
            </a:r>
            <a:r>
              <a:rPr lang="tr-TR" dirty="0" smtClean="0"/>
              <a:t> Dalı                Kompozisyon ve Orkestra Şefliği </a:t>
            </a:r>
            <a:r>
              <a:rPr lang="tr-TR" dirty="0" err="1" smtClean="0"/>
              <a:t>Anasanat</a:t>
            </a:r>
            <a:r>
              <a:rPr lang="tr-TR" dirty="0" smtClean="0"/>
              <a:t> Dalı </a:t>
            </a:r>
          </a:p>
          <a:p>
            <a:r>
              <a:rPr lang="tr-TR" dirty="0" smtClean="0"/>
              <a:t>Grafik </a:t>
            </a:r>
            <a:r>
              <a:rPr lang="tr-TR" dirty="0" err="1" smtClean="0"/>
              <a:t>Anasanat</a:t>
            </a:r>
            <a:r>
              <a:rPr lang="tr-TR" dirty="0" smtClean="0"/>
              <a:t> Dalı               Sahne Dekor Kostüm </a:t>
            </a:r>
            <a:r>
              <a:rPr lang="tr-TR" dirty="0" err="1" smtClean="0"/>
              <a:t>Anasanat</a:t>
            </a:r>
            <a:r>
              <a:rPr lang="tr-TR" dirty="0" smtClean="0"/>
              <a:t> Dalı</a:t>
            </a:r>
          </a:p>
          <a:p>
            <a:r>
              <a:rPr lang="tr-TR" dirty="0" smtClean="0"/>
              <a:t>Heykel </a:t>
            </a:r>
            <a:r>
              <a:rPr lang="tr-TR" dirty="0" err="1" smtClean="0"/>
              <a:t>Anasanat</a:t>
            </a:r>
            <a:r>
              <a:rPr lang="tr-TR" dirty="0" smtClean="0"/>
              <a:t> Dalı</a:t>
            </a:r>
          </a:p>
          <a:p>
            <a:r>
              <a:rPr lang="tr-TR" dirty="0" smtClean="0"/>
              <a:t>Müzik </a:t>
            </a:r>
            <a:r>
              <a:rPr lang="tr-TR" dirty="0" err="1" smtClean="0"/>
              <a:t>Anasanat</a:t>
            </a:r>
            <a:r>
              <a:rPr lang="tr-TR" dirty="0" smtClean="0"/>
              <a:t> Dalı</a:t>
            </a:r>
          </a:p>
          <a:p>
            <a:r>
              <a:rPr lang="tr-TR" dirty="0" smtClean="0"/>
              <a:t>Sahne Sanatları </a:t>
            </a:r>
            <a:r>
              <a:rPr lang="tr-TR" dirty="0" err="1" smtClean="0"/>
              <a:t>Anasanat</a:t>
            </a:r>
            <a:r>
              <a:rPr lang="tr-TR" dirty="0" smtClean="0"/>
              <a:t> Dalı</a:t>
            </a:r>
          </a:p>
          <a:p>
            <a:endParaRPr lang="tr-TR" dirty="0"/>
          </a:p>
        </p:txBody>
      </p:sp>
    </p:spTree>
    <p:extLst>
      <p:ext uri="{BB962C8B-B14F-4D97-AF65-F5344CB8AC3E}">
        <p14:creationId xmlns:p14="http://schemas.microsoft.com/office/powerpoint/2010/main" val="3407118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Enstitüye Bağlı </a:t>
            </a:r>
            <a:r>
              <a:rPr lang="tr-TR" dirty="0" err="1"/>
              <a:t>Anasanat</a:t>
            </a:r>
            <a:r>
              <a:rPr lang="tr-TR" dirty="0"/>
              <a:t> </a:t>
            </a:r>
            <a:r>
              <a:rPr lang="tr-TR" dirty="0" smtClean="0"/>
              <a:t>Dalları</a:t>
            </a:r>
            <a:br>
              <a:rPr lang="tr-TR" dirty="0" smtClean="0"/>
            </a:br>
            <a:r>
              <a:rPr lang="tr-TR" dirty="0" smtClean="0"/>
              <a:t>Sanatta yeterlilik</a:t>
            </a:r>
            <a:endParaRPr lang="tr-TR" dirty="0"/>
          </a:p>
        </p:txBody>
      </p:sp>
      <p:sp>
        <p:nvSpPr>
          <p:cNvPr id="3" name="İçerik Yer Tutucusu 2"/>
          <p:cNvSpPr>
            <a:spLocks noGrp="1"/>
          </p:cNvSpPr>
          <p:nvPr>
            <p:ph idx="1"/>
          </p:nvPr>
        </p:nvSpPr>
        <p:spPr>
          <a:xfrm>
            <a:off x="1061545" y="2333296"/>
            <a:ext cx="10206012" cy="3457903"/>
          </a:xfrm>
        </p:spPr>
        <p:txBody>
          <a:bodyPr/>
          <a:lstStyle/>
          <a:p>
            <a:r>
              <a:rPr lang="tr-TR" dirty="0" smtClean="0"/>
              <a:t>Aktif Program                                   Pasif Program</a:t>
            </a:r>
          </a:p>
          <a:p>
            <a:r>
              <a:rPr lang="tr-TR" dirty="0" smtClean="0"/>
              <a:t>Resim                                                  Heykel</a:t>
            </a:r>
            <a:endParaRPr lang="tr-TR" dirty="0"/>
          </a:p>
        </p:txBody>
      </p:sp>
    </p:spTree>
    <p:extLst>
      <p:ext uri="{BB962C8B-B14F-4D97-AF65-F5344CB8AC3E}">
        <p14:creationId xmlns:p14="http://schemas.microsoft.com/office/powerpoint/2010/main" val="122174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Öğrenci ve öğretim üyesi sayısı</a:t>
            </a:r>
            <a:endParaRPr lang="tr-TR" dirty="0"/>
          </a:p>
        </p:txBody>
      </p:sp>
      <p:sp>
        <p:nvSpPr>
          <p:cNvPr id="3" name="İçerik Yer Tutucusu 2"/>
          <p:cNvSpPr>
            <a:spLocks noGrp="1"/>
          </p:cNvSpPr>
          <p:nvPr>
            <p:ph idx="1"/>
          </p:nvPr>
        </p:nvSpPr>
        <p:spPr/>
        <p:txBody>
          <a:bodyPr/>
          <a:lstStyle/>
          <a:p>
            <a:r>
              <a:rPr lang="tr-TR" dirty="0" smtClean="0"/>
              <a:t>Enstitümüzün 2025-2026 Eğitim Öğretim Yılı itibariyle öğrenci sayısı 75’tir.  Bu öğrencilerin 69 tanesi Yüksek Lisans programlarına ve 6 öğrenci de Sanatta Yeterlilik programına kayıtlı olarak eğitimini sürdürmektedir. </a:t>
            </a:r>
            <a:r>
              <a:rPr lang="tr-TR" dirty="0"/>
              <a:t> B</a:t>
            </a:r>
            <a:r>
              <a:rPr lang="tr-TR" dirty="0" smtClean="0"/>
              <a:t>eş aktif programda görevli toplam öğretim elemanı sayısı 30’dur.</a:t>
            </a:r>
            <a:endParaRPr lang="tr-TR" dirty="0"/>
          </a:p>
        </p:txBody>
      </p:sp>
    </p:spTree>
    <p:extLst>
      <p:ext uri="{BB962C8B-B14F-4D97-AF65-F5344CB8AC3E}">
        <p14:creationId xmlns:p14="http://schemas.microsoft.com/office/powerpoint/2010/main" val="1126115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2391</TotalTime>
  <Words>760</Words>
  <Application>Microsoft Office PowerPoint</Application>
  <PresentationFormat>Geniş ekran</PresentationFormat>
  <Paragraphs>83</Paragraphs>
  <Slides>11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Bookman Old Style</vt:lpstr>
      <vt:lpstr>Calibri</vt:lpstr>
      <vt:lpstr>Georgia</vt:lpstr>
      <vt:lpstr>Rockwell</vt:lpstr>
      <vt:lpstr>Times New Roman</vt:lpstr>
      <vt:lpstr>Damask</vt:lpstr>
      <vt:lpstr>MERSİN ÜNİVERSİTESİ  Güzel sanatlar enstitüsü  YÖK-AK 2025  SUNUMU</vt:lpstr>
      <vt:lpstr>Enstitü tanıtımı</vt:lpstr>
      <vt:lpstr>Organizasyon Şeması</vt:lpstr>
      <vt:lpstr>Misyon ve Vizyon  </vt:lpstr>
      <vt:lpstr>Temel Değerler ve Stratejik Öncelikler</vt:lpstr>
      <vt:lpstr>Güçlü yönlerimiz</vt:lpstr>
      <vt:lpstr>Enstitüye Bağlı Anasanat Dalları YÜKSEK LİSANS</vt:lpstr>
      <vt:lpstr>Enstitüye Bağlı Anasanat Dalları Sanatta yeterlilik</vt:lpstr>
      <vt:lpstr>Öğrenci ve öğretim üyesi sayısı</vt:lpstr>
      <vt:lpstr>Puko örneği LİSANSÜSTÜ ÖĞRENCİLERİN SAYI VE NİTELİĞİNİN ARTTIRILMASI</vt:lpstr>
      <vt:lpstr>Puko örneği Uluslararası öğrenci sayısının arttırılması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Kuruluş ve Tarihçe</dc:title>
  <dc:creator>Savaş YILDIRIM</dc:creator>
  <cp:lastModifiedBy>user</cp:lastModifiedBy>
  <cp:revision>74</cp:revision>
  <dcterms:created xsi:type="dcterms:W3CDTF">2025-09-27T06:53:29Z</dcterms:created>
  <dcterms:modified xsi:type="dcterms:W3CDTF">2025-10-02T09:09:48Z</dcterms:modified>
</cp:coreProperties>
</file>