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002250" cy="25203150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22746" algn="l" rtl="0" eaLnBrk="0" fontAlgn="base" hangingPunct="0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45493" algn="l" rtl="0" eaLnBrk="0" fontAlgn="base" hangingPunct="0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968239" algn="l" rtl="0" eaLnBrk="0" fontAlgn="base" hangingPunct="0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290985" algn="l" rtl="0" eaLnBrk="0" fontAlgn="base" hangingPunct="0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613731" algn="l" defTabSz="645493" rtl="0" eaLnBrk="1" latinLnBrk="0" hangingPunct="1"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1936478" algn="l" defTabSz="645493" rtl="0" eaLnBrk="1" latinLnBrk="0" hangingPunct="1"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2259223" algn="l" defTabSz="645493" rtl="0" eaLnBrk="1" latinLnBrk="0" hangingPunct="1"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581969" algn="l" defTabSz="645493" rtl="0" eaLnBrk="1" latinLnBrk="0" hangingPunct="1">
      <a:defRPr sz="4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0" userDrawn="1">
          <p15:clr>
            <a:srgbClr val="A4A3A4"/>
          </p15:clr>
        </p15:guide>
        <p15:guide id="2" orient="horz" pos="19877" userDrawn="1">
          <p15:clr>
            <a:srgbClr val="A4A3A4"/>
          </p15:clr>
        </p15:guide>
        <p15:guide id="3" orient="horz" pos="2114" userDrawn="1">
          <p15:clr>
            <a:srgbClr val="A4A3A4"/>
          </p15:clr>
        </p15:guide>
        <p15:guide id="4" pos="7937" userDrawn="1">
          <p15:clr>
            <a:srgbClr val="A4A3A4"/>
          </p15:clr>
        </p15:guide>
        <p15:guide id="5" orient="horz" pos="3703">
          <p15:clr>
            <a:srgbClr val="A4A3A4"/>
          </p15:clr>
        </p15:guide>
        <p15:guide id="6" orient="horz" pos="15462">
          <p15:clr>
            <a:srgbClr val="A4A3A4"/>
          </p15:clr>
        </p15:guide>
        <p15:guide id="7" orient="horz" pos="1644">
          <p15:clr>
            <a:srgbClr val="A4A3A4"/>
          </p15:clr>
        </p15:guide>
        <p15:guide id="8" pos="56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3702" y="102"/>
      </p:cViewPr>
      <p:guideLst>
        <p:guide orient="horz" pos="4760"/>
        <p:guide orient="horz" pos="19877"/>
        <p:guide orient="horz" pos="2114"/>
        <p:guide pos="7937"/>
        <p:guide orient="horz" pos="3703"/>
        <p:guide orient="horz" pos="15462"/>
        <p:guide orient="horz" pos="1644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0900" y="692150"/>
            <a:ext cx="24749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noProof="0" smtClean="0"/>
              <a:t>Click to edit Master text styles</a:t>
            </a:r>
          </a:p>
          <a:p>
            <a:pPr lvl="1"/>
            <a:r>
              <a:rPr lang="en-US" altLang="tr-TR" noProof="0" smtClean="0"/>
              <a:t>Second level</a:t>
            </a:r>
          </a:p>
          <a:p>
            <a:pPr lvl="2"/>
            <a:r>
              <a:rPr lang="en-US" altLang="tr-TR" noProof="0" smtClean="0"/>
              <a:t>Third level</a:t>
            </a:r>
          </a:p>
          <a:p>
            <a:pPr lvl="3"/>
            <a:r>
              <a:rPr lang="en-US" altLang="tr-TR" noProof="0" smtClean="0"/>
              <a:t>Fourth level</a:t>
            </a:r>
          </a:p>
          <a:p>
            <a:pPr lvl="4"/>
            <a:r>
              <a:rPr lang="en-US" altLang="tr-T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5D04D28-9C89-4A89-819E-314CF1F694C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22746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4549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96823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29098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613731" algn="l" defTabSz="64549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36478" algn="l" defTabSz="64549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59223" algn="l" defTabSz="64549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81969" algn="l" defTabSz="64549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3AF63B81-6444-4AC8-BB84-0FBBD6B27414}" type="slidenum">
              <a:rPr lang="en-US" altLang="tr-TR" sz="1200"/>
              <a:pPr algn="r"/>
              <a:t>1</a:t>
            </a:fld>
            <a:endParaRPr lang="en-US" altLang="tr-TR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20900" y="692150"/>
            <a:ext cx="2474913" cy="346551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169" y="4124684"/>
            <a:ext cx="15301913" cy="8774430"/>
          </a:xfrm>
        </p:spPr>
        <p:txBody>
          <a:bodyPr anchor="b"/>
          <a:lstStyle>
            <a:lvl1pPr algn="ctr">
              <a:defRPr sz="1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282" y="13237489"/>
            <a:ext cx="13501687" cy="6084926"/>
          </a:xfrm>
        </p:spPr>
        <p:txBody>
          <a:bodyPr/>
          <a:lstStyle>
            <a:lvl1pPr marL="0" indent="0" algn="ctr">
              <a:buNone/>
              <a:defRPr sz="5000"/>
            </a:lvl1pPr>
            <a:lvl2pPr marL="945124" indent="0" algn="ctr">
              <a:buNone/>
              <a:defRPr sz="4100"/>
            </a:lvl2pPr>
            <a:lvl3pPr marL="1890248" indent="0" algn="ctr">
              <a:buNone/>
              <a:defRPr sz="3700"/>
            </a:lvl3pPr>
            <a:lvl4pPr marL="2835372" indent="0" algn="ctr">
              <a:buNone/>
              <a:defRPr sz="3300"/>
            </a:lvl4pPr>
            <a:lvl5pPr marL="3780496" indent="0" algn="ctr">
              <a:buNone/>
              <a:defRPr sz="3300"/>
            </a:lvl5pPr>
            <a:lvl6pPr marL="4725620" indent="0" algn="ctr">
              <a:buNone/>
              <a:defRPr sz="3300"/>
            </a:lvl6pPr>
            <a:lvl7pPr marL="5670745" indent="0" algn="ctr">
              <a:buNone/>
              <a:defRPr sz="3300"/>
            </a:lvl7pPr>
            <a:lvl8pPr marL="6615868" indent="0" algn="ctr">
              <a:buNone/>
              <a:defRPr sz="3300"/>
            </a:lvl8pPr>
            <a:lvl9pPr marL="7560993" indent="0" algn="ctr">
              <a:buNone/>
              <a:defRPr sz="33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19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55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2861" y="1341835"/>
            <a:ext cx="3881735" cy="2135850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656" y="1341835"/>
            <a:ext cx="11420177" cy="213585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69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41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280" y="6283293"/>
            <a:ext cx="15526940" cy="10483808"/>
          </a:xfrm>
        </p:spPr>
        <p:txBody>
          <a:bodyPr anchor="b"/>
          <a:lstStyle>
            <a:lvl1pPr>
              <a:defRPr sz="1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280" y="16866282"/>
            <a:ext cx="15526940" cy="5513187"/>
          </a:xfrm>
        </p:spPr>
        <p:txBody>
          <a:bodyPr/>
          <a:lstStyle>
            <a:lvl1pPr marL="0" indent="0">
              <a:buNone/>
              <a:defRPr sz="5000">
                <a:solidFill>
                  <a:schemeClr val="tx1"/>
                </a:solidFill>
              </a:defRPr>
            </a:lvl1pPr>
            <a:lvl2pPr marL="945124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1890248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28353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378049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472562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567074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66158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756099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2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655" y="6709172"/>
            <a:ext cx="7650956" cy="1599116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3640" y="6709172"/>
            <a:ext cx="7650956" cy="1599116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9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0" y="1341840"/>
            <a:ext cx="15526940" cy="487144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002" y="6178274"/>
            <a:ext cx="7615794" cy="3027877"/>
          </a:xfrm>
        </p:spPr>
        <p:txBody>
          <a:bodyPr anchor="b"/>
          <a:lstStyle>
            <a:lvl1pPr marL="0" indent="0">
              <a:buNone/>
              <a:defRPr sz="5000" b="1"/>
            </a:lvl1pPr>
            <a:lvl2pPr marL="945124" indent="0">
              <a:buNone/>
              <a:defRPr sz="4100" b="1"/>
            </a:lvl2pPr>
            <a:lvl3pPr marL="1890248" indent="0">
              <a:buNone/>
              <a:defRPr sz="3700" b="1"/>
            </a:lvl3pPr>
            <a:lvl4pPr marL="2835372" indent="0">
              <a:buNone/>
              <a:defRPr sz="3300" b="1"/>
            </a:lvl4pPr>
            <a:lvl5pPr marL="3780496" indent="0">
              <a:buNone/>
              <a:defRPr sz="3300" b="1"/>
            </a:lvl5pPr>
            <a:lvl6pPr marL="4725620" indent="0">
              <a:buNone/>
              <a:defRPr sz="3300" b="1"/>
            </a:lvl6pPr>
            <a:lvl7pPr marL="5670745" indent="0">
              <a:buNone/>
              <a:defRPr sz="3300" b="1"/>
            </a:lvl7pPr>
            <a:lvl8pPr marL="6615868" indent="0">
              <a:buNone/>
              <a:defRPr sz="3300" b="1"/>
            </a:lvl8pPr>
            <a:lvl9pPr marL="7560993" indent="0">
              <a:buNone/>
              <a:defRPr sz="33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0002" y="9206151"/>
            <a:ext cx="7615794" cy="1354086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3640" y="6178274"/>
            <a:ext cx="7653301" cy="3027877"/>
          </a:xfrm>
        </p:spPr>
        <p:txBody>
          <a:bodyPr anchor="b"/>
          <a:lstStyle>
            <a:lvl1pPr marL="0" indent="0">
              <a:buNone/>
              <a:defRPr sz="5000" b="1"/>
            </a:lvl1pPr>
            <a:lvl2pPr marL="945124" indent="0">
              <a:buNone/>
              <a:defRPr sz="4100" b="1"/>
            </a:lvl2pPr>
            <a:lvl3pPr marL="1890248" indent="0">
              <a:buNone/>
              <a:defRPr sz="3700" b="1"/>
            </a:lvl3pPr>
            <a:lvl4pPr marL="2835372" indent="0">
              <a:buNone/>
              <a:defRPr sz="3300" b="1"/>
            </a:lvl4pPr>
            <a:lvl5pPr marL="3780496" indent="0">
              <a:buNone/>
              <a:defRPr sz="3300" b="1"/>
            </a:lvl5pPr>
            <a:lvl6pPr marL="4725620" indent="0">
              <a:buNone/>
              <a:defRPr sz="3300" b="1"/>
            </a:lvl6pPr>
            <a:lvl7pPr marL="5670745" indent="0">
              <a:buNone/>
              <a:defRPr sz="3300" b="1"/>
            </a:lvl7pPr>
            <a:lvl8pPr marL="6615868" indent="0">
              <a:buNone/>
              <a:defRPr sz="3300" b="1"/>
            </a:lvl8pPr>
            <a:lvl9pPr marL="7560993" indent="0">
              <a:buNone/>
              <a:defRPr sz="33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3640" y="9206151"/>
            <a:ext cx="7653301" cy="1354086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4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6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6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999" y="1680210"/>
            <a:ext cx="5806194" cy="5880735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302" y="3628793"/>
            <a:ext cx="9113639" cy="17910572"/>
          </a:xfrm>
        </p:spPr>
        <p:txBody>
          <a:bodyPr/>
          <a:lstStyle>
            <a:lvl1pPr>
              <a:defRPr sz="6600"/>
            </a:lvl1pPr>
            <a:lvl2pPr>
              <a:defRPr sz="5800"/>
            </a:lvl2pPr>
            <a:lvl3pPr>
              <a:defRPr sz="50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999" y="7560945"/>
            <a:ext cx="5806194" cy="14007586"/>
          </a:xfrm>
        </p:spPr>
        <p:txBody>
          <a:bodyPr/>
          <a:lstStyle>
            <a:lvl1pPr marL="0" indent="0">
              <a:buNone/>
              <a:defRPr sz="3300"/>
            </a:lvl1pPr>
            <a:lvl2pPr marL="945124" indent="0">
              <a:buNone/>
              <a:defRPr sz="2900"/>
            </a:lvl2pPr>
            <a:lvl3pPr marL="1890248" indent="0">
              <a:buNone/>
              <a:defRPr sz="2500"/>
            </a:lvl3pPr>
            <a:lvl4pPr marL="2835372" indent="0">
              <a:buNone/>
              <a:defRPr sz="2100"/>
            </a:lvl4pPr>
            <a:lvl5pPr marL="3780496" indent="0">
              <a:buNone/>
              <a:defRPr sz="2100"/>
            </a:lvl5pPr>
            <a:lvl6pPr marL="4725620" indent="0">
              <a:buNone/>
              <a:defRPr sz="2100"/>
            </a:lvl6pPr>
            <a:lvl7pPr marL="5670745" indent="0">
              <a:buNone/>
              <a:defRPr sz="2100"/>
            </a:lvl7pPr>
            <a:lvl8pPr marL="6615868" indent="0">
              <a:buNone/>
              <a:defRPr sz="2100"/>
            </a:lvl8pPr>
            <a:lvl9pPr marL="7560993" indent="0">
              <a:buNone/>
              <a:defRPr sz="21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0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999" y="1680210"/>
            <a:ext cx="5806194" cy="5880735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3302" y="3628793"/>
            <a:ext cx="9113639" cy="17910572"/>
          </a:xfrm>
        </p:spPr>
        <p:txBody>
          <a:bodyPr anchor="t"/>
          <a:lstStyle>
            <a:lvl1pPr marL="0" indent="0">
              <a:buNone/>
              <a:defRPr sz="6600"/>
            </a:lvl1pPr>
            <a:lvl2pPr marL="945124" indent="0">
              <a:buNone/>
              <a:defRPr sz="5800"/>
            </a:lvl2pPr>
            <a:lvl3pPr marL="1890248" indent="0">
              <a:buNone/>
              <a:defRPr sz="5000"/>
            </a:lvl3pPr>
            <a:lvl4pPr marL="2835372" indent="0">
              <a:buNone/>
              <a:defRPr sz="4100"/>
            </a:lvl4pPr>
            <a:lvl5pPr marL="3780496" indent="0">
              <a:buNone/>
              <a:defRPr sz="4100"/>
            </a:lvl5pPr>
            <a:lvl6pPr marL="4725620" indent="0">
              <a:buNone/>
              <a:defRPr sz="4100"/>
            </a:lvl6pPr>
            <a:lvl7pPr marL="5670745" indent="0">
              <a:buNone/>
              <a:defRPr sz="4100"/>
            </a:lvl7pPr>
            <a:lvl8pPr marL="6615868" indent="0">
              <a:buNone/>
              <a:defRPr sz="4100"/>
            </a:lvl8pPr>
            <a:lvl9pPr marL="7560993" indent="0">
              <a:buNone/>
              <a:defRPr sz="41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999" y="7560945"/>
            <a:ext cx="5806194" cy="14007586"/>
          </a:xfrm>
        </p:spPr>
        <p:txBody>
          <a:bodyPr/>
          <a:lstStyle>
            <a:lvl1pPr marL="0" indent="0">
              <a:buNone/>
              <a:defRPr sz="3300"/>
            </a:lvl1pPr>
            <a:lvl2pPr marL="945124" indent="0">
              <a:buNone/>
              <a:defRPr sz="2900"/>
            </a:lvl2pPr>
            <a:lvl3pPr marL="1890248" indent="0">
              <a:buNone/>
              <a:defRPr sz="2500"/>
            </a:lvl3pPr>
            <a:lvl4pPr marL="2835372" indent="0">
              <a:buNone/>
              <a:defRPr sz="2100"/>
            </a:lvl4pPr>
            <a:lvl5pPr marL="3780496" indent="0">
              <a:buNone/>
              <a:defRPr sz="2100"/>
            </a:lvl5pPr>
            <a:lvl6pPr marL="4725620" indent="0">
              <a:buNone/>
              <a:defRPr sz="2100"/>
            </a:lvl6pPr>
            <a:lvl7pPr marL="5670745" indent="0">
              <a:buNone/>
              <a:defRPr sz="2100"/>
            </a:lvl7pPr>
            <a:lvl8pPr marL="6615868" indent="0">
              <a:buNone/>
              <a:defRPr sz="2100"/>
            </a:lvl8pPr>
            <a:lvl9pPr marL="7560993" indent="0">
              <a:buNone/>
              <a:defRPr sz="21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6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postersession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655" y="1341840"/>
            <a:ext cx="15526940" cy="4871444"/>
          </a:xfrm>
          <a:prstGeom prst="rect">
            <a:avLst/>
          </a:prstGeom>
        </p:spPr>
        <p:txBody>
          <a:bodyPr vert="horz" lIns="68589" tIns="34295" rIns="68589" bIns="3429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655" y="6709172"/>
            <a:ext cx="15526940" cy="15991167"/>
          </a:xfrm>
          <a:prstGeom prst="rect">
            <a:avLst/>
          </a:prstGeom>
        </p:spPr>
        <p:txBody>
          <a:bodyPr vert="horz" lIns="68589" tIns="34295" rIns="68589" bIns="34295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654" y="23359592"/>
            <a:ext cx="4050506" cy="1341834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l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3245" y="23359592"/>
            <a:ext cx="6075760" cy="1341834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ctr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4090" y="23359592"/>
            <a:ext cx="4050506" cy="1341834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r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 userDrawn="1"/>
        </p:nvGraphicFramePr>
        <p:xfrm>
          <a:off x="13615938" y="24817495"/>
          <a:ext cx="3696840" cy="122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orelDRAW" r:id="rId14" imgW="8833104" imgH="310896" progId="">
                  <p:embed/>
                </p:oleObj>
              </mc:Choice>
              <mc:Fallback>
                <p:oleObj name="CorelDRAW" r:id="rId14" imgW="8833104" imgH="310896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15938" y="24817495"/>
                        <a:ext cx="3696840" cy="122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7E6E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15939504" y="24949752"/>
            <a:ext cx="327726" cy="130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9" tIns="34295" rIns="68589" bIns="34295">
            <a:spAutoFit/>
          </a:bodyPr>
          <a:lstStyle>
            <a:lvl1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349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349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349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349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tr-TR" sz="200" dirty="0" smtClean="0">
                <a:hlinkClick r:id="rId16"/>
              </a:rPr>
              <a:t>www.postersession.com</a:t>
            </a:r>
            <a:endParaRPr lang="en-US" altLang="tr-TR" sz="200" dirty="0" smtClean="0"/>
          </a:p>
        </p:txBody>
      </p:sp>
    </p:spTree>
    <p:extLst>
      <p:ext uri="{BB962C8B-B14F-4D97-AF65-F5344CB8AC3E}">
        <p14:creationId xmlns:p14="http://schemas.microsoft.com/office/powerpoint/2010/main" val="98849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90248" rtl="0" eaLnBrk="1" latinLnBrk="0" hangingPunct="1">
        <a:lnSpc>
          <a:spcPct val="90000"/>
        </a:lnSpc>
        <a:spcBef>
          <a:spcPct val="0"/>
        </a:spcBef>
        <a:buNone/>
        <a:defRPr sz="9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562" indent="-472562" algn="l" defTabSz="189024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17686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362810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307934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4pPr>
      <a:lvl5pPr marL="4253059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5pPr>
      <a:lvl6pPr marL="5198182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6pPr>
      <a:lvl7pPr marL="6143307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7pPr>
      <a:lvl8pPr marL="7088431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8033555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024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45124" algn="l" defTabSz="189024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890248" algn="l" defTabSz="189024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835372" algn="l" defTabSz="189024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4pPr>
      <a:lvl5pPr marL="3780496" algn="l" defTabSz="189024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5pPr>
      <a:lvl6pPr marL="4725620" algn="l" defTabSz="189024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6pPr>
      <a:lvl7pPr marL="5670745" algn="l" defTabSz="189024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7pPr>
      <a:lvl8pPr marL="6615868" algn="l" defTabSz="189024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7560993" algn="l" defTabSz="189024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0"/>
          <p:cNvSpPr>
            <a:spLocks noChangeArrowheads="1"/>
          </p:cNvSpPr>
          <p:nvPr/>
        </p:nvSpPr>
        <p:spPr bwMode="auto">
          <a:xfrm>
            <a:off x="9178607" y="3809679"/>
            <a:ext cx="8470380" cy="1816971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9" tIns="34295" rIns="68589" bIns="34295" anchor="ctr"/>
          <a:lstStyle>
            <a:lvl1pPr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312436" y="3784983"/>
            <a:ext cx="8470380" cy="1819109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9" tIns="34295" rIns="68589" bIns="34295" anchor="ctr"/>
          <a:lstStyle>
            <a:lvl1pPr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smtClean="0"/>
              <a:t>                  </a:t>
            </a:r>
            <a:endParaRPr lang="tr-TR" altLang="tr-TR" dirty="0"/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431514" y="5629371"/>
            <a:ext cx="8168716" cy="403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tr-TR" altLang="tr-TR" sz="17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LÜTFEN OKUYUNUZ!</a:t>
            </a:r>
          </a:p>
          <a:p>
            <a:pPr algn="l">
              <a:lnSpc>
                <a:spcPct val="95000"/>
              </a:lnSpc>
            </a:pPr>
            <a:endParaRPr lang="tr-TR" altLang="tr-TR" sz="1700" dirty="0" smtClean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tr-TR" altLang="tr-TR" sz="1700" dirty="0" smtClean="0">
                <a:latin typeface="Times New Roman" panose="02020603050405020304" pitchFamily="18" charset="0"/>
              </a:rPr>
              <a:t>POSTER ÖZELLİKLERİ</a:t>
            </a:r>
          </a:p>
          <a:p>
            <a:pPr algn="l">
              <a:lnSpc>
                <a:spcPct val="95000"/>
              </a:lnSpc>
            </a:pPr>
            <a:r>
              <a:rPr lang="tr-TR" altLang="tr-TR" sz="1700" dirty="0" smtClean="0">
                <a:latin typeface="Times New Roman" panose="02020603050405020304" pitchFamily="18" charset="0"/>
              </a:rPr>
              <a:t>* 50 </a:t>
            </a:r>
            <a:r>
              <a:rPr lang="en-US" altLang="tr-TR" sz="1700" dirty="0" smtClean="0">
                <a:latin typeface="Times New Roman" panose="02020603050405020304" pitchFamily="18" charset="0"/>
              </a:rPr>
              <a:t>x</a:t>
            </a:r>
            <a:r>
              <a:rPr lang="tr-TR" altLang="tr-TR" sz="1700" dirty="0" smtClean="0">
                <a:latin typeface="Times New Roman" panose="02020603050405020304" pitchFamily="18" charset="0"/>
              </a:rPr>
              <a:t> 70</a:t>
            </a:r>
            <a:r>
              <a:rPr lang="en-US" altLang="tr-TR" sz="1700" dirty="0" smtClean="0">
                <a:latin typeface="Times New Roman" panose="02020603050405020304" pitchFamily="18" charset="0"/>
              </a:rPr>
              <a:t> </a:t>
            </a:r>
            <a:r>
              <a:rPr lang="tr-TR" altLang="tr-TR" sz="1700" dirty="0">
                <a:latin typeface="Times New Roman" panose="02020603050405020304" pitchFamily="18" charset="0"/>
              </a:rPr>
              <a:t>c</a:t>
            </a:r>
            <a:r>
              <a:rPr lang="en-US" altLang="tr-TR" sz="1700" dirty="0">
                <a:latin typeface="Times New Roman" panose="02020603050405020304" pitchFamily="18" charset="0"/>
              </a:rPr>
              <a:t>m</a:t>
            </a:r>
            <a:r>
              <a:rPr lang="tr-TR" altLang="tr-TR" sz="1700" dirty="0">
                <a:latin typeface="Times New Roman" panose="02020603050405020304" pitchFamily="18" charset="0"/>
              </a:rPr>
              <a:t> DİKEY</a:t>
            </a:r>
            <a:r>
              <a:rPr lang="en-US" altLang="tr-TR" sz="1700" dirty="0">
                <a:latin typeface="Times New Roman" panose="02020603050405020304" pitchFamily="18" charset="0"/>
              </a:rPr>
              <a:t> </a:t>
            </a:r>
            <a:r>
              <a:rPr lang="tr-TR" altLang="tr-TR" sz="1700" dirty="0" smtClean="0">
                <a:latin typeface="Times New Roman" panose="02020603050405020304" pitchFamily="18" charset="0"/>
              </a:rPr>
              <a:t>POSTER OLMALIDIR.</a:t>
            </a:r>
          </a:p>
          <a:p>
            <a:pPr algn="l">
              <a:lnSpc>
                <a:spcPct val="95000"/>
              </a:lnSpc>
            </a:pPr>
            <a:r>
              <a:rPr lang="tr-TR" altLang="tr-TR" sz="1700" dirty="0" smtClean="0">
                <a:latin typeface="Times New Roman" panose="02020603050405020304" pitchFamily="18" charset="0"/>
              </a:rPr>
              <a:t>* KULLANILAN GÖRSELLER YÜKSEK ÇÖZÜNÜRLÜKLÜ OLMALIDIR.</a:t>
            </a:r>
          </a:p>
          <a:p>
            <a:pPr algn="l">
              <a:lnSpc>
                <a:spcPct val="95000"/>
              </a:lnSpc>
            </a:pPr>
            <a:r>
              <a:rPr lang="tr-TR" altLang="tr-TR" sz="1700" dirty="0" smtClean="0">
                <a:latin typeface="Times New Roman" panose="02020603050405020304" pitchFamily="18" charset="0"/>
              </a:rPr>
              <a:t>* EKTE BULUNAN MERSİN ÜNİVERSİTESİNE AİT LOGOLAR KULLANILMALIDIR.</a:t>
            </a:r>
          </a:p>
          <a:p>
            <a:pPr algn="l">
              <a:lnSpc>
                <a:spcPct val="95000"/>
              </a:lnSpc>
            </a:pPr>
            <a:r>
              <a:rPr lang="tr-TR" altLang="tr-TR" sz="1700" dirty="0" smtClean="0">
                <a:latin typeface="Times New Roman" panose="02020603050405020304" pitchFamily="18" charset="0"/>
              </a:rPr>
              <a:t>* EĞER TASARIM PROGRAMLARI KULLANILACAKSA ÇÖZÜNÜRLÜK 300 DPİ, BOYUT 50 X 70 OLMALIDIR.</a:t>
            </a:r>
          </a:p>
          <a:p>
            <a:pPr algn="l">
              <a:lnSpc>
                <a:spcPct val="95000"/>
              </a:lnSpc>
            </a:pPr>
            <a:endParaRPr lang="tr-TR" altLang="tr-TR" sz="1700" dirty="0" smtClean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endParaRPr lang="tr-TR" altLang="tr-TR" sz="1700" dirty="0" smtClean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tr-TR" altLang="tr-TR" sz="1700" dirty="0" smtClean="0">
                <a:latin typeface="Times New Roman" panose="02020603050405020304" pitchFamily="18" charset="0"/>
              </a:rPr>
              <a:t>POSTERİN ZEMİNİ VE ŞEKİLLERİN, METİNLERİN YERLEŞİMİ HAZIRLAYAN KİŞİLERE AİTTİR. BU ŞABLON SADECE BOYUT VE HAZIRLAMAK İÇİN KULLANILABİLECEK PROGRAMI GÖSTERMEK AMAÇLIDIR. SADECE BİLGİ AMAÇLI KULLANIM İÇİNDİR. TASARIM DEĞİŞTİRİLEBİLİR.</a:t>
            </a:r>
            <a:endParaRPr lang="en-US" altLang="tr-TR" sz="1700" dirty="0" smtClean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tr-TR" sz="1700" dirty="0">
              <a:latin typeface="Times New Roman" panose="02020603050405020304" pitchFamily="18" charset="0"/>
            </a:endParaRPr>
          </a:p>
        </p:txBody>
      </p:sp>
      <p:sp>
        <p:nvSpPr>
          <p:cNvPr id="3078" name="Text Box 11"/>
          <p:cNvSpPr txBox="1">
            <a:spLocks noChangeArrowheads="1"/>
          </p:cNvSpPr>
          <p:nvPr/>
        </p:nvSpPr>
        <p:spPr bwMode="auto">
          <a:xfrm>
            <a:off x="9182100" y="17164557"/>
            <a:ext cx="8458200" cy="1594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5000" b="1" dirty="0" smtClean="0"/>
              <a:t>SONUÇ – SANAYİYE KATKISI</a:t>
            </a:r>
            <a:endParaRPr lang="en-US" altLang="tr-TR" sz="5000" b="1" dirty="0"/>
          </a:p>
        </p:txBody>
      </p:sp>
      <p:sp>
        <p:nvSpPr>
          <p:cNvPr id="3079" name="AutoShape 13"/>
          <p:cNvSpPr>
            <a:spLocks noChangeArrowheads="1"/>
          </p:cNvSpPr>
          <p:nvPr/>
        </p:nvSpPr>
        <p:spPr bwMode="auto">
          <a:xfrm>
            <a:off x="280684" y="479143"/>
            <a:ext cx="17440885" cy="2916843"/>
          </a:xfrm>
          <a:prstGeom prst="roundRect">
            <a:avLst>
              <a:gd name="adj" fmla="val 1087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4645" tIns="27322" rIns="54645" bIns="27322" anchor="ctr"/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>
              <a:solidFill>
                <a:schemeClr val="bg1"/>
              </a:solidFill>
            </a:endParaRPr>
          </a:p>
        </p:txBody>
      </p:sp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654927" y="1057079"/>
            <a:ext cx="16784257" cy="125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b="1" dirty="0" smtClean="0"/>
              <a:t>PROJENİN ADI</a:t>
            </a:r>
            <a:endParaRPr lang="en-US" altLang="tr-TR" sz="7500" b="1" dirty="0"/>
          </a:p>
        </p:txBody>
      </p:sp>
      <p:sp>
        <p:nvSpPr>
          <p:cNvPr id="3082" name="Text Box 19"/>
          <p:cNvSpPr txBox="1">
            <a:spLocks noChangeArrowheads="1"/>
          </p:cNvSpPr>
          <p:nvPr/>
        </p:nvSpPr>
        <p:spPr bwMode="auto">
          <a:xfrm>
            <a:off x="9573264" y="11253898"/>
            <a:ext cx="3406751" cy="655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3900" b="1" i="1" dirty="0"/>
              <a:t>Şekil</a:t>
            </a:r>
            <a:r>
              <a:rPr lang="en-US" altLang="tr-TR" sz="3900" b="1" i="1" dirty="0"/>
              <a:t> #1</a:t>
            </a:r>
          </a:p>
        </p:txBody>
      </p:sp>
      <p:sp>
        <p:nvSpPr>
          <p:cNvPr id="3083" name="Text Box 25"/>
          <p:cNvSpPr txBox="1">
            <a:spLocks noChangeArrowheads="1"/>
          </p:cNvSpPr>
          <p:nvPr/>
        </p:nvSpPr>
        <p:spPr bwMode="auto">
          <a:xfrm>
            <a:off x="13786339" y="11292629"/>
            <a:ext cx="3406751" cy="655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3900" b="1" i="1" dirty="0"/>
              <a:t>Şekil</a:t>
            </a:r>
            <a:r>
              <a:rPr lang="en-US" altLang="tr-TR" sz="3900" b="1" i="1" dirty="0"/>
              <a:t> #2</a:t>
            </a:r>
          </a:p>
        </p:txBody>
      </p:sp>
      <p:sp>
        <p:nvSpPr>
          <p:cNvPr id="3084" name="AutoShape 26"/>
          <p:cNvSpPr>
            <a:spLocks noChangeArrowheads="1"/>
          </p:cNvSpPr>
          <p:nvPr/>
        </p:nvSpPr>
        <p:spPr bwMode="auto">
          <a:xfrm>
            <a:off x="13801083" y="12429103"/>
            <a:ext cx="3437371" cy="3339180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9" tIns="34295" rIns="68589" bIns="34295" anchor="ctr"/>
          <a:lstStyle>
            <a:lvl1pPr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85" name="Text Box 27"/>
          <p:cNvSpPr txBox="1">
            <a:spLocks noChangeArrowheads="1"/>
          </p:cNvSpPr>
          <p:nvPr/>
        </p:nvSpPr>
        <p:spPr bwMode="auto">
          <a:xfrm>
            <a:off x="7224146" y="22392562"/>
            <a:ext cx="3406751" cy="679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3900" dirty="0"/>
              <a:t>Kaynaklar …</a:t>
            </a:r>
            <a:endParaRPr lang="en-US" altLang="tr-TR" sz="3900" dirty="0"/>
          </a:p>
        </p:txBody>
      </p:sp>
      <p:sp>
        <p:nvSpPr>
          <p:cNvPr id="3086" name="Rectangle 35"/>
          <p:cNvSpPr>
            <a:spLocks noChangeArrowheads="1"/>
          </p:cNvSpPr>
          <p:nvPr/>
        </p:nvSpPr>
        <p:spPr bwMode="auto">
          <a:xfrm>
            <a:off x="9525634" y="12195708"/>
            <a:ext cx="3750375" cy="409247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645" tIns="27322" rIns="54645" bIns="27322" anchor="ctr"/>
          <a:lstStyle>
            <a:lvl1pPr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7286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7286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7286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7286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2600" dirty="0">
                <a:latin typeface="Times New Roman" panose="02020603050405020304" pitchFamily="18" charset="0"/>
              </a:rPr>
              <a:t>Şekil ya da Resim</a:t>
            </a:r>
            <a:endParaRPr lang="en-US" altLang="tr-TR" sz="2600" dirty="0">
              <a:latin typeface="Times New Roman" panose="02020603050405020304" pitchFamily="18" charset="0"/>
            </a:endParaRPr>
          </a:p>
        </p:txBody>
      </p:sp>
      <p:sp>
        <p:nvSpPr>
          <p:cNvPr id="3088" name="Text Box 38"/>
          <p:cNvSpPr txBox="1">
            <a:spLocks noChangeArrowheads="1"/>
          </p:cNvSpPr>
          <p:nvPr/>
        </p:nvSpPr>
        <p:spPr bwMode="auto">
          <a:xfrm>
            <a:off x="542925" y="23122745"/>
            <a:ext cx="16973549" cy="152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555" tIns="18277" rIns="36555" bIns="18277">
            <a:spAutoFit/>
          </a:bodyPr>
          <a:lstStyle>
            <a:lvl1pPr marL="273050" indent="-2730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7525" indent="-2730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2000" indent="-2730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03300" indent="-2730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247775" indent="-274638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7049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1621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6193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0765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endParaRPr lang="en-US" altLang="tr-TR" sz="1700" b="1" u="sng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tr-TR" sz="1700" b="1" dirty="0">
                <a:latin typeface="Times New Roman" panose="02020603050405020304" pitchFamily="18" charset="0"/>
              </a:rPr>
              <a:t>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tr-TR" sz="1700" b="1" dirty="0">
                <a:latin typeface="Times New Roman" panose="02020603050405020304" pitchFamily="18" charset="0"/>
              </a:rPr>
              <a:t>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tr-TR" sz="1700" b="1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tr-TR" sz="1700" b="1" dirty="0">
                <a:latin typeface="Times New Roman" panose="02020603050405020304" pitchFamily="18" charset="0"/>
              </a:rPr>
              <a:t>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endParaRPr lang="en-US" altLang="tr-TR" sz="1700" b="1" dirty="0">
              <a:latin typeface="Times New Roman" panose="02020603050405020304" pitchFamily="18" charset="0"/>
            </a:endParaRPr>
          </a:p>
        </p:txBody>
      </p:sp>
      <p:sp>
        <p:nvSpPr>
          <p:cNvPr id="3089" name="Text Box 39"/>
          <p:cNvSpPr txBox="1">
            <a:spLocks noChangeArrowheads="1"/>
          </p:cNvSpPr>
          <p:nvPr/>
        </p:nvSpPr>
        <p:spPr bwMode="auto">
          <a:xfrm>
            <a:off x="9402020" y="6214254"/>
            <a:ext cx="7851176" cy="1425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55" tIns="18277" rIns="36555" bIns="18277">
            <a:spAutoFit/>
          </a:bodyPr>
          <a:lstStyle>
            <a:lvl1pPr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tr-TR" sz="1900" dirty="0" smtClean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tr-TR" sz="1900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tr-TR" sz="1900" dirty="0">
              <a:latin typeface="Times New Roman" panose="02020603050405020304" pitchFamily="18" charset="0"/>
            </a:endParaRPr>
          </a:p>
        </p:txBody>
      </p:sp>
      <p:sp>
        <p:nvSpPr>
          <p:cNvPr id="3090" name="Text Box 40"/>
          <p:cNvSpPr txBox="1">
            <a:spLocks noChangeArrowheads="1"/>
          </p:cNvSpPr>
          <p:nvPr/>
        </p:nvSpPr>
        <p:spPr bwMode="auto">
          <a:xfrm>
            <a:off x="9386144" y="19038497"/>
            <a:ext cx="7944170" cy="2449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55" tIns="18277" rIns="36555" bIns="18277">
            <a:spAutoFit/>
          </a:bodyPr>
          <a:lstStyle>
            <a:lvl1pPr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tr-TR" sz="17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tr-TR" sz="1700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tr-TR" sz="1200" dirty="0">
              <a:latin typeface="Times New Roman" panose="02020603050405020304" pitchFamily="18" charset="0"/>
            </a:endParaRPr>
          </a:p>
        </p:txBody>
      </p:sp>
      <p:sp>
        <p:nvSpPr>
          <p:cNvPr id="3091" name="Text Box 42"/>
          <p:cNvSpPr txBox="1">
            <a:spLocks noChangeArrowheads="1"/>
          </p:cNvSpPr>
          <p:nvPr/>
        </p:nvSpPr>
        <p:spPr bwMode="auto">
          <a:xfrm>
            <a:off x="944880" y="4173975"/>
            <a:ext cx="7345680" cy="824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5000" b="1" dirty="0" smtClean="0"/>
              <a:t>PROJE TANIMI</a:t>
            </a:r>
            <a:endParaRPr lang="en-US" altLang="tr-TR" sz="5000" b="1" dirty="0"/>
          </a:p>
        </p:txBody>
      </p:sp>
      <p:sp>
        <p:nvSpPr>
          <p:cNvPr id="3092" name="Text Box 43"/>
          <p:cNvSpPr txBox="1">
            <a:spLocks noChangeArrowheads="1"/>
          </p:cNvSpPr>
          <p:nvPr/>
        </p:nvSpPr>
        <p:spPr bwMode="auto">
          <a:xfrm>
            <a:off x="9178607" y="4183855"/>
            <a:ext cx="8470380" cy="824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5000" b="1" dirty="0" smtClean="0"/>
              <a:t>PROJE AMACI</a:t>
            </a:r>
            <a:endParaRPr lang="en-US" altLang="tr-TR" sz="5000" b="1" dirty="0"/>
          </a:p>
        </p:txBody>
      </p:sp>
      <p:sp>
        <p:nvSpPr>
          <p:cNvPr id="3093" name="Text Box 49"/>
          <p:cNvSpPr txBox="1">
            <a:spLocks noChangeArrowheads="1"/>
          </p:cNvSpPr>
          <p:nvPr/>
        </p:nvSpPr>
        <p:spPr bwMode="auto">
          <a:xfrm>
            <a:off x="285689" y="503841"/>
            <a:ext cx="3013146" cy="2755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r-TR" b="1" dirty="0"/>
              <a:t>Logo</a:t>
            </a:r>
            <a:endParaRPr lang="tr-TR" altLang="tr-TR" b="1" dirty="0"/>
          </a:p>
          <a:p>
            <a:pPr eaLnBrk="1" hangingPunct="1">
              <a:spcBef>
                <a:spcPct val="50000"/>
              </a:spcBef>
            </a:pPr>
            <a:r>
              <a:rPr lang="tr-TR" altLang="tr-TR" sz="1800" b="1" dirty="0" smtClean="0"/>
              <a:t>MERSİN ÜNİVERSİTESİ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1800" b="1" dirty="0" smtClean="0"/>
              <a:t>LOGOSU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1800" b="1" dirty="0" smtClean="0"/>
              <a:t>ZORUNLU</a:t>
            </a:r>
            <a:endParaRPr lang="en-US" altLang="tr-TR" sz="1800" b="1" dirty="0"/>
          </a:p>
          <a:p>
            <a:pPr eaLnBrk="1" hangingPunct="1">
              <a:spcBef>
                <a:spcPct val="50000"/>
              </a:spcBef>
            </a:pPr>
            <a:endParaRPr lang="en-US" altLang="tr-TR" sz="1700" dirty="0">
              <a:solidFill>
                <a:srgbClr val="FF0000"/>
              </a:solidFill>
            </a:endParaRPr>
          </a:p>
        </p:txBody>
      </p:sp>
      <p:sp>
        <p:nvSpPr>
          <p:cNvPr id="23" name="Text Box 49"/>
          <p:cNvSpPr txBox="1">
            <a:spLocks noChangeArrowheads="1"/>
          </p:cNvSpPr>
          <p:nvPr/>
        </p:nvSpPr>
        <p:spPr bwMode="auto">
          <a:xfrm>
            <a:off x="14516946" y="554643"/>
            <a:ext cx="3013146" cy="2340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r-TR" b="1" dirty="0" smtClean="0"/>
              <a:t>Logo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1800" b="1" dirty="0" smtClean="0"/>
              <a:t>KATILIMCI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1800" b="1" dirty="0" smtClean="0"/>
              <a:t>LOGOSU</a:t>
            </a:r>
            <a:endParaRPr lang="en-US" altLang="tr-TR" sz="1800" b="1" dirty="0" smtClean="0"/>
          </a:p>
          <a:p>
            <a:pPr eaLnBrk="1" hangingPunct="1">
              <a:spcBef>
                <a:spcPct val="50000"/>
              </a:spcBef>
            </a:pPr>
            <a:endParaRPr lang="en-US" altLang="tr-TR" sz="1700" dirty="0">
              <a:solidFill>
                <a:srgbClr val="FF0000"/>
              </a:solidFill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684785" y="2257019"/>
            <a:ext cx="10731530" cy="60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645" tIns="27322" rIns="54645" bIns="27322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3600" b="1" dirty="0" smtClean="0"/>
              <a:t>ALT BAŞLIK VEYA SLOGAN</a:t>
            </a:r>
            <a:endParaRPr lang="en-US" altLang="tr-T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120</Words>
  <Application>Microsoft Office PowerPoint</Application>
  <PresentationFormat>Özel</PresentationFormat>
  <Paragraphs>35</Paragraphs>
  <Slides>1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Default Design</vt:lpstr>
      <vt:lpstr>CorelDRAW</vt:lpstr>
      <vt:lpstr>PowerPoint Sunusu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userrr4</cp:lastModifiedBy>
  <cp:revision>42</cp:revision>
  <dcterms:created xsi:type="dcterms:W3CDTF">2008-12-04T00:20:37Z</dcterms:created>
  <dcterms:modified xsi:type="dcterms:W3CDTF">2024-04-15T07:43:26Z</dcterms:modified>
</cp:coreProperties>
</file>