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4.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5.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329" r:id="rId2"/>
    <p:sldId id="367" r:id="rId3"/>
    <p:sldId id="368" r:id="rId4"/>
    <p:sldId id="369" r:id="rId5"/>
    <p:sldId id="408" r:id="rId6"/>
    <p:sldId id="420" r:id="rId7"/>
    <p:sldId id="421" r:id="rId8"/>
    <p:sldId id="409" r:id="rId9"/>
    <p:sldId id="398" r:id="rId10"/>
    <p:sldId id="370" r:id="rId11"/>
    <p:sldId id="402" r:id="rId12"/>
    <p:sldId id="358" r:id="rId13"/>
    <p:sldId id="403" r:id="rId14"/>
    <p:sldId id="365" r:id="rId15"/>
    <p:sldId id="404" r:id="rId16"/>
    <p:sldId id="405" r:id="rId17"/>
    <p:sldId id="359" r:id="rId18"/>
    <p:sldId id="411" r:id="rId19"/>
    <p:sldId id="410" r:id="rId20"/>
    <p:sldId id="360" r:id="rId21"/>
    <p:sldId id="362" r:id="rId22"/>
    <p:sldId id="407" r:id="rId23"/>
    <p:sldId id="363" r:id="rId24"/>
    <p:sldId id="364" r:id="rId25"/>
    <p:sldId id="414" r:id="rId26"/>
    <p:sldId id="372" r:id="rId27"/>
    <p:sldId id="373" r:id="rId28"/>
    <p:sldId id="374" r:id="rId29"/>
    <p:sldId id="375" r:id="rId30"/>
    <p:sldId id="388" r:id="rId31"/>
    <p:sldId id="389" r:id="rId32"/>
    <p:sldId id="390" r:id="rId33"/>
    <p:sldId id="391" r:id="rId34"/>
    <p:sldId id="392" r:id="rId35"/>
    <p:sldId id="393" r:id="rId36"/>
    <p:sldId id="394" r:id="rId37"/>
    <p:sldId id="395" r:id="rId38"/>
    <p:sldId id="396" r:id="rId39"/>
    <p:sldId id="397" r:id="rId40"/>
    <p:sldId id="278" r:id="rId41"/>
    <p:sldId id="387" r:id="rId42"/>
    <p:sldId id="399" r:id="rId43"/>
    <p:sldId id="416" r:id="rId44"/>
    <p:sldId id="415" r:id="rId45"/>
    <p:sldId id="417" r:id="rId46"/>
    <p:sldId id="412" r:id="rId47"/>
    <p:sldId id="291" r:id="rId48"/>
    <p:sldId id="332" r:id="rId49"/>
    <p:sldId id="422" r:id="rId50"/>
    <p:sldId id="423" r:id="rId51"/>
    <p:sldId id="424" r:id="rId52"/>
    <p:sldId id="426" r:id="rId53"/>
    <p:sldId id="427" r:id="rId54"/>
    <p:sldId id="428" r:id="rId55"/>
    <p:sldId id="292" r:id="rId56"/>
    <p:sldId id="419" r:id="rId57"/>
    <p:sldId id="418" r:id="rId58"/>
    <p:sldId id="333" r:id="rId59"/>
    <p:sldId id="335" r:id="rId60"/>
    <p:sldId id="334" r:id="rId61"/>
    <p:sldId id="336" r:id="rId62"/>
    <p:sldId id="258" r:id="rId63"/>
    <p:sldId id="337" r:id="rId64"/>
    <p:sldId id="338" r:id="rId65"/>
    <p:sldId id="294" r:id="rId66"/>
    <p:sldId id="295" r:id="rId67"/>
    <p:sldId id="296" r:id="rId68"/>
    <p:sldId id="297" r:id="rId69"/>
    <p:sldId id="298" r:id="rId70"/>
    <p:sldId id="299" r:id="rId71"/>
    <p:sldId id="302" r:id="rId72"/>
    <p:sldId id="339" r:id="rId73"/>
    <p:sldId id="340" r:id="rId74"/>
    <p:sldId id="341" r:id="rId75"/>
    <p:sldId id="303" r:id="rId76"/>
    <p:sldId id="343" r:id="rId77"/>
    <p:sldId id="344" r:id="rId78"/>
    <p:sldId id="345" r:id="rId79"/>
    <p:sldId id="346" r:id="rId80"/>
    <p:sldId id="347" r:id="rId81"/>
    <p:sldId id="348" r:id="rId82"/>
    <p:sldId id="349" r:id="rId83"/>
    <p:sldId id="413" r:id="rId84"/>
    <p:sldId id="304" r:id="rId85"/>
    <p:sldId id="400" r:id="rId86"/>
    <p:sldId id="353" r:id="rId87"/>
    <p:sldId id="352" r:id="rId88"/>
    <p:sldId id="354" r:id="rId89"/>
    <p:sldId id="355" r:id="rId90"/>
    <p:sldId id="356" r:id="rId91"/>
    <p:sldId id="429" r:id="rId92"/>
    <p:sldId id="430" r:id="rId93"/>
    <p:sldId id="431" r:id="rId94"/>
    <p:sldId id="433" r:id="rId95"/>
    <p:sldId id="434" r:id="rId96"/>
    <p:sldId id="435" r:id="rId97"/>
    <p:sldId id="350" r:id="rId98"/>
    <p:sldId id="351" r:id="rId99"/>
    <p:sldId id="432" r:id="rId100"/>
    <p:sldId id="271" r:id="rId101"/>
  </p:sldIdLst>
  <p:sldSz cx="14401800" cy="9001125"/>
  <p:notesSz cx="6858000" cy="9144000"/>
  <p:defaultTextStyle>
    <a:defPPr>
      <a:defRPr lang="tr-TR"/>
    </a:defPPr>
    <a:lvl1pPr marL="0" algn="l" defTabSz="1131570" rtl="0" eaLnBrk="1" latinLnBrk="0" hangingPunct="1">
      <a:defRPr sz="2200" kern="1200">
        <a:solidFill>
          <a:schemeClr val="tx1"/>
        </a:solidFill>
        <a:latin typeface="+mn-lt"/>
        <a:ea typeface="+mn-ea"/>
        <a:cs typeface="+mn-cs"/>
      </a:defRPr>
    </a:lvl1pPr>
    <a:lvl2pPr marL="565785" algn="l" defTabSz="1131570" rtl="0" eaLnBrk="1" latinLnBrk="0" hangingPunct="1">
      <a:defRPr sz="2200" kern="1200">
        <a:solidFill>
          <a:schemeClr val="tx1"/>
        </a:solidFill>
        <a:latin typeface="+mn-lt"/>
        <a:ea typeface="+mn-ea"/>
        <a:cs typeface="+mn-cs"/>
      </a:defRPr>
    </a:lvl2pPr>
    <a:lvl3pPr marL="1131570" algn="l" defTabSz="1131570" rtl="0" eaLnBrk="1" latinLnBrk="0" hangingPunct="1">
      <a:defRPr sz="2200" kern="1200">
        <a:solidFill>
          <a:schemeClr val="tx1"/>
        </a:solidFill>
        <a:latin typeface="+mn-lt"/>
        <a:ea typeface="+mn-ea"/>
        <a:cs typeface="+mn-cs"/>
      </a:defRPr>
    </a:lvl3pPr>
    <a:lvl4pPr marL="1697355" algn="l" defTabSz="1131570" rtl="0" eaLnBrk="1" latinLnBrk="0" hangingPunct="1">
      <a:defRPr sz="2200" kern="1200">
        <a:solidFill>
          <a:schemeClr val="tx1"/>
        </a:solidFill>
        <a:latin typeface="+mn-lt"/>
        <a:ea typeface="+mn-ea"/>
        <a:cs typeface="+mn-cs"/>
      </a:defRPr>
    </a:lvl4pPr>
    <a:lvl5pPr marL="2263140" algn="l" defTabSz="1131570" rtl="0" eaLnBrk="1" latinLnBrk="0" hangingPunct="1">
      <a:defRPr sz="2200" kern="1200">
        <a:solidFill>
          <a:schemeClr val="tx1"/>
        </a:solidFill>
        <a:latin typeface="+mn-lt"/>
        <a:ea typeface="+mn-ea"/>
        <a:cs typeface="+mn-cs"/>
      </a:defRPr>
    </a:lvl5pPr>
    <a:lvl6pPr marL="2828925" algn="l" defTabSz="1131570" rtl="0" eaLnBrk="1" latinLnBrk="0" hangingPunct="1">
      <a:defRPr sz="2200" kern="1200">
        <a:solidFill>
          <a:schemeClr val="tx1"/>
        </a:solidFill>
        <a:latin typeface="+mn-lt"/>
        <a:ea typeface="+mn-ea"/>
        <a:cs typeface="+mn-cs"/>
      </a:defRPr>
    </a:lvl6pPr>
    <a:lvl7pPr marL="3394710" algn="l" defTabSz="1131570" rtl="0" eaLnBrk="1" latinLnBrk="0" hangingPunct="1">
      <a:defRPr sz="2200" kern="1200">
        <a:solidFill>
          <a:schemeClr val="tx1"/>
        </a:solidFill>
        <a:latin typeface="+mn-lt"/>
        <a:ea typeface="+mn-ea"/>
        <a:cs typeface="+mn-cs"/>
      </a:defRPr>
    </a:lvl7pPr>
    <a:lvl8pPr marL="3960495" algn="l" defTabSz="1131570" rtl="0" eaLnBrk="1" latinLnBrk="0" hangingPunct="1">
      <a:defRPr sz="2200" kern="1200">
        <a:solidFill>
          <a:schemeClr val="tx1"/>
        </a:solidFill>
        <a:latin typeface="+mn-lt"/>
        <a:ea typeface="+mn-ea"/>
        <a:cs typeface="+mn-cs"/>
      </a:defRPr>
    </a:lvl8pPr>
    <a:lvl9pPr marL="4526280" algn="l" defTabSz="1131570"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35">
          <p15:clr>
            <a:srgbClr val="A4A3A4"/>
          </p15:clr>
        </p15:guide>
        <p15:guide id="2" pos="45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Açık Stil 1 - Vurgu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994" y="58"/>
      </p:cViewPr>
      <p:guideLst>
        <p:guide orient="horz" pos="2835"/>
        <p:guide pos="453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_rels/data10.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76EAC9-B6DB-48DF-BE97-CB9C5B3E209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D7A2D539-583F-4BC0-9AEC-273E5DE1DE72}">
      <dgm:prSet custT="1"/>
      <dgm:spPr>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just" rtl="0"/>
          <a:r>
            <a:rPr lang="tr-TR" sz="3200" b="1" u="sng" dirty="0" smtClean="0">
              <a:solidFill>
                <a:schemeClr val="tx1"/>
              </a:solidFill>
            </a:rPr>
            <a:t>Madde bağımlılığı ve davranışsal bağımlılıklar</a:t>
          </a:r>
          <a:r>
            <a:rPr lang="tr-TR" sz="3200" b="1" u="none" dirty="0" smtClean="0">
              <a:solidFill>
                <a:schemeClr val="tx1"/>
              </a:solidFill>
            </a:rPr>
            <a:t> </a:t>
          </a:r>
          <a:r>
            <a:rPr lang="tr-TR" sz="3200" dirty="0" smtClean="0">
              <a:solidFill>
                <a:schemeClr val="tx1"/>
              </a:solidFill>
            </a:rPr>
            <a:t>önemli bir </a:t>
          </a:r>
          <a:r>
            <a:rPr lang="tr-TR" sz="3200" b="1" u="sng" dirty="0" smtClean="0">
              <a:solidFill>
                <a:schemeClr val="tx1"/>
              </a:solidFill>
            </a:rPr>
            <a:t>halk sağlığı sorunu</a:t>
          </a:r>
          <a:r>
            <a:rPr lang="tr-TR" sz="3200" dirty="0" smtClean="0">
              <a:solidFill>
                <a:schemeClr val="tx1"/>
              </a:solidFill>
            </a:rPr>
            <a:t> olup, Türkiye’de ve Avrupa ülkelerinde yaygın görülmekle birlikte tüm boyutları ve risk etmenleri ile birlikte ortaya konması gereken </a:t>
          </a:r>
          <a:r>
            <a:rPr lang="tr-TR" sz="3200" b="1" u="sng" dirty="0" smtClean="0">
              <a:solidFill>
                <a:schemeClr val="tx1"/>
              </a:solidFill>
            </a:rPr>
            <a:t>tıbbi, hukuki, sosyal ve güvenlik boyutları</a:t>
          </a:r>
          <a:r>
            <a:rPr lang="tr-TR" sz="3200" b="1" u="none" dirty="0" smtClean="0">
              <a:solidFill>
                <a:schemeClr val="tx1"/>
              </a:solidFill>
            </a:rPr>
            <a:t> </a:t>
          </a:r>
          <a:r>
            <a:rPr lang="tr-TR" sz="3200" dirty="0" smtClean="0">
              <a:solidFill>
                <a:schemeClr val="tx1"/>
              </a:solidFill>
            </a:rPr>
            <a:t>olan bir konudur.</a:t>
          </a:r>
          <a:endParaRPr lang="tr-TR" sz="3200" dirty="0">
            <a:solidFill>
              <a:schemeClr val="tx1"/>
            </a:solidFill>
          </a:endParaRPr>
        </a:p>
      </dgm:t>
    </dgm:pt>
    <dgm:pt modelId="{00E8EBD0-0E4B-42D8-8AA3-F6D74C322CEA}" type="parTrans" cxnId="{042BBA18-E3B9-424B-B5BF-C5823F64FCC6}">
      <dgm:prSet/>
      <dgm:spPr/>
      <dgm:t>
        <a:bodyPr/>
        <a:lstStyle/>
        <a:p>
          <a:endParaRPr lang="tr-TR"/>
        </a:p>
      </dgm:t>
    </dgm:pt>
    <dgm:pt modelId="{E518FC5C-8E9C-4A1B-970A-FBFAFC341745}" type="sibTrans" cxnId="{042BBA18-E3B9-424B-B5BF-C5823F64FCC6}">
      <dgm:prSet/>
      <dgm:spPr/>
      <dgm:t>
        <a:bodyPr/>
        <a:lstStyle/>
        <a:p>
          <a:endParaRPr lang="tr-TR"/>
        </a:p>
      </dgm:t>
    </dgm:pt>
    <dgm:pt modelId="{BAF8FD8C-5F55-41EF-8D64-4B00A33C3D7F}">
      <dgm:prSet custT="1"/>
      <dgm:spPr>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just" rtl="0"/>
          <a:r>
            <a:rPr lang="tr-TR" sz="3200" dirty="0" smtClean="0">
              <a:solidFill>
                <a:schemeClr val="tx1"/>
              </a:solidFill>
            </a:rPr>
            <a:t>Dünyada yıllar içerisinde büyük bir artış gösteren bağımlılık sorunu ülkemizde de </a:t>
          </a:r>
          <a:r>
            <a:rPr lang="tr-TR" sz="3200" b="1" u="sng" dirty="0" smtClean="0">
              <a:solidFill>
                <a:schemeClr val="tx1"/>
              </a:solidFill>
            </a:rPr>
            <a:t>15-25 yaş aralığına sahip gençlerde rastlanan en önemli sorunların başında </a:t>
          </a:r>
          <a:r>
            <a:rPr lang="tr-TR" sz="3200" dirty="0" smtClean="0">
              <a:solidFill>
                <a:schemeClr val="tx1"/>
              </a:solidFill>
            </a:rPr>
            <a:t>gelmektedir. </a:t>
          </a:r>
          <a:endParaRPr lang="tr-TR" sz="3200" dirty="0">
            <a:solidFill>
              <a:schemeClr val="tx1"/>
            </a:solidFill>
          </a:endParaRPr>
        </a:p>
      </dgm:t>
    </dgm:pt>
    <dgm:pt modelId="{114C6E94-ED90-4959-9E44-650073CEB9C4}" type="parTrans" cxnId="{B5D104A7-82E7-4F9F-8423-C3B995C86502}">
      <dgm:prSet/>
      <dgm:spPr/>
      <dgm:t>
        <a:bodyPr/>
        <a:lstStyle/>
        <a:p>
          <a:endParaRPr lang="tr-TR"/>
        </a:p>
      </dgm:t>
    </dgm:pt>
    <dgm:pt modelId="{1238E8C7-A1B4-42A5-8519-A702521B3272}" type="sibTrans" cxnId="{B5D104A7-82E7-4F9F-8423-C3B995C86502}">
      <dgm:prSet/>
      <dgm:spPr/>
      <dgm:t>
        <a:bodyPr/>
        <a:lstStyle/>
        <a:p>
          <a:endParaRPr lang="tr-TR"/>
        </a:p>
      </dgm:t>
    </dgm:pt>
    <dgm:pt modelId="{5C3D7984-E8CA-4344-B821-A5CECAA68926}" type="pres">
      <dgm:prSet presAssocID="{D776EAC9-B6DB-48DF-BE97-CB9C5B3E209E}" presName="linear" presStyleCnt="0">
        <dgm:presLayoutVars>
          <dgm:animLvl val="lvl"/>
          <dgm:resizeHandles val="exact"/>
        </dgm:presLayoutVars>
      </dgm:prSet>
      <dgm:spPr/>
      <dgm:t>
        <a:bodyPr/>
        <a:lstStyle/>
        <a:p>
          <a:endParaRPr lang="tr-TR"/>
        </a:p>
      </dgm:t>
    </dgm:pt>
    <dgm:pt modelId="{75959046-6E9D-480A-8FFF-8F66101A2A4D}" type="pres">
      <dgm:prSet presAssocID="{D7A2D539-583F-4BC0-9AEC-273E5DE1DE72}" presName="parentText" presStyleLbl="node1" presStyleIdx="0" presStyleCnt="2" custScaleY="163555" custLinFactY="-16614" custLinFactNeighborX="549" custLinFactNeighborY="-100000">
        <dgm:presLayoutVars>
          <dgm:chMax val="0"/>
          <dgm:bulletEnabled val="1"/>
        </dgm:presLayoutVars>
      </dgm:prSet>
      <dgm:spPr/>
      <dgm:t>
        <a:bodyPr/>
        <a:lstStyle/>
        <a:p>
          <a:endParaRPr lang="tr-TR"/>
        </a:p>
      </dgm:t>
    </dgm:pt>
    <dgm:pt modelId="{97368C7F-A6C9-439B-9253-2B9D3EF1FD74}" type="pres">
      <dgm:prSet presAssocID="{E518FC5C-8E9C-4A1B-970A-FBFAFC341745}" presName="spacer" presStyleCnt="0"/>
      <dgm:spPr/>
    </dgm:pt>
    <dgm:pt modelId="{BF38C472-FE85-4BF8-8DB6-07EC69946370}" type="pres">
      <dgm:prSet presAssocID="{BAF8FD8C-5F55-41EF-8D64-4B00A33C3D7F}" presName="parentText" presStyleLbl="node1" presStyleIdx="1" presStyleCnt="2" custScaleY="137306" custLinFactY="15583" custLinFactNeighborY="100000">
        <dgm:presLayoutVars>
          <dgm:chMax val="0"/>
          <dgm:bulletEnabled val="1"/>
        </dgm:presLayoutVars>
      </dgm:prSet>
      <dgm:spPr/>
      <dgm:t>
        <a:bodyPr/>
        <a:lstStyle/>
        <a:p>
          <a:endParaRPr lang="tr-TR"/>
        </a:p>
      </dgm:t>
    </dgm:pt>
  </dgm:ptLst>
  <dgm:cxnLst>
    <dgm:cxn modelId="{B015E5B6-9491-4060-8B3B-4E2EBD1D4018}" type="presOf" srcId="{D776EAC9-B6DB-48DF-BE97-CB9C5B3E209E}" destId="{5C3D7984-E8CA-4344-B821-A5CECAA68926}" srcOrd="0" destOrd="0" presId="urn:microsoft.com/office/officeart/2005/8/layout/vList2"/>
    <dgm:cxn modelId="{8D371320-1E19-4465-9D2E-7C2B10048572}" type="presOf" srcId="{D7A2D539-583F-4BC0-9AEC-273E5DE1DE72}" destId="{75959046-6E9D-480A-8FFF-8F66101A2A4D}" srcOrd="0" destOrd="0" presId="urn:microsoft.com/office/officeart/2005/8/layout/vList2"/>
    <dgm:cxn modelId="{042BBA18-E3B9-424B-B5BF-C5823F64FCC6}" srcId="{D776EAC9-B6DB-48DF-BE97-CB9C5B3E209E}" destId="{D7A2D539-583F-4BC0-9AEC-273E5DE1DE72}" srcOrd="0" destOrd="0" parTransId="{00E8EBD0-0E4B-42D8-8AA3-F6D74C322CEA}" sibTransId="{E518FC5C-8E9C-4A1B-970A-FBFAFC341745}"/>
    <dgm:cxn modelId="{B5D104A7-82E7-4F9F-8423-C3B995C86502}" srcId="{D776EAC9-B6DB-48DF-BE97-CB9C5B3E209E}" destId="{BAF8FD8C-5F55-41EF-8D64-4B00A33C3D7F}" srcOrd="1" destOrd="0" parTransId="{114C6E94-ED90-4959-9E44-650073CEB9C4}" sibTransId="{1238E8C7-A1B4-42A5-8519-A702521B3272}"/>
    <dgm:cxn modelId="{628A5BDC-E5B4-444E-A1FD-3DC61BFB42B5}" type="presOf" srcId="{BAF8FD8C-5F55-41EF-8D64-4B00A33C3D7F}" destId="{BF38C472-FE85-4BF8-8DB6-07EC69946370}" srcOrd="0" destOrd="0" presId="urn:microsoft.com/office/officeart/2005/8/layout/vList2"/>
    <dgm:cxn modelId="{339DCE1A-68C3-463A-929F-9C3BC8BB2047}" type="presParOf" srcId="{5C3D7984-E8CA-4344-B821-A5CECAA68926}" destId="{75959046-6E9D-480A-8FFF-8F66101A2A4D}" srcOrd="0" destOrd="0" presId="urn:microsoft.com/office/officeart/2005/8/layout/vList2"/>
    <dgm:cxn modelId="{38C245FC-D050-41C5-953F-CA5395EFF18C}" type="presParOf" srcId="{5C3D7984-E8CA-4344-B821-A5CECAA68926}" destId="{97368C7F-A6C9-439B-9253-2B9D3EF1FD74}" srcOrd="1" destOrd="0" presId="urn:microsoft.com/office/officeart/2005/8/layout/vList2"/>
    <dgm:cxn modelId="{E01BE718-7F5F-44EC-9B50-3F817E02E62C}" type="presParOf" srcId="{5C3D7984-E8CA-4344-B821-A5CECAA68926}" destId="{BF38C472-FE85-4BF8-8DB6-07EC6994637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2D83A3C-DC2D-476B-832D-B55F5DE24828}"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tr-TR"/>
        </a:p>
      </dgm:t>
    </dgm:pt>
    <dgm:pt modelId="{91A50244-429E-4CB1-AD6B-8F5C026DE136}">
      <dgm:prSet custT="1"/>
      <dgm:spPr>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3200" dirty="0" smtClean="0">
              <a:solidFill>
                <a:schemeClr val="tx1"/>
              </a:solidFill>
            </a:rPr>
            <a:t>Gençlerde yaygın olarak </a:t>
          </a:r>
          <a:r>
            <a:rPr lang="tr-TR" sz="3200" b="1" u="sng" dirty="0" smtClean="0">
              <a:solidFill>
                <a:schemeClr val="tx1"/>
              </a:solidFill>
            </a:rPr>
            <a:t>uyuşturucu, alkol, kumar bağımlılığı </a:t>
          </a:r>
          <a:r>
            <a:rPr lang="tr-TR" sz="3200" dirty="0" smtClean="0">
              <a:solidFill>
                <a:schemeClr val="tx1"/>
              </a:solidFill>
            </a:rPr>
            <a:t>görülmekteyken teknolojik gelişmelere bağlı olarak ortaya çıkan </a:t>
          </a:r>
          <a:r>
            <a:rPr lang="tr-TR" sz="3200" b="1" u="sng" dirty="0" smtClean="0">
              <a:solidFill>
                <a:schemeClr val="tx1"/>
              </a:solidFill>
            </a:rPr>
            <a:t>teknoloji ile ilişkili bağımlılık türlerinde</a:t>
          </a:r>
          <a:r>
            <a:rPr lang="tr-TR" sz="3200" dirty="0" smtClean="0">
              <a:solidFill>
                <a:schemeClr val="tx1"/>
              </a:solidFill>
            </a:rPr>
            <a:t> de son zamanlarda artış yaşandığı görülmektedir.</a:t>
          </a:r>
          <a:endParaRPr lang="tr-TR" sz="3200" dirty="0">
            <a:solidFill>
              <a:schemeClr val="tx1"/>
            </a:solidFill>
          </a:endParaRPr>
        </a:p>
      </dgm:t>
    </dgm:pt>
    <dgm:pt modelId="{33B59705-3992-4455-9FDA-9927B66E2519}" type="parTrans" cxnId="{25015CD8-2E96-48B8-8822-5A776ED60709}">
      <dgm:prSet/>
      <dgm:spPr/>
      <dgm:t>
        <a:bodyPr/>
        <a:lstStyle/>
        <a:p>
          <a:endParaRPr lang="tr-TR"/>
        </a:p>
      </dgm:t>
    </dgm:pt>
    <dgm:pt modelId="{BA2E721E-9B6F-4202-9AD9-C5F7807E8DF8}" type="sibTrans" cxnId="{25015CD8-2E96-48B8-8822-5A776ED60709}">
      <dgm:prSet/>
      <dgm:spPr/>
      <dgm:t>
        <a:bodyPr/>
        <a:lstStyle/>
        <a:p>
          <a:endParaRPr lang="tr-TR"/>
        </a:p>
      </dgm:t>
    </dgm:pt>
    <dgm:pt modelId="{97B9489F-9ECC-4E2C-92B8-CF00209C4B81}" type="pres">
      <dgm:prSet presAssocID="{82D83A3C-DC2D-476B-832D-B55F5DE24828}" presName="composite" presStyleCnt="0">
        <dgm:presLayoutVars>
          <dgm:chMax val="5"/>
          <dgm:dir/>
          <dgm:animLvl val="ctr"/>
          <dgm:resizeHandles val="exact"/>
        </dgm:presLayoutVars>
      </dgm:prSet>
      <dgm:spPr/>
      <dgm:t>
        <a:bodyPr/>
        <a:lstStyle/>
        <a:p>
          <a:endParaRPr lang="tr-TR"/>
        </a:p>
      </dgm:t>
    </dgm:pt>
    <dgm:pt modelId="{1A4121AD-A980-4628-B9BE-7337D6E7C5B3}" type="pres">
      <dgm:prSet presAssocID="{82D83A3C-DC2D-476B-832D-B55F5DE24828}" presName="cycle" presStyleCnt="0"/>
      <dgm:spPr/>
    </dgm:pt>
    <dgm:pt modelId="{9063FE6B-E604-4197-BD4C-03DD9454D1B9}" type="pres">
      <dgm:prSet presAssocID="{82D83A3C-DC2D-476B-832D-B55F5DE24828}" presName="centerShape" presStyleCnt="0"/>
      <dgm:spPr/>
    </dgm:pt>
    <dgm:pt modelId="{3442FE73-9D96-48C2-9863-5CE4E87B8543}" type="pres">
      <dgm:prSet presAssocID="{82D83A3C-DC2D-476B-832D-B55F5DE24828}" presName="connSite" presStyleLbl="node1" presStyleIdx="0" presStyleCnt="2"/>
      <dgm:spPr/>
    </dgm:pt>
    <dgm:pt modelId="{8E93D3E4-CB4C-4A48-AB01-65C45EC959DE}" type="pres">
      <dgm:prSet presAssocID="{82D83A3C-DC2D-476B-832D-B55F5DE24828}" presName="visible" presStyleLbl="node1" presStyleIdx="0" presStyleCnt="2" custScaleX="121261" custScaleY="127846" custLinFactNeighborX="27634" custLinFactNeighborY="6655"/>
      <dgm:spPr>
        <a:blipFill rotWithShape="1">
          <a:blip xmlns:r="http://schemas.openxmlformats.org/officeDocument/2006/relationships" r:embed="rId1"/>
          <a:stretch>
            <a:fillRect/>
          </a:stretch>
        </a:blipFill>
        <a:ln>
          <a:solidFill>
            <a:schemeClr val="accent3"/>
          </a:solidFill>
        </a:ln>
      </dgm:spPr>
    </dgm:pt>
    <dgm:pt modelId="{8EF9B17A-30DB-4369-BD1A-D5023AA94274}" type="pres">
      <dgm:prSet presAssocID="{33B59705-3992-4455-9FDA-9927B66E2519}" presName="Name25" presStyleLbl="parChTrans1D1" presStyleIdx="0" presStyleCnt="1"/>
      <dgm:spPr/>
      <dgm:t>
        <a:bodyPr/>
        <a:lstStyle/>
        <a:p>
          <a:endParaRPr lang="tr-TR"/>
        </a:p>
      </dgm:t>
    </dgm:pt>
    <dgm:pt modelId="{B1B9DFE4-E1D9-491D-BE86-8F68EA90589A}" type="pres">
      <dgm:prSet presAssocID="{91A50244-429E-4CB1-AD6B-8F5C026DE136}" presName="node" presStyleCnt="0"/>
      <dgm:spPr/>
    </dgm:pt>
    <dgm:pt modelId="{1FD26650-50C1-4892-A363-611D5856BE36}" type="pres">
      <dgm:prSet presAssocID="{91A50244-429E-4CB1-AD6B-8F5C026DE136}" presName="parentNode" presStyleLbl="node1" presStyleIdx="1" presStyleCnt="2" custScaleX="185633" custScaleY="193433" custLinFactX="51002" custLinFactNeighborX="100000" custLinFactNeighborY="2081">
        <dgm:presLayoutVars>
          <dgm:chMax val="1"/>
          <dgm:bulletEnabled val="1"/>
        </dgm:presLayoutVars>
      </dgm:prSet>
      <dgm:spPr/>
      <dgm:t>
        <a:bodyPr/>
        <a:lstStyle/>
        <a:p>
          <a:endParaRPr lang="tr-TR"/>
        </a:p>
      </dgm:t>
    </dgm:pt>
    <dgm:pt modelId="{7CB59649-0CCF-4CFF-B283-DADF6488B91B}" type="pres">
      <dgm:prSet presAssocID="{91A50244-429E-4CB1-AD6B-8F5C026DE136}" presName="childNode" presStyleLbl="revTx" presStyleIdx="0" presStyleCnt="0">
        <dgm:presLayoutVars>
          <dgm:bulletEnabled val="1"/>
        </dgm:presLayoutVars>
      </dgm:prSet>
      <dgm:spPr/>
    </dgm:pt>
  </dgm:ptLst>
  <dgm:cxnLst>
    <dgm:cxn modelId="{D945F685-9E77-46D9-96BB-A19FB9ABBA58}" type="presOf" srcId="{33B59705-3992-4455-9FDA-9927B66E2519}" destId="{8EF9B17A-30DB-4369-BD1A-D5023AA94274}" srcOrd="0" destOrd="0" presId="urn:microsoft.com/office/officeart/2005/8/layout/radial2"/>
    <dgm:cxn modelId="{203DA784-67FB-4A53-B95A-55AC27383E1D}" type="presOf" srcId="{91A50244-429E-4CB1-AD6B-8F5C026DE136}" destId="{1FD26650-50C1-4892-A363-611D5856BE36}" srcOrd="0" destOrd="0" presId="urn:microsoft.com/office/officeart/2005/8/layout/radial2"/>
    <dgm:cxn modelId="{486E6751-F747-4128-B771-3EB9A03397E8}" type="presOf" srcId="{82D83A3C-DC2D-476B-832D-B55F5DE24828}" destId="{97B9489F-9ECC-4E2C-92B8-CF00209C4B81}" srcOrd="0" destOrd="0" presId="urn:microsoft.com/office/officeart/2005/8/layout/radial2"/>
    <dgm:cxn modelId="{25015CD8-2E96-48B8-8822-5A776ED60709}" srcId="{82D83A3C-DC2D-476B-832D-B55F5DE24828}" destId="{91A50244-429E-4CB1-AD6B-8F5C026DE136}" srcOrd="0" destOrd="0" parTransId="{33B59705-3992-4455-9FDA-9927B66E2519}" sibTransId="{BA2E721E-9B6F-4202-9AD9-C5F7807E8DF8}"/>
    <dgm:cxn modelId="{DE04C14B-5014-4381-959E-FF4EC4FE779D}" type="presParOf" srcId="{97B9489F-9ECC-4E2C-92B8-CF00209C4B81}" destId="{1A4121AD-A980-4628-B9BE-7337D6E7C5B3}" srcOrd="0" destOrd="0" presId="urn:microsoft.com/office/officeart/2005/8/layout/radial2"/>
    <dgm:cxn modelId="{E9CE1969-86C4-47F4-A928-3AE132FE3AF5}" type="presParOf" srcId="{1A4121AD-A980-4628-B9BE-7337D6E7C5B3}" destId="{9063FE6B-E604-4197-BD4C-03DD9454D1B9}" srcOrd="0" destOrd="0" presId="urn:microsoft.com/office/officeart/2005/8/layout/radial2"/>
    <dgm:cxn modelId="{877E4B8D-F7F2-4361-B147-D64503AA5B9C}" type="presParOf" srcId="{9063FE6B-E604-4197-BD4C-03DD9454D1B9}" destId="{3442FE73-9D96-48C2-9863-5CE4E87B8543}" srcOrd="0" destOrd="0" presId="urn:microsoft.com/office/officeart/2005/8/layout/radial2"/>
    <dgm:cxn modelId="{9C00AE17-3CAB-460A-81E2-75B31C4D0E1C}" type="presParOf" srcId="{9063FE6B-E604-4197-BD4C-03DD9454D1B9}" destId="{8E93D3E4-CB4C-4A48-AB01-65C45EC959DE}" srcOrd="1" destOrd="0" presId="urn:microsoft.com/office/officeart/2005/8/layout/radial2"/>
    <dgm:cxn modelId="{B43F7321-9A37-4156-ADC1-DE8B4FEAEE18}" type="presParOf" srcId="{1A4121AD-A980-4628-B9BE-7337D6E7C5B3}" destId="{8EF9B17A-30DB-4369-BD1A-D5023AA94274}" srcOrd="1" destOrd="0" presId="urn:microsoft.com/office/officeart/2005/8/layout/radial2"/>
    <dgm:cxn modelId="{027F3EA5-21C8-4351-87C0-340B473C94DC}" type="presParOf" srcId="{1A4121AD-A980-4628-B9BE-7337D6E7C5B3}" destId="{B1B9DFE4-E1D9-491D-BE86-8F68EA90589A}" srcOrd="2" destOrd="0" presId="urn:microsoft.com/office/officeart/2005/8/layout/radial2"/>
    <dgm:cxn modelId="{CED3539B-B64B-4898-8EF5-7AC0F57BD9ED}" type="presParOf" srcId="{B1B9DFE4-E1D9-491D-BE86-8F68EA90589A}" destId="{1FD26650-50C1-4892-A363-611D5856BE36}" srcOrd="0" destOrd="0" presId="urn:microsoft.com/office/officeart/2005/8/layout/radial2"/>
    <dgm:cxn modelId="{79CE741C-1FD2-492E-840B-C7766C083866}" type="presParOf" srcId="{B1B9DFE4-E1D9-491D-BE86-8F68EA90589A}" destId="{7CB59649-0CCF-4CFF-B283-DADF6488B91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79AB5F1-7F8F-40D1-8C54-6E1664F0E7A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F410F7CD-AD69-4AC0-88C9-F22DAF786D97}">
      <dgm:prSet custT="1"/>
      <dgm:spPr>
        <a:solidFill>
          <a:schemeClr val="accent3">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3200" dirty="0" smtClean="0">
              <a:solidFill>
                <a:schemeClr val="tx1"/>
              </a:solidFill>
            </a:rPr>
            <a:t>"</a:t>
          </a:r>
          <a:r>
            <a:rPr lang="tr-TR" sz="3200" dirty="0" err="1" smtClean="0">
              <a:solidFill>
                <a:schemeClr val="tx1"/>
              </a:solidFill>
            </a:rPr>
            <a:t>Digital</a:t>
          </a:r>
          <a:r>
            <a:rPr lang="tr-TR" sz="3200" dirty="0" smtClean="0">
              <a:solidFill>
                <a:schemeClr val="tx1"/>
              </a:solidFill>
            </a:rPr>
            <a:t> in 2021" raporunda dünyadaki mobil telefon, internet ve sosyal medya kullanımı verilerine göre: </a:t>
          </a:r>
          <a:endParaRPr lang="tr-TR" sz="3200" dirty="0">
            <a:solidFill>
              <a:schemeClr val="tx1"/>
            </a:solidFill>
          </a:endParaRPr>
        </a:p>
      </dgm:t>
    </dgm:pt>
    <dgm:pt modelId="{1D0293E4-CC41-4062-B409-913A5BD576F6}" type="parTrans" cxnId="{76A654FD-A5D0-46DB-BE5B-3B22812BF860}">
      <dgm:prSet/>
      <dgm:spPr/>
      <dgm:t>
        <a:bodyPr/>
        <a:lstStyle/>
        <a:p>
          <a:endParaRPr lang="tr-TR"/>
        </a:p>
      </dgm:t>
    </dgm:pt>
    <dgm:pt modelId="{A70BE108-958B-432E-AA52-AFE1D959F0B0}" type="sibTrans" cxnId="{76A654FD-A5D0-46DB-BE5B-3B22812BF860}">
      <dgm:prSet/>
      <dgm:spPr/>
      <dgm:t>
        <a:bodyPr/>
        <a:lstStyle/>
        <a:p>
          <a:endParaRPr lang="tr-TR"/>
        </a:p>
      </dgm:t>
    </dgm:pt>
    <dgm:pt modelId="{17306534-12FF-4636-82B1-B1FCF8C1293D}">
      <dgm:prSet custT="1">
        <dgm:style>
          <a:lnRef idx="2">
            <a:schemeClr val="accent2"/>
          </a:lnRef>
          <a:fillRef idx="1">
            <a:schemeClr val="lt1"/>
          </a:fillRef>
          <a:effectRef idx="0">
            <a:schemeClr val="accent2"/>
          </a:effectRef>
          <a:fontRef idx="minor">
            <a:schemeClr val="dk1"/>
          </a:fontRef>
        </dgm:style>
      </dgm:prSet>
      <dgm:spPr/>
      <dgm:t>
        <a:bodyPr/>
        <a:lstStyle/>
        <a:p>
          <a:pPr rtl="0"/>
          <a:r>
            <a:rPr lang="tr-TR" sz="3200" dirty="0" smtClean="0"/>
            <a:t>5.22 milyar </a:t>
          </a:r>
          <a:r>
            <a:rPr lang="tr-TR" sz="3200" b="1" u="sng" dirty="0" smtClean="0"/>
            <a:t>mobil telefon kullanıcısı </a:t>
          </a:r>
          <a:r>
            <a:rPr lang="tr-TR" sz="3200" dirty="0" smtClean="0"/>
            <a:t>(dünya nüfusunun %66.6’sı)</a:t>
          </a:r>
          <a:endParaRPr lang="tr-TR" sz="3200" dirty="0"/>
        </a:p>
      </dgm:t>
    </dgm:pt>
    <dgm:pt modelId="{0BCA4F12-41E0-413E-8C96-1B2C434E25B0}" type="parTrans" cxnId="{F0B239AD-5CBB-40BB-A02B-7E17D7568F64}">
      <dgm:prSet>
        <dgm:style>
          <a:lnRef idx="1">
            <a:schemeClr val="dk1"/>
          </a:lnRef>
          <a:fillRef idx="0">
            <a:schemeClr val="dk1"/>
          </a:fillRef>
          <a:effectRef idx="0">
            <a:schemeClr val="dk1"/>
          </a:effectRef>
          <a:fontRef idx="minor">
            <a:schemeClr val="tx1"/>
          </a:fontRef>
        </dgm:style>
      </dgm:prSet>
      <dgm:spPr/>
      <dgm:t>
        <a:bodyPr/>
        <a:lstStyle/>
        <a:p>
          <a:endParaRPr lang="tr-TR"/>
        </a:p>
      </dgm:t>
    </dgm:pt>
    <dgm:pt modelId="{1C6A53E9-1835-4A3B-8F38-78B4B7EEBFDF}" type="sibTrans" cxnId="{F0B239AD-5CBB-40BB-A02B-7E17D7568F64}">
      <dgm:prSet/>
      <dgm:spPr/>
      <dgm:t>
        <a:bodyPr/>
        <a:lstStyle/>
        <a:p>
          <a:endParaRPr lang="tr-TR"/>
        </a:p>
      </dgm:t>
    </dgm:pt>
    <dgm:pt modelId="{2BCFDA7C-AF07-43C8-972E-0DC274792EA6}">
      <dgm:prSet custT="1">
        <dgm:style>
          <a:lnRef idx="2">
            <a:schemeClr val="accent4"/>
          </a:lnRef>
          <a:fillRef idx="1">
            <a:schemeClr val="lt1"/>
          </a:fillRef>
          <a:effectRef idx="0">
            <a:schemeClr val="accent4"/>
          </a:effectRef>
          <a:fontRef idx="minor">
            <a:schemeClr val="dk1"/>
          </a:fontRef>
        </dgm:style>
      </dgm:prSet>
      <dgm:spPr/>
      <dgm:t>
        <a:bodyPr/>
        <a:lstStyle/>
        <a:p>
          <a:pPr rtl="0"/>
          <a:r>
            <a:rPr lang="tr-TR" sz="3200" dirty="0" smtClean="0"/>
            <a:t>4.66 milyar </a:t>
          </a:r>
          <a:r>
            <a:rPr lang="tr-TR" sz="3200" b="1" u="sng" dirty="0" smtClean="0"/>
            <a:t>internet kullanıcısı</a:t>
          </a:r>
          <a:r>
            <a:rPr lang="tr-TR" sz="3200" dirty="0" smtClean="0"/>
            <a:t> (dünya nüfusunun %59.5’i)</a:t>
          </a:r>
          <a:endParaRPr lang="tr-TR" sz="3200" dirty="0"/>
        </a:p>
      </dgm:t>
    </dgm:pt>
    <dgm:pt modelId="{B982A20F-BD65-4E29-AB21-2D2FE5DA4F82}" type="parTrans" cxnId="{B4E21346-B8C1-4EE2-8025-07755BF6B799}">
      <dgm:prSet/>
      <dgm:spPr/>
      <dgm:t>
        <a:bodyPr/>
        <a:lstStyle/>
        <a:p>
          <a:endParaRPr lang="tr-TR"/>
        </a:p>
      </dgm:t>
    </dgm:pt>
    <dgm:pt modelId="{A425444E-7718-496B-8E18-6D289D552AEC}" type="sibTrans" cxnId="{B4E21346-B8C1-4EE2-8025-07755BF6B799}">
      <dgm:prSet/>
      <dgm:spPr/>
      <dgm:t>
        <a:bodyPr/>
        <a:lstStyle/>
        <a:p>
          <a:endParaRPr lang="tr-TR"/>
        </a:p>
      </dgm:t>
    </dgm:pt>
    <dgm:pt modelId="{DA1F18D4-8C27-4802-9C3F-3BF9EB2FC81E}">
      <dgm:prSet custT="1">
        <dgm:style>
          <a:lnRef idx="2">
            <a:schemeClr val="dk1"/>
          </a:lnRef>
          <a:fillRef idx="1">
            <a:schemeClr val="lt1"/>
          </a:fillRef>
          <a:effectRef idx="0">
            <a:schemeClr val="dk1"/>
          </a:effectRef>
          <a:fontRef idx="minor">
            <a:schemeClr val="dk1"/>
          </a:fontRef>
        </dgm:style>
      </dgm:prSet>
      <dgm:spPr/>
      <dgm:t>
        <a:bodyPr/>
        <a:lstStyle/>
        <a:p>
          <a:pPr rtl="0"/>
          <a:r>
            <a:rPr lang="tr-TR" sz="3200" dirty="0" smtClean="0"/>
            <a:t>4.20 milyar </a:t>
          </a:r>
          <a:r>
            <a:rPr lang="tr-TR" sz="3200" b="1" u="sng" dirty="0" smtClean="0"/>
            <a:t>sosyal medya kullanıcısı </a:t>
          </a:r>
          <a:r>
            <a:rPr lang="tr-TR" sz="3200" dirty="0" smtClean="0"/>
            <a:t>(dünya nüfusunun %53.6’sı)</a:t>
          </a:r>
          <a:endParaRPr lang="tr-TR" sz="3200" dirty="0"/>
        </a:p>
      </dgm:t>
    </dgm:pt>
    <dgm:pt modelId="{72C15484-5429-4637-907B-59C44415F282}" type="parTrans" cxnId="{E6383BEE-56D9-4122-8F69-F1F8CE4E7DD2}">
      <dgm:prSet>
        <dgm:style>
          <a:lnRef idx="1">
            <a:schemeClr val="dk1"/>
          </a:lnRef>
          <a:fillRef idx="0">
            <a:schemeClr val="dk1"/>
          </a:fillRef>
          <a:effectRef idx="0">
            <a:schemeClr val="dk1"/>
          </a:effectRef>
          <a:fontRef idx="minor">
            <a:schemeClr val="tx1"/>
          </a:fontRef>
        </dgm:style>
      </dgm:prSet>
      <dgm:spPr/>
      <dgm:t>
        <a:bodyPr/>
        <a:lstStyle/>
        <a:p>
          <a:endParaRPr lang="tr-TR"/>
        </a:p>
      </dgm:t>
    </dgm:pt>
    <dgm:pt modelId="{04375053-8EE0-4332-B9CB-63E0823C0ED8}" type="sibTrans" cxnId="{E6383BEE-56D9-4122-8F69-F1F8CE4E7DD2}">
      <dgm:prSet/>
      <dgm:spPr/>
      <dgm:t>
        <a:bodyPr/>
        <a:lstStyle/>
        <a:p>
          <a:endParaRPr lang="tr-TR"/>
        </a:p>
      </dgm:t>
    </dgm:pt>
    <dgm:pt modelId="{6CE4BEB1-00F4-421E-9296-2019A4764113}" type="pres">
      <dgm:prSet presAssocID="{579AB5F1-7F8F-40D1-8C54-6E1664F0E7A5}" presName="hierChild1" presStyleCnt="0">
        <dgm:presLayoutVars>
          <dgm:orgChart val="1"/>
          <dgm:chPref val="1"/>
          <dgm:dir/>
          <dgm:animOne val="branch"/>
          <dgm:animLvl val="lvl"/>
          <dgm:resizeHandles/>
        </dgm:presLayoutVars>
      </dgm:prSet>
      <dgm:spPr/>
      <dgm:t>
        <a:bodyPr/>
        <a:lstStyle/>
        <a:p>
          <a:endParaRPr lang="tr-TR"/>
        </a:p>
      </dgm:t>
    </dgm:pt>
    <dgm:pt modelId="{5AEBE53A-0528-4D44-BECC-2C4E8D09BD2B}" type="pres">
      <dgm:prSet presAssocID="{F410F7CD-AD69-4AC0-88C9-F22DAF786D97}" presName="hierRoot1" presStyleCnt="0">
        <dgm:presLayoutVars>
          <dgm:hierBranch val="init"/>
        </dgm:presLayoutVars>
      </dgm:prSet>
      <dgm:spPr/>
    </dgm:pt>
    <dgm:pt modelId="{C116A1BA-E1A9-4AC2-948E-2C515DA2963F}" type="pres">
      <dgm:prSet presAssocID="{F410F7CD-AD69-4AC0-88C9-F22DAF786D97}" presName="rootComposite1" presStyleCnt="0"/>
      <dgm:spPr/>
    </dgm:pt>
    <dgm:pt modelId="{42E4BD7A-553F-4229-8335-04B1B681728E}" type="pres">
      <dgm:prSet presAssocID="{F410F7CD-AD69-4AC0-88C9-F22DAF786D97}" presName="rootText1" presStyleLbl="node0" presStyleIdx="0" presStyleCnt="1" custScaleX="131556" custScaleY="103571">
        <dgm:presLayoutVars>
          <dgm:chPref val="3"/>
        </dgm:presLayoutVars>
      </dgm:prSet>
      <dgm:spPr/>
      <dgm:t>
        <a:bodyPr/>
        <a:lstStyle/>
        <a:p>
          <a:endParaRPr lang="tr-TR"/>
        </a:p>
      </dgm:t>
    </dgm:pt>
    <dgm:pt modelId="{0C6DB620-696F-434E-8518-1A4C43D3F533}" type="pres">
      <dgm:prSet presAssocID="{F410F7CD-AD69-4AC0-88C9-F22DAF786D97}" presName="rootConnector1" presStyleLbl="node1" presStyleIdx="0" presStyleCnt="0"/>
      <dgm:spPr/>
      <dgm:t>
        <a:bodyPr/>
        <a:lstStyle/>
        <a:p>
          <a:endParaRPr lang="tr-TR"/>
        </a:p>
      </dgm:t>
    </dgm:pt>
    <dgm:pt modelId="{283B2035-5C44-4A4B-B1D6-EF70C8D21BA3}" type="pres">
      <dgm:prSet presAssocID="{F410F7CD-AD69-4AC0-88C9-F22DAF786D97}" presName="hierChild2" presStyleCnt="0"/>
      <dgm:spPr/>
    </dgm:pt>
    <dgm:pt modelId="{975AEFF6-3BD9-4862-80E5-56CB030ABDE3}" type="pres">
      <dgm:prSet presAssocID="{0BCA4F12-41E0-413E-8C96-1B2C434E25B0}" presName="Name37" presStyleLbl="parChTrans1D2" presStyleIdx="0" presStyleCnt="3"/>
      <dgm:spPr/>
      <dgm:t>
        <a:bodyPr/>
        <a:lstStyle/>
        <a:p>
          <a:endParaRPr lang="tr-TR"/>
        </a:p>
      </dgm:t>
    </dgm:pt>
    <dgm:pt modelId="{AC281BB6-882A-4AF8-8938-5F12DDA8E050}" type="pres">
      <dgm:prSet presAssocID="{17306534-12FF-4636-82B1-B1FCF8C1293D}" presName="hierRoot2" presStyleCnt="0">
        <dgm:presLayoutVars>
          <dgm:hierBranch val="init"/>
        </dgm:presLayoutVars>
      </dgm:prSet>
      <dgm:spPr/>
    </dgm:pt>
    <dgm:pt modelId="{87FFB98D-0C5B-44B5-B861-CE910E02C843}" type="pres">
      <dgm:prSet presAssocID="{17306534-12FF-4636-82B1-B1FCF8C1293D}" presName="rootComposite" presStyleCnt="0"/>
      <dgm:spPr/>
    </dgm:pt>
    <dgm:pt modelId="{CD4571CD-3258-405A-8459-08A619D3612B}" type="pres">
      <dgm:prSet presAssocID="{17306534-12FF-4636-82B1-B1FCF8C1293D}" presName="rootText" presStyleLbl="node2" presStyleIdx="0" presStyleCnt="3">
        <dgm:presLayoutVars>
          <dgm:chPref val="3"/>
        </dgm:presLayoutVars>
      </dgm:prSet>
      <dgm:spPr/>
      <dgm:t>
        <a:bodyPr/>
        <a:lstStyle/>
        <a:p>
          <a:endParaRPr lang="tr-TR"/>
        </a:p>
      </dgm:t>
    </dgm:pt>
    <dgm:pt modelId="{754B3DE6-52C1-423A-B466-5D83A6B58D72}" type="pres">
      <dgm:prSet presAssocID="{17306534-12FF-4636-82B1-B1FCF8C1293D}" presName="rootConnector" presStyleLbl="node2" presStyleIdx="0" presStyleCnt="3"/>
      <dgm:spPr/>
      <dgm:t>
        <a:bodyPr/>
        <a:lstStyle/>
        <a:p>
          <a:endParaRPr lang="tr-TR"/>
        </a:p>
      </dgm:t>
    </dgm:pt>
    <dgm:pt modelId="{A7811F00-6286-4547-8ED8-B873048FE6E7}" type="pres">
      <dgm:prSet presAssocID="{17306534-12FF-4636-82B1-B1FCF8C1293D}" presName="hierChild4" presStyleCnt="0"/>
      <dgm:spPr/>
    </dgm:pt>
    <dgm:pt modelId="{1143CF78-E91C-4D34-8A9F-959790308651}" type="pres">
      <dgm:prSet presAssocID="{17306534-12FF-4636-82B1-B1FCF8C1293D}" presName="hierChild5" presStyleCnt="0"/>
      <dgm:spPr/>
    </dgm:pt>
    <dgm:pt modelId="{06EA4619-8B2E-4D42-AEC2-A7A55D8DC252}" type="pres">
      <dgm:prSet presAssocID="{B982A20F-BD65-4E29-AB21-2D2FE5DA4F82}" presName="Name37" presStyleLbl="parChTrans1D2" presStyleIdx="1" presStyleCnt="3"/>
      <dgm:spPr/>
      <dgm:t>
        <a:bodyPr/>
        <a:lstStyle/>
        <a:p>
          <a:endParaRPr lang="tr-TR"/>
        </a:p>
      </dgm:t>
    </dgm:pt>
    <dgm:pt modelId="{55622032-484F-483C-8736-5D836E5DA24C}" type="pres">
      <dgm:prSet presAssocID="{2BCFDA7C-AF07-43C8-972E-0DC274792EA6}" presName="hierRoot2" presStyleCnt="0">
        <dgm:presLayoutVars>
          <dgm:hierBranch val="init"/>
        </dgm:presLayoutVars>
      </dgm:prSet>
      <dgm:spPr/>
    </dgm:pt>
    <dgm:pt modelId="{7A1B8686-25C3-4FCD-A97A-46079CB8023D}" type="pres">
      <dgm:prSet presAssocID="{2BCFDA7C-AF07-43C8-972E-0DC274792EA6}" presName="rootComposite" presStyleCnt="0"/>
      <dgm:spPr/>
    </dgm:pt>
    <dgm:pt modelId="{778B6F39-B083-4CA5-8801-14593B7690D8}" type="pres">
      <dgm:prSet presAssocID="{2BCFDA7C-AF07-43C8-972E-0DC274792EA6}" presName="rootText" presStyleLbl="node2" presStyleIdx="1" presStyleCnt="3">
        <dgm:presLayoutVars>
          <dgm:chPref val="3"/>
        </dgm:presLayoutVars>
      </dgm:prSet>
      <dgm:spPr/>
      <dgm:t>
        <a:bodyPr/>
        <a:lstStyle/>
        <a:p>
          <a:endParaRPr lang="tr-TR"/>
        </a:p>
      </dgm:t>
    </dgm:pt>
    <dgm:pt modelId="{7472B8B5-522E-46C0-93B0-2087992935F8}" type="pres">
      <dgm:prSet presAssocID="{2BCFDA7C-AF07-43C8-972E-0DC274792EA6}" presName="rootConnector" presStyleLbl="node2" presStyleIdx="1" presStyleCnt="3"/>
      <dgm:spPr/>
      <dgm:t>
        <a:bodyPr/>
        <a:lstStyle/>
        <a:p>
          <a:endParaRPr lang="tr-TR"/>
        </a:p>
      </dgm:t>
    </dgm:pt>
    <dgm:pt modelId="{4E1638BB-EBD5-482B-A329-70D048595173}" type="pres">
      <dgm:prSet presAssocID="{2BCFDA7C-AF07-43C8-972E-0DC274792EA6}" presName="hierChild4" presStyleCnt="0"/>
      <dgm:spPr/>
    </dgm:pt>
    <dgm:pt modelId="{7DA2CDDA-A10A-48C6-B484-01066DDE26D1}" type="pres">
      <dgm:prSet presAssocID="{2BCFDA7C-AF07-43C8-972E-0DC274792EA6}" presName="hierChild5" presStyleCnt="0"/>
      <dgm:spPr/>
    </dgm:pt>
    <dgm:pt modelId="{FB481648-4728-444F-BCDB-5CE991DE40FE}" type="pres">
      <dgm:prSet presAssocID="{72C15484-5429-4637-907B-59C44415F282}" presName="Name37" presStyleLbl="parChTrans1D2" presStyleIdx="2" presStyleCnt="3"/>
      <dgm:spPr/>
      <dgm:t>
        <a:bodyPr/>
        <a:lstStyle/>
        <a:p>
          <a:endParaRPr lang="tr-TR"/>
        </a:p>
      </dgm:t>
    </dgm:pt>
    <dgm:pt modelId="{73B3BD52-C673-4107-8069-DD80BAA3E4F4}" type="pres">
      <dgm:prSet presAssocID="{DA1F18D4-8C27-4802-9C3F-3BF9EB2FC81E}" presName="hierRoot2" presStyleCnt="0">
        <dgm:presLayoutVars>
          <dgm:hierBranch val="init"/>
        </dgm:presLayoutVars>
      </dgm:prSet>
      <dgm:spPr/>
    </dgm:pt>
    <dgm:pt modelId="{C8A66965-70E5-476E-9FFC-68FD2DF3D551}" type="pres">
      <dgm:prSet presAssocID="{DA1F18D4-8C27-4802-9C3F-3BF9EB2FC81E}" presName="rootComposite" presStyleCnt="0"/>
      <dgm:spPr/>
    </dgm:pt>
    <dgm:pt modelId="{51330B60-DAA1-46B1-9310-B2ED7CBE2ED8}" type="pres">
      <dgm:prSet presAssocID="{DA1F18D4-8C27-4802-9C3F-3BF9EB2FC81E}" presName="rootText" presStyleLbl="node2" presStyleIdx="2" presStyleCnt="3">
        <dgm:presLayoutVars>
          <dgm:chPref val="3"/>
        </dgm:presLayoutVars>
      </dgm:prSet>
      <dgm:spPr/>
      <dgm:t>
        <a:bodyPr/>
        <a:lstStyle/>
        <a:p>
          <a:endParaRPr lang="tr-TR"/>
        </a:p>
      </dgm:t>
    </dgm:pt>
    <dgm:pt modelId="{E09E577A-6F64-4F89-A0F8-283268CF3735}" type="pres">
      <dgm:prSet presAssocID="{DA1F18D4-8C27-4802-9C3F-3BF9EB2FC81E}" presName="rootConnector" presStyleLbl="node2" presStyleIdx="2" presStyleCnt="3"/>
      <dgm:spPr/>
      <dgm:t>
        <a:bodyPr/>
        <a:lstStyle/>
        <a:p>
          <a:endParaRPr lang="tr-TR"/>
        </a:p>
      </dgm:t>
    </dgm:pt>
    <dgm:pt modelId="{2B01F386-CB77-456E-BBD3-D630FB8F3744}" type="pres">
      <dgm:prSet presAssocID="{DA1F18D4-8C27-4802-9C3F-3BF9EB2FC81E}" presName="hierChild4" presStyleCnt="0"/>
      <dgm:spPr/>
    </dgm:pt>
    <dgm:pt modelId="{BB879D7C-C776-4E93-A9CC-3AA3B2BF468A}" type="pres">
      <dgm:prSet presAssocID="{DA1F18D4-8C27-4802-9C3F-3BF9EB2FC81E}" presName="hierChild5" presStyleCnt="0"/>
      <dgm:spPr/>
    </dgm:pt>
    <dgm:pt modelId="{366E8867-5CD1-4067-ABBF-04943C283947}" type="pres">
      <dgm:prSet presAssocID="{F410F7CD-AD69-4AC0-88C9-F22DAF786D97}" presName="hierChild3" presStyleCnt="0"/>
      <dgm:spPr/>
    </dgm:pt>
  </dgm:ptLst>
  <dgm:cxnLst>
    <dgm:cxn modelId="{069FAED3-7D17-4170-BA56-5458A619B4BD}" type="presOf" srcId="{72C15484-5429-4637-907B-59C44415F282}" destId="{FB481648-4728-444F-BCDB-5CE991DE40FE}" srcOrd="0" destOrd="0" presId="urn:microsoft.com/office/officeart/2005/8/layout/orgChart1"/>
    <dgm:cxn modelId="{76A654FD-A5D0-46DB-BE5B-3B22812BF860}" srcId="{579AB5F1-7F8F-40D1-8C54-6E1664F0E7A5}" destId="{F410F7CD-AD69-4AC0-88C9-F22DAF786D97}" srcOrd="0" destOrd="0" parTransId="{1D0293E4-CC41-4062-B409-913A5BD576F6}" sibTransId="{A70BE108-958B-432E-AA52-AFE1D959F0B0}"/>
    <dgm:cxn modelId="{1B1F9126-E94C-4F16-A14C-D82EEB8B4EF7}" type="presOf" srcId="{0BCA4F12-41E0-413E-8C96-1B2C434E25B0}" destId="{975AEFF6-3BD9-4862-80E5-56CB030ABDE3}" srcOrd="0" destOrd="0" presId="urn:microsoft.com/office/officeart/2005/8/layout/orgChart1"/>
    <dgm:cxn modelId="{BDC3121B-1031-48D5-8FE3-A72DC0163540}" type="presOf" srcId="{DA1F18D4-8C27-4802-9C3F-3BF9EB2FC81E}" destId="{51330B60-DAA1-46B1-9310-B2ED7CBE2ED8}" srcOrd="0" destOrd="0" presId="urn:microsoft.com/office/officeart/2005/8/layout/orgChart1"/>
    <dgm:cxn modelId="{B4E21346-B8C1-4EE2-8025-07755BF6B799}" srcId="{F410F7CD-AD69-4AC0-88C9-F22DAF786D97}" destId="{2BCFDA7C-AF07-43C8-972E-0DC274792EA6}" srcOrd="1" destOrd="0" parTransId="{B982A20F-BD65-4E29-AB21-2D2FE5DA4F82}" sibTransId="{A425444E-7718-496B-8E18-6D289D552AEC}"/>
    <dgm:cxn modelId="{643AA8CC-C27A-4532-8DCD-55D7EAE13096}" type="presOf" srcId="{F410F7CD-AD69-4AC0-88C9-F22DAF786D97}" destId="{42E4BD7A-553F-4229-8335-04B1B681728E}" srcOrd="0" destOrd="0" presId="urn:microsoft.com/office/officeart/2005/8/layout/orgChart1"/>
    <dgm:cxn modelId="{E6383BEE-56D9-4122-8F69-F1F8CE4E7DD2}" srcId="{F410F7CD-AD69-4AC0-88C9-F22DAF786D97}" destId="{DA1F18D4-8C27-4802-9C3F-3BF9EB2FC81E}" srcOrd="2" destOrd="0" parTransId="{72C15484-5429-4637-907B-59C44415F282}" sibTransId="{04375053-8EE0-4332-B9CB-63E0823C0ED8}"/>
    <dgm:cxn modelId="{F7C94908-1664-4A95-B8BC-35723FB24290}" type="presOf" srcId="{DA1F18D4-8C27-4802-9C3F-3BF9EB2FC81E}" destId="{E09E577A-6F64-4F89-A0F8-283268CF3735}" srcOrd="1" destOrd="0" presId="urn:microsoft.com/office/officeart/2005/8/layout/orgChart1"/>
    <dgm:cxn modelId="{7EB3C5BD-F983-4452-BD74-D5C2761A62D4}" type="presOf" srcId="{B982A20F-BD65-4E29-AB21-2D2FE5DA4F82}" destId="{06EA4619-8B2E-4D42-AEC2-A7A55D8DC252}" srcOrd="0" destOrd="0" presId="urn:microsoft.com/office/officeart/2005/8/layout/orgChart1"/>
    <dgm:cxn modelId="{18534280-8E1F-4296-8B5B-30194C3FC4CC}" type="presOf" srcId="{2BCFDA7C-AF07-43C8-972E-0DC274792EA6}" destId="{7472B8B5-522E-46C0-93B0-2087992935F8}" srcOrd="1" destOrd="0" presId="urn:microsoft.com/office/officeart/2005/8/layout/orgChart1"/>
    <dgm:cxn modelId="{F020C4E2-E9B4-4CAF-B43C-49C09C0023B2}" type="presOf" srcId="{17306534-12FF-4636-82B1-B1FCF8C1293D}" destId="{754B3DE6-52C1-423A-B466-5D83A6B58D72}" srcOrd="1" destOrd="0" presId="urn:microsoft.com/office/officeart/2005/8/layout/orgChart1"/>
    <dgm:cxn modelId="{6573F15B-B73F-4534-A10F-2D527F982567}" type="presOf" srcId="{2BCFDA7C-AF07-43C8-972E-0DC274792EA6}" destId="{778B6F39-B083-4CA5-8801-14593B7690D8}" srcOrd="0" destOrd="0" presId="urn:microsoft.com/office/officeart/2005/8/layout/orgChart1"/>
    <dgm:cxn modelId="{F0B239AD-5CBB-40BB-A02B-7E17D7568F64}" srcId="{F410F7CD-AD69-4AC0-88C9-F22DAF786D97}" destId="{17306534-12FF-4636-82B1-B1FCF8C1293D}" srcOrd="0" destOrd="0" parTransId="{0BCA4F12-41E0-413E-8C96-1B2C434E25B0}" sibTransId="{1C6A53E9-1835-4A3B-8F38-78B4B7EEBFDF}"/>
    <dgm:cxn modelId="{C7977727-6DC1-4F20-94AD-28EDCB7B1988}" type="presOf" srcId="{579AB5F1-7F8F-40D1-8C54-6E1664F0E7A5}" destId="{6CE4BEB1-00F4-421E-9296-2019A4764113}" srcOrd="0" destOrd="0" presId="urn:microsoft.com/office/officeart/2005/8/layout/orgChart1"/>
    <dgm:cxn modelId="{5DE5B346-22E4-4563-BCD4-D0ADB87C04EC}" type="presOf" srcId="{17306534-12FF-4636-82B1-B1FCF8C1293D}" destId="{CD4571CD-3258-405A-8459-08A619D3612B}" srcOrd="0" destOrd="0" presId="urn:microsoft.com/office/officeart/2005/8/layout/orgChart1"/>
    <dgm:cxn modelId="{F22D8828-CC21-447D-BA18-FEAF40B07F2A}" type="presOf" srcId="{F410F7CD-AD69-4AC0-88C9-F22DAF786D97}" destId="{0C6DB620-696F-434E-8518-1A4C43D3F533}" srcOrd="1" destOrd="0" presId="urn:microsoft.com/office/officeart/2005/8/layout/orgChart1"/>
    <dgm:cxn modelId="{98FC32E4-D2DE-466B-816A-6274F89E30AF}" type="presParOf" srcId="{6CE4BEB1-00F4-421E-9296-2019A4764113}" destId="{5AEBE53A-0528-4D44-BECC-2C4E8D09BD2B}" srcOrd="0" destOrd="0" presId="urn:microsoft.com/office/officeart/2005/8/layout/orgChart1"/>
    <dgm:cxn modelId="{D74D88D6-D62D-4EAC-BE43-F7B82C88BC7F}" type="presParOf" srcId="{5AEBE53A-0528-4D44-BECC-2C4E8D09BD2B}" destId="{C116A1BA-E1A9-4AC2-948E-2C515DA2963F}" srcOrd="0" destOrd="0" presId="urn:microsoft.com/office/officeart/2005/8/layout/orgChart1"/>
    <dgm:cxn modelId="{A2801325-E120-4EB0-B984-7B908676BD4A}" type="presParOf" srcId="{C116A1BA-E1A9-4AC2-948E-2C515DA2963F}" destId="{42E4BD7A-553F-4229-8335-04B1B681728E}" srcOrd="0" destOrd="0" presId="urn:microsoft.com/office/officeart/2005/8/layout/orgChart1"/>
    <dgm:cxn modelId="{285CB580-BDA4-4D53-A75E-F17E800315C3}" type="presParOf" srcId="{C116A1BA-E1A9-4AC2-948E-2C515DA2963F}" destId="{0C6DB620-696F-434E-8518-1A4C43D3F533}" srcOrd="1" destOrd="0" presId="urn:microsoft.com/office/officeart/2005/8/layout/orgChart1"/>
    <dgm:cxn modelId="{0FFC949B-A128-4B16-ADF8-A094870C237B}" type="presParOf" srcId="{5AEBE53A-0528-4D44-BECC-2C4E8D09BD2B}" destId="{283B2035-5C44-4A4B-B1D6-EF70C8D21BA3}" srcOrd="1" destOrd="0" presId="urn:microsoft.com/office/officeart/2005/8/layout/orgChart1"/>
    <dgm:cxn modelId="{742414E8-BE0E-4B4C-8DB7-97174FA06124}" type="presParOf" srcId="{283B2035-5C44-4A4B-B1D6-EF70C8D21BA3}" destId="{975AEFF6-3BD9-4862-80E5-56CB030ABDE3}" srcOrd="0" destOrd="0" presId="urn:microsoft.com/office/officeart/2005/8/layout/orgChart1"/>
    <dgm:cxn modelId="{3D715B2E-A4C6-412B-8D3F-5AA66B60726B}" type="presParOf" srcId="{283B2035-5C44-4A4B-B1D6-EF70C8D21BA3}" destId="{AC281BB6-882A-4AF8-8938-5F12DDA8E050}" srcOrd="1" destOrd="0" presId="urn:microsoft.com/office/officeart/2005/8/layout/orgChart1"/>
    <dgm:cxn modelId="{BEF6D5E5-391A-4648-B5A0-40E237133314}" type="presParOf" srcId="{AC281BB6-882A-4AF8-8938-5F12DDA8E050}" destId="{87FFB98D-0C5B-44B5-B861-CE910E02C843}" srcOrd="0" destOrd="0" presId="urn:microsoft.com/office/officeart/2005/8/layout/orgChart1"/>
    <dgm:cxn modelId="{B916C042-89EF-4184-9486-E26DFEE47969}" type="presParOf" srcId="{87FFB98D-0C5B-44B5-B861-CE910E02C843}" destId="{CD4571CD-3258-405A-8459-08A619D3612B}" srcOrd="0" destOrd="0" presId="urn:microsoft.com/office/officeart/2005/8/layout/orgChart1"/>
    <dgm:cxn modelId="{65A21115-0D8C-44F2-B607-B8C28BF8B268}" type="presParOf" srcId="{87FFB98D-0C5B-44B5-B861-CE910E02C843}" destId="{754B3DE6-52C1-423A-B466-5D83A6B58D72}" srcOrd="1" destOrd="0" presId="urn:microsoft.com/office/officeart/2005/8/layout/orgChart1"/>
    <dgm:cxn modelId="{0E1522CA-28A6-407D-9290-B926824DEA75}" type="presParOf" srcId="{AC281BB6-882A-4AF8-8938-5F12DDA8E050}" destId="{A7811F00-6286-4547-8ED8-B873048FE6E7}" srcOrd="1" destOrd="0" presId="urn:microsoft.com/office/officeart/2005/8/layout/orgChart1"/>
    <dgm:cxn modelId="{D60D7FE5-FEED-415E-A73E-384188939D61}" type="presParOf" srcId="{AC281BB6-882A-4AF8-8938-5F12DDA8E050}" destId="{1143CF78-E91C-4D34-8A9F-959790308651}" srcOrd="2" destOrd="0" presId="urn:microsoft.com/office/officeart/2005/8/layout/orgChart1"/>
    <dgm:cxn modelId="{FCE35546-EA32-4128-9D56-DB7E12FF954C}" type="presParOf" srcId="{283B2035-5C44-4A4B-B1D6-EF70C8D21BA3}" destId="{06EA4619-8B2E-4D42-AEC2-A7A55D8DC252}" srcOrd="2" destOrd="0" presId="urn:microsoft.com/office/officeart/2005/8/layout/orgChart1"/>
    <dgm:cxn modelId="{E907CBDD-04C0-4AE6-92DD-137F8C930D56}" type="presParOf" srcId="{283B2035-5C44-4A4B-B1D6-EF70C8D21BA3}" destId="{55622032-484F-483C-8736-5D836E5DA24C}" srcOrd="3" destOrd="0" presId="urn:microsoft.com/office/officeart/2005/8/layout/orgChart1"/>
    <dgm:cxn modelId="{1EC0458A-C9A1-4A71-9C72-2492F4F4FF31}" type="presParOf" srcId="{55622032-484F-483C-8736-5D836E5DA24C}" destId="{7A1B8686-25C3-4FCD-A97A-46079CB8023D}" srcOrd="0" destOrd="0" presId="urn:microsoft.com/office/officeart/2005/8/layout/orgChart1"/>
    <dgm:cxn modelId="{F36A39A1-BA74-452B-8CB6-0B469B17D593}" type="presParOf" srcId="{7A1B8686-25C3-4FCD-A97A-46079CB8023D}" destId="{778B6F39-B083-4CA5-8801-14593B7690D8}" srcOrd="0" destOrd="0" presId="urn:microsoft.com/office/officeart/2005/8/layout/orgChart1"/>
    <dgm:cxn modelId="{2443DE80-EAB5-4575-BAB6-41C9AC83065B}" type="presParOf" srcId="{7A1B8686-25C3-4FCD-A97A-46079CB8023D}" destId="{7472B8B5-522E-46C0-93B0-2087992935F8}" srcOrd="1" destOrd="0" presId="urn:microsoft.com/office/officeart/2005/8/layout/orgChart1"/>
    <dgm:cxn modelId="{16FC181D-40E8-49F1-828C-5A92B658C66E}" type="presParOf" srcId="{55622032-484F-483C-8736-5D836E5DA24C}" destId="{4E1638BB-EBD5-482B-A329-70D048595173}" srcOrd="1" destOrd="0" presId="urn:microsoft.com/office/officeart/2005/8/layout/orgChart1"/>
    <dgm:cxn modelId="{125B9BD8-4018-4706-8E1E-509D31492EE3}" type="presParOf" srcId="{55622032-484F-483C-8736-5D836E5DA24C}" destId="{7DA2CDDA-A10A-48C6-B484-01066DDE26D1}" srcOrd="2" destOrd="0" presId="urn:microsoft.com/office/officeart/2005/8/layout/orgChart1"/>
    <dgm:cxn modelId="{5A9B3E15-2CE2-4159-92C2-19B816527324}" type="presParOf" srcId="{283B2035-5C44-4A4B-B1D6-EF70C8D21BA3}" destId="{FB481648-4728-444F-BCDB-5CE991DE40FE}" srcOrd="4" destOrd="0" presId="urn:microsoft.com/office/officeart/2005/8/layout/orgChart1"/>
    <dgm:cxn modelId="{CF12C5D4-9D9D-4985-87E0-AF59786B242D}" type="presParOf" srcId="{283B2035-5C44-4A4B-B1D6-EF70C8D21BA3}" destId="{73B3BD52-C673-4107-8069-DD80BAA3E4F4}" srcOrd="5" destOrd="0" presId="urn:microsoft.com/office/officeart/2005/8/layout/orgChart1"/>
    <dgm:cxn modelId="{D0CBBACB-EE86-4F75-95F8-8919169A234F}" type="presParOf" srcId="{73B3BD52-C673-4107-8069-DD80BAA3E4F4}" destId="{C8A66965-70E5-476E-9FFC-68FD2DF3D551}" srcOrd="0" destOrd="0" presId="urn:microsoft.com/office/officeart/2005/8/layout/orgChart1"/>
    <dgm:cxn modelId="{B08E8100-86AF-4DC9-B501-BA5C0B0B1414}" type="presParOf" srcId="{C8A66965-70E5-476E-9FFC-68FD2DF3D551}" destId="{51330B60-DAA1-46B1-9310-B2ED7CBE2ED8}" srcOrd="0" destOrd="0" presId="urn:microsoft.com/office/officeart/2005/8/layout/orgChart1"/>
    <dgm:cxn modelId="{3CABA538-40C3-4DDE-BB3D-44766EAD6DA9}" type="presParOf" srcId="{C8A66965-70E5-476E-9FFC-68FD2DF3D551}" destId="{E09E577A-6F64-4F89-A0F8-283268CF3735}" srcOrd="1" destOrd="0" presId="urn:microsoft.com/office/officeart/2005/8/layout/orgChart1"/>
    <dgm:cxn modelId="{7DCDE415-34E0-4173-8BE4-EFACFE0929F0}" type="presParOf" srcId="{73B3BD52-C673-4107-8069-DD80BAA3E4F4}" destId="{2B01F386-CB77-456E-BBD3-D630FB8F3744}" srcOrd="1" destOrd="0" presId="urn:microsoft.com/office/officeart/2005/8/layout/orgChart1"/>
    <dgm:cxn modelId="{57E80783-03E7-49B6-ACCB-9BCDB652133F}" type="presParOf" srcId="{73B3BD52-C673-4107-8069-DD80BAA3E4F4}" destId="{BB879D7C-C776-4E93-A9CC-3AA3B2BF468A}" srcOrd="2" destOrd="0" presId="urn:microsoft.com/office/officeart/2005/8/layout/orgChart1"/>
    <dgm:cxn modelId="{0FD16DA4-28D0-4E1E-BFE3-C1EF680454F6}" type="presParOf" srcId="{5AEBE53A-0528-4D44-BECC-2C4E8D09BD2B}" destId="{366E8867-5CD1-4067-ABBF-04943C28394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6AFE5B1-A296-4FAE-91D0-04CFF8D9EF2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tr-TR"/>
        </a:p>
      </dgm:t>
    </dgm:pt>
    <dgm:pt modelId="{7D686648-3958-4DD3-B21E-728BA15868F8}">
      <dgm:prSet custT="1"/>
      <dgm:spPr>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3200" b="1" u="sng" dirty="0" smtClean="0">
              <a:solidFill>
                <a:schemeClr val="tx1"/>
              </a:solidFill>
            </a:rPr>
            <a:t>"</a:t>
          </a:r>
          <a:r>
            <a:rPr lang="tr-TR" sz="3200" b="1" u="sng" dirty="0" err="1" smtClean="0">
              <a:solidFill>
                <a:schemeClr val="tx1"/>
              </a:solidFill>
            </a:rPr>
            <a:t>Digital</a:t>
          </a:r>
          <a:r>
            <a:rPr lang="tr-TR" sz="3200" b="1" u="sng" dirty="0" smtClean="0">
              <a:solidFill>
                <a:schemeClr val="tx1"/>
              </a:solidFill>
            </a:rPr>
            <a:t> in 2021" </a:t>
          </a:r>
          <a:r>
            <a:rPr lang="tr-TR" sz="3200" b="1" u="sng" dirty="0" err="1" smtClean="0">
              <a:solidFill>
                <a:schemeClr val="tx1"/>
              </a:solidFill>
            </a:rPr>
            <a:t>Rapor’unda</a:t>
          </a:r>
          <a:r>
            <a:rPr lang="tr-TR" sz="3200" b="1" u="sng" dirty="0" smtClean="0">
              <a:solidFill>
                <a:schemeClr val="tx1"/>
              </a:solidFill>
            </a:rPr>
            <a:t> </a:t>
          </a:r>
          <a:r>
            <a:rPr lang="tr-TR" sz="3200" dirty="0" smtClean="0">
              <a:solidFill>
                <a:schemeClr val="tx1"/>
              </a:solidFill>
            </a:rPr>
            <a:t>ülkemizdeki mobil telefon, internet ve sosyal medya kullanımı verilerine göre: </a:t>
          </a:r>
          <a:endParaRPr lang="tr-TR" sz="3200" dirty="0">
            <a:solidFill>
              <a:schemeClr val="tx1"/>
            </a:solidFill>
          </a:endParaRPr>
        </a:p>
      </dgm:t>
    </dgm:pt>
    <dgm:pt modelId="{8F9F80A2-9A4E-403F-9BBE-DCE8135D0730}" type="parTrans" cxnId="{3D419721-ADC2-4046-8105-62253EB4EE8A}">
      <dgm:prSet/>
      <dgm:spPr/>
      <dgm:t>
        <a:bodyPr/>
        <a:lstStyle/>
        <a:p>
          <a:endParaRPr lang="tr-TR"/>
        </a:p>
      </dgm:t>
    </dgm:pt>
    <dgm:pt modelId="{4965A42C-CF1C-4037-8952-D409CA58FC07}" type="sibTrans" cxnId="{3D419721-ADC2-4046-8105-62253EB4EE8A}">
      <dgm:prSet/>
      <dgm:spPr/>
      <dgm:t>
        <a:bodyPr/>
        <a:lstStyle/>
        <a:p>
          <a:endParaRPr lang="tr-TR"/>
        </a:p>
      </dgm:t>
    </dgm:pt>
    <dgm:pt modelId="{E6C752E5-5424-4026-8071-2D31C385FBC4}">
      <dgm:prSet custT="1">
        <dgm:style>
          <a:lnRef idx="2">
            <a:schemeClr val="accent4"/>
          </a:lnRef>
          <a:fillRef idx="1">
            <a:schemeClr val="lt1"/>
          </a:fillRef>
          <a:effectRef idx="0">
            <a:schemeClr val="accent4"/>
          </a:effectRef>
          <a:fontRef idx="minor">
            <a:schemeClr val="dk1"/>
          </a:fontRef>
        </dgm:style>
      </dgm:prSet>
      <dgm:spPr/>
      <dgm:t>
        <a:bodyPr/>
        <a:lstStyle/>
        <a:p>
          <a:pPr rtl="0"/>
          <a:r>
            <a:rPr lang="tr-TR" sz="3200" dirty="0" smtClean="0"/>
            <a:t>76.89 milyon mobil kullanıcısı </a:t>
          </a:r>
          <a:r>
            <a:rPr lang="tr-TR" sz="3200" b="1" dirty="0" smtClean="0"/>
            <a:t>(Türkiye nüfusunun % 90.8’i)</a:t>
          </a:r>
          <a:endParaRPr lang="tr-TR" sz="3200" dirty="0"/>
        </a:p>
      </dgm:t>
    </dgm:pt>
    <dgm:pt modelId="{890262D6-532E-43ED-86BC-014AECA96709}" type="parTrans" cxnId="{915D4E99-38A5-42FD-B124-C2585CD480E6}">
      <dgm:prSet/>
      <dgm:spPr/>
      <dgm:t>
        <a:bodyPr/>
        <a:lstStyle/>
        <a:p>
          <a:endParaRPr lang="tr-TR"/>
        </a:p>
      </dgm:t>
    </dgm:pt>
    <dgm:pt modelId="{294010A8-24C8-4219-B87B-473A4936C723}" type="sibTrans" cxnId="{915D4E99-38A5-42FD-B124-C2585CD480E6}">
      <dgm:prSet/>
      <dgm:spPr/>
      <dgm:t>
        <a:bodyPr/>
        <a:lstStyle/>
        <a:p>
          <a:endParaRPr lang="tr-TR"/>
        </a:p>
      </dgm:t>
    </dgm:pt>
    <dgm:pt modelId="{35213AE6-9524-42B1-9ADC-91212103862E}">
      <dgm:prSet custT="1">
        <dgm:style>
          <a:lnRef idx="2">
            <a:schemeClr val="accent2"/>
          </a:lnRef>
          <a:fillRef idx="1">
            <a:schemeClr val="lt1"/>
          </a:fillRef>
          <a:effectRef idx="0">
            <a:schemeClr val="accent2"/>
          </a:effectRef>
          <a:fontRef idx="minor">
            <a:schemeClr val="dk1"/>
          </a:fontRef>
        </dgm:style>
      </dgm:prSet>
      <dgm:spPr/>
      <dgm:t>
        <a:bodyPr/>
        <a:lstStyle/>
        <a:p>
          <a:pPr rtl="0"/>
          <a:r>
            <a:rPr lang="tr-TR" sz="3200" dirty="0" smtClean="0"/>
            <a:t>65.80 milyon internet kullanıcısı (</a:t>
          </a:r>
          <a:r>
            <a:rPr lang="tr-TR" sz="3200" b="1" u="sng" dirty="0" smtClean="0"/>
            <a:t>Türkiye nüfusunun % </a:t>
          </a:r>
          <a:r>
            <a:rPr lang="tr-TR" sz="3200" b="1" u="sng" smtClean="0"/>
            <a:t>77.7’si),</a:t>
          </a:r>
          <a:endParaRPr lang="tr-TR" sz="3200" dirty="0"/>
        </a:p>
      </dgm:t>
    </dgm:pt>
    <dgm:pt modelId="{C32062D0-7C08-42F7-852B-673CDF655FA9}" type="parTrans" cxnId="{685217A3-4B9E-4DBE-BA51-4E0C4D2F513C}">
      <dgm:prSet>
        <dgm:style>
          <a:lnRef idx="1">
            <a:schemeClr val="dk1"/>
          </a:lnRef>
          <a:fillRef idx="0">
            <a:schemeClr val="dk1"/>
          </a:fillRef>
          <a:effectRef idx="0">
            <a:schemeClr val="dk1"/>
          </a:effectRef>
          <a:fontRef idx="minor">
            <a:schemeClr val="tx1"/>
          </a:fontRef>
        </dgm:style>
      </dgm:prSet>
      <dgm:spPr/>
      <dgm:t>
        <a:bodyPr/>
        <a:lstStyle/>
        <a:p>
          <a:endParaRPr lang="tr-TR"/>
        </a:p>
      </dgm:t>
    </dgm:pt>
    <dgm:pt modelId="{02E4DE7E-B65C-4BEC-A507-FBAA51647E3E}" type="sibTrans" cxnId="{685217A3-4B9E-4DBE-BA51-4E0C4D2F513C}">
      <dgm:prSet/>
      <dgm:spPr/>
      <dgm:t>
        <a:bodyPr/>
        <a:lstStyle/>
        <a:p>
          <a:endParaRPr lang="tr-TR"/>
        </a:p>
      </dgm:t>
    </dgm:pt>
    <dgm:pt modelId="{49A6DAC8-A9D4-413E-AFE5-4C05EFE1E3A7}">
      <dgm:prSet custT="1">
        <dgm:style>
          <a:lnRef idx="2">
            <a:schemeClr val="accent6"/>
          </a:lnRef>
          <a:fillRef idx="1">
            <a:schemeClr val="lt1"/>
          </a:fillRef>
          <a:effectRef idx="0">
            <a:schemeClr val="accent6"/>
          </a:effectRef>
          <a:fontRef idx="minor">
            <a:schemeClr val="dk1"/>
          </a:fontRef>
        </dgm:style>
      </dgm:prSet>
      <dgm:spPr/>
      <dgm:t>
        <a:bodyPr/>
        <a:lstStyle/>
        <a:p>
          <a:pPr rtl="0"/>
          <a:r>
            <a:rPr lang="tr-TR" sz="3200" dirty="0" smtClean="0"/>
            <a:t>60 milyon sosyal medya kullanıcısı </a:t>
          </a:r>
          <a:r>
            <a:rPr lang="tr-TR" sz="3200" b="1" u="sng" dirty="0" smtClean="0"/>
            <a:t>(Türkiye nüfusunun % 70.8’i)</a:t>
          </a:r>
          <a:endParaRPr lang="tr-TR" sz="3200" b="1" u="sng" dirty="0"/>
        </a:p>
      </dgm:t>
    </dgm:pt>
    <dgm:pt modelId="{C7DF51C3-54C7-4708-A2FF-AE85D88E4ACF}" type="parTrans" cxnId="{9FBC8878-27E1-42E6-BB89-686E6FDFB0DC}">
      <dgm:prSet>
        <dgm:style>
          <a:lnRef idx="1">
            <a:schemeClr val="dk1"/>
          </a:lnRef>
          <a:fillRef idx="0">
            <a:schemeClr val="dk1"/>
          </a:fillRef>
          <a:effectRef idx="0">
            <a:schemeClr val="dk1"/>
          </a:effectRef>
          <a:fontRef idx="minor">
            <a:schemeClr val="tx1"/>
          </a:fontRef>
        </dgm:style>
      </dgm:prSet>
      <dgm:spPr/>
      <dgm:t>
        <a:bodyPr/>
        <a:lstStyle/>
        <a:p>
          <a:endParaRPr lang="tr-TR"/>
        </a:p>
      </dgm:t>
    </dgm:pt>
    <dgm:pt modelId="{681C6490-E517-411C-9A7F-D6469456EC1E}" type="sibTrans" cxnId="{9FBC8878-27E1-42E6-BB89-686E6FDFB0DC}">
      <dgm:prSet/>
      <dgm:spPr/>
      <dgm:t>
        <a:bodyPr/>
        <a:lstStyle/>
        <a:p>
          <a:endParaRPr lang="tr-TR"/>
        </a:p>
      </dgm:t>
    </dgm:pt>
    <dgm:pt modelId="{322404DE-31FE-43F1-B2DF-941475FE7094}" type="pres">
      <dgm:prSet presAssocID="{96AFE5B1-A296-4FAE-91D0-04CFF8D9EF25}" presName="diagram" presStyleCnt="0">
        <dgm:presLayoutVars>
          <dgm:chPref val="1"/>
          <dgm:dir/>
          <dgm:animOne val="branch"/>
          <dgm:animLvl val="lvl"/>
          <dgm:resizeHandles/>
        </dgm:presLayoutVars>
      </dgm:prSet>
      <dgm:spPr/>
      <dgm:t>
        <a:bodyPr/>
        <a:lstStyle/>
        <a:p>
          <a:endParaRPr lang="tr-TR"/>
        </a:p>
      </dgm:t>
    </dgm:pt>
    <dgm:pt modelId="{0AB54D77-45A6-4596-852E-D49AC51E4E21}" type="pres">
      <dgm:prSet presAssocID="{7D686648-3958-4DD3-B21E-728BA15868F8}" presName="root" presStyleCnt="0"/>
      <dgm:spPr/>
    </dgm:pt>
    <dgm:pt modelId="{547D06BB-B733-4780-986B-BF73BA5DF505}" type="pres">
      <dgm:prSet presAssocID="{7D686648-3958-4DD3-B21E-728BA15868F8}" presName="rootComposite" presStyleCnt="0"/>
      <dgm:spPr/>
    </dgm:pt>
    <dgm:pt modelId="{AD8C93B9-19CD-48DF-B346-C7BB7D96B0CE}" type="pres">
      <dgm:prSet presAssocID="{7D686648-3958-4DD3-B21E-728BA15868F8}" presName="rootText" presStyleLbl="node1" presStyleIdx="0" presStyleCnt="1" custScaleX="301126"/>
      <dgm:spPr/>
      <dgm:t>
        <a:bodyPr/>
        <a:lstStyle/>
        <a:p>
          <a:endParaRPr lang="tr-TR"/>
        </a:p>
      </dgm:t>
    </dgm:pt>
    <dgm:pt modelId="{C19B5E78-288D-4EF3-AEF4-D0DB7F695506}" type="pres">
      <dgm:prSet presAssocID="{7D686648-3958-4DD3-B21E-728BA15868F8}" presName="rootConnector" presStyleLbl="node1" presStyleIdx="0" presStyleCnt="1"/>
      <dgm:spPr/>
      <dgm:t>
        <a:bodyPr/>
        <a:lstStyle/>
        <a:p>
          <a:endParaRPr lang="tr-TR"/>
        </a:p>
      </dgm:t>
    </dgm:pt>
    <dgm:pt modelId="{39523BB0-E4E8-401F-BE8F-B16C9A3153D7}" type="pres">
      <dgm:prSet presAssocID="{7D686648-3958-4DD3-B21E-728BA15868F8}" presName="childShape" presStyleCnt="0"/>
      <dgm:spPr/>
    </dgm:pt>
    <dgm:pt modelId="{944EF955-068A-46B5-A08A-5C71811A6637}" type="pres">
      <dgm:prSet presAssocID="{890262D6-532E-43ED-86BC-014AECA96709}" presName="Name13" presStyleLbl="parChTrans1D2" presStyleIdx="0" presStyleCnt="3"/>
      <dgm:spPr/>
      <dgm:t>
        <a:bodyPr/>
        <a:lstStyle/>
        <a:p>
          <a:endParaRPr lang="tr-TR"/>
        </a:p>
      </dgm:t>
    </dgm:pt>
    <dgm:pt modelId="{8FDE6963-CD76-4E88-90D3-45C7B8090D3E}" type="pres">
      <dgm:prSet presAssocID="{E6C752E5-5424-4026-8071-2D31C385FBC4}" presName="childText" presStyleLbl="bgAcc1" presStyleIdx="0" presStyleCnt="3" custScaleX="392587">
        <dgm:presLayoutVars>
          <dgm:bulletEnabled val="1"/>
        </dgm:presLayoutVars>
      </dgm:prSet>
      <dgm:spPr/>
      <dgm:t>
        <a:bodyPr/>
        <a:lstStyle/>
        <a:p>
          <a:endParaRPr lang="tr-TR"/>
        </a:p>
      </dgm:t>
    </dgm:pt>
    <dgm:pt modelId="{780BFE75-A4E8-4255-8215-74B7823CF8E5}" type="pres">
      <dgm:prSet presAssocID="{C32062D0-7C08-42F7-852B-673CDF655FA9}" presName="Name13" presStyleLbl="parChTrans1D2" presStyleIdx="1" presStyleCnt="3"/>
      <dgm:spPr/>
      <dgm:t>
        <a:bodyPr/>
        <a:lstStyle/>
        <a:p>
          <a:endParaRPr lang="tr-TR"/>
        </a:p>
      </dgm:t>
    </dgm:pt>
    <dgm:pt modelId="{94CEFD98-BA94-4A7E-8AA1-B1F1B3360ADF}" type="pres">
      <dgm:prSet presAssocID="{35213AE6-9524-42B1-9ADC-91212103862E}" presName="childText" presStyleLbl="bgAcc1" presStyleIdx="1" presStyleCnt="3" custScaleX="386645">
        <dgm:presLayoutVars>
          <dgm:bulletEnabled val="1"/>
        </dgm:presLayoutVars>
      </dgm:prSet>
      <dgm:spPr/>
      <dgm:t>
        <a:bodyPr/>
        <a:lstStyle/>
        <a:p>
          <a:endParaRPr lang="tr-TR"/>
        </a:p>
      </dgm:t>
    </dgm:pt>
    <dgm:pt modelId="{121975C3-DCD7-453D-88A4-4EB9D4F054CF}" type="pres">
      <dgm:prSet presAssocID="{C7DF51C3-54C7-4708-A2FF-AE85D88E4ACF}" presName="Name13" presStyleLbl="parChTrans1D2" presStyleIdx="2" presStyleCnt="3"/>
      <dgm:spPr/>
      <dgm:t>
        <a:bodyPr/>
        <a:lstStyle/>
        <a:p>
          <a:endParaRPr lang="tr-TR"/>
        </a:p>
      </dgm:t>
    </dgm:pt>
    <dgm:pt modelId="{BC010FB1-32BF-4096-A8BC-C26FF44A2A9B}" type="pres">
      <dgm:prSet presAssocID="{49A6DAC8-A9D4-413E-AFE5-4C05EFE1E3A7}" presName="childText" presStyleLbl="bgAcc1" presStyleIdx="2" presStyleCnt="3" custScaleX="410995">
        <dgm:presLayoutVars>
          <dgm:bulletEnabled val="1"/>
        </dgm:presLayoutVars>
      </dgm:prSet>
      <dgm:spPr/>
      <dgm:t>
        <a:bodyPr/>
        <a:lstStyle/>
        <a:p>
          <a:endParaRPr lang="tr-TR"/>
        </a:p>
      </dgm:t>
    </dgm:pt>
  </dgm:ptLst>
  <dgm:cxnLst>
    <dgm:cxn modelId="{685217A3-4B9E-4DBE-BA51-4E0C4D2F513C}" srcId="{7D686648-3958-4DD3-B21E-728BA15868F8}" destId="{35213AE6-9524-42B1-9ADC-91212103862E}" srcOrd="1" destOrd="0" parTransId="{C32062D0-7C08-42F7-852B-673CDF655FA9}" sibTransId="{02E4DE7E-B65C-4BEC-A507-FBAA51647E3E}"/>
    <dgm:cxn modelId="{0D92EF2F-54B8-43FC-83A3-A9466F76A634}" type="presOf" srcId="{890262D6-532E-43ED-86BC-014AECA96709}" destId="{944EF955-068A-46B5-A08A-5C71811A6637}" srcOrd="0" destOrd="0" presId="urn:microsoft.com/office/officeart/2005/8/layout/hierarchy3"/>
    <dgm:cxn modelId="{CCF0CDBA-72E6-4099-BF19-A5C5CB528DB6}" type="presOf" srcId="{7D686648-3958-4DD3-B21E-728BA15868F8}" destId="{C19B5E78-288D-4EF3-AEF4-D0DB7F695506}" srcOrd="1" destOrd="0" presId="urn:microsoft.com/office/officeart/2005/8/layout/hierarchy3"/>
    <dgm:cxn modelId="{FD83802C-7DC8-4E4B-94A8-6C1B72D179AB}" type="presOf" srcId="{C32062D0-7C08-42F7-852B-673CDF655FA9}" destId="{780BFE75-A4E8-4255-8215-74B7823CF8E5}" srcOrd="0" destOrd="0" presId="urn:microsoft.com/office/officeart/2005/8/layout/hierarchy3"/>
    <dgm:cxn modelId="{B30434C9-E34A-4C54-A082-38DE04D940A5}" type="presOf" srcId="{49A6DAC8-A9D4-413E-AFE5-4C05EFE1E3A7}" destId="{BC010FB1-32BF-4096-A8BC-C26FF44A2A9B}" srcOrd="0" destOrd="0" presId="urn:microsoft.com/office/officeart/2005/8/layout/hierarchy3"/>
    <dgm:cxn modelId="{9FBC8878-27E1-42E6-BB89-686E6FDFB0DC}" srcId="{7D686648-3958-4DD3-B21E-728BA15868F8}" destId="{49A6DAC8-A9D4-413E-AFE5-4C05EFE1E3A7}" srcOrd="2" destOrd="0" parTransId="{C7DF51C3-54C7-4708-A2FF-AE85D88E4ACF}" sibTransId="{681C6490-E517-411C-9A7F-D6469456EC1E}"/>
    <dgm:cxn modelId="{3D419721-ADC2-4046-8105-62253EB4EE8A}" srcId="{96AFE5B1-A296-4FAE-91D0-04CFF8D9EF25}" destId="{7D686648-3958-4DD3-B21E-728BA15868F8}" srcOrd="0" destOrd="0" parTransId="{8F9F80A2-9A4E-403F-9BBE-DCE8135D0730}" sibTransId="{4965A42C-CF1C-4037-8952-D409CA58FC07}"/>
    <dgm:cxn modelId="{915D4E99-38A5-42FD-B124-C2585CD480E6}" srcId="{7D686648-3958-4DD3-B21E-728BA15868F8}" destId="{E6C752E5-5424-4026-8071-2D31C385FBC4}" srcOrd="0" destOrd="0" parTransId="{890262D6-532E-43ED-86BC-014AECA96709}" sibTransId="{294010A8-24C8-4219-B87B-473A4936C723}"/>
    <dgm:cxn modelId="{B798DFFE-D49D-49DF-9F3D-F0B62C57C2F7}" type="presOf" srcId="{E6C752E5-5424-4026-8071-2D31C385FBC4}" destId="{8FDE6963-CD76-4E88-90D3-45C7B8090D3E}" srcOrd="0" destOrd="0" presId="urn:microsoft.com/office/officeart/2005/8/layout/hierarchy3"/>
    <dgm:cxn modelId="{1D62AF31-5DAC-461F-9081-FDBF8BFD9485}" type="presOf" srcId="{35213AE6-9524-42B1-9ADC-91212103862E}" destId="{94CEFD98-BA94-4A7E-8AA1-B1F1B3360ADF}" srcOrd="0" destOrd="0" presId="urn:microsoft.com/office/officeart/2005/8/layout/hierarchy3"/>
    <dgm:cxn modelId="{FAFE4855-331A-459B-A77B-69B42E6B355D}" type="presOf" srcId="{96AFE5B1-A296-4FAE-91D0-04CFF8D9EF25}" destId="{322404DE-31FE-43F1-B2DF-941475FE7094}" srcOrd="0" destOrd="0" presId="urn:microsoft.com/office/officeart/2005/8/layout/hierarchy3"/>
    <dgm:cxn modelId="{F898B206-0E4B-4F58-83FD-1306EDC19E8A}" type="presOf" srcId="{7D686648-3958-4DD3-B21E-728BA15868F8}" destId="{AD8C93B9-19CD-48DF-B346-C7BB7D96B0CE}" srcOrd="0" destOrd="0" presId="urn:microsoft.com/office/officeart/2005/8/layout/hierarchy3"/>
    <dgm:cxn modelId="{F514E563-6664-475A-B724-1985E6010A23}" type="presOf" srcId="{C7DF51C3-54C7-4708-A2FF-AE85D88E4ACF}" destId="{121975C3-DCD7-453D-88A4-4EB9D4F054CF}" srcOrd="0" destOrd="0" presId="urn:microsoft.com/office/officeart/2005/8/layout/hierarchy3"/>
    <dgm:cxn modelId="{1FDEE463-9564-48F7-ABD6-0C9ECB928838}" type="presParOf" srcId="{322404DE-31FE-43F1-B2DF-941475FE7094}" destId="{0AB54D77-45A6-4596-852E-D49AC51E4E21}" srcOrd="0" destOrd="0" presId="urn:microsoft.com/office/officeart/2005/8/layout/hierarchy3"/>
    <dgm:cxn modelId="{594113D2-237D-48D9-A028-E5F0775057CE}" type="presParOf" srcId="{0AB54D77-45A6-4596-852E-D49AC51E4E21}" destId="{547D06BB-B733-4780-986B-BF73BA5DF505}" srcOrd="0" destOrd="0" presId="urn:microsoft.com/office/officeart/2005/8/layout/hierarchy3"/>
    <dgm:cxn modelId="{EDBE0D45-1112-4242-A970-ED2F50F7407A}" type="presParOf" srcId="{547D06BB-B733-4780-986B-BF73BA5DF505}" destId="{AD8C93B9-19CD-48DF-B346-C7BB7D96B0CE}" srcOrd="0" destOrd="0" presId="urn:microsoft.com/office/officeart/2005/8/layout/hierarchy3"/>
    <dgm:cxn modelId="{C95372E9-CA38-4322-8FE2-DF10A6E986F9}" type="presParOf" srcId="{547D06BB-B733-4780-986B-BF73BA5DF505}" destId="{C19B5E78-288D-4EF3-AEF4-D0DB7F695506}" srcOrd="1" destOrd="0" presId="urn:microsoft.com/office/officeart/2005/8/layout/hierarchy3"/>
    <dgm:cxn modelId="{92B6688D-F1D6-4E32-93FC-1D29D8B33D4C}" type="presParOf" srcId="{0AB54D77-45A6-4596-852E-D49AC51E4E21}" destId="{39523BB0-E4E8-401F-BE8F-B16C9A3153D7}" srcOrd="1" destOrd="0" presId="urn:microsoft.com/office/officeart/2005/8/layout/hierarchy3"/>
    <dgm:cxn modelId="{4E691FB7-76E2-4A11-A550-D96AC9EEE8AB}" type="presParOf" srcId="{39523BB0-E4E8-401F-BE8F-B16C9A3153D7}" destId="{944EF955-068A-46B5-A08A-5C71811A6637}" srcOrd="0" destOrd="0" presId="urn:microsoft.com/office/officeart/2005/8/layout/hierarchy3"/>
    <dgm:cxn modelId="{9D5CC267-8523-4AD3-A00C-A616175B83A1}" type="presParOf" srcId="{39523BB0-E4E8-401F-BE8F-B16C9A3153D7}" destId="{8FDE6963-CD76-4E88-90D3-45C7B8090D3E}" srcOrd="1" destOrd="0" presId="urn:microsoft.com/office/officeart/2005/8/layout/hierarchy3"/>
    <dgm:cxn modelId="{9EF1ECE8-3135-4E84-91A5-2E14D097137D}" type="presParOf" srcId="{39523BB0-E4E8-401F-BE8F-B16C9A3153D7}" destId="{780BFE75-A4E8-4255-8215-74B7823CF8E5}" srcOrd="2" destOrd="0" presId="urn:microsoft.com/office/officeart/2005/8/layout/hierarchy3"/>
    <dgm:cxn modelId="{877B9220-A81A-4770-9E57-876182727334}" type="presParOf" srcId="{39523BB0-E4E8-401F-BE8F-B16C9A3153D7}" destId="{94CEFD98-BA94-4A7E-8AA1-B1F1B3360ADF}" srcOrd="3" destOrd="0" presId="urn:microsoft.com/office/officeart/2005/8/layout/hierarchy3"/>
    <dgm:cxn modelId="{DF5B8391-CE9F-4A1C-B9FD-13B47C0F21B0}" type="presParOf" srcId="{39523BB0-E4E8-401F-BE8F-B16C9A3153D7}" destId="{121975C3-DCD7-453D-88A4-4EB9D4F054CF}" srcOrd="4" destOrd="0" presId="urn:microsoft.com/office/officeart/2005/8/layout/hierarchy3"/>
    <dgm:cxn modelId="{329956CD-569C-4327-8E40-D5FB948CD4CD}" type="presParOf" srcId="{39523BB0-E4E8-401F-BE8F-B16C9A3153D7}" destId="{BC010FB1-32BF-4096-A8BC-C26FF44A2A9B}"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3BBC7B5-7359-4F83-B085-0F29848215B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2F9B4FC8-3AAC-4C11-9911-70BFFD9A0A21}">
      <dgm:prSet custT="1">
        <dgm:style>
          <a:lnRef idx="2">
            <a:schemeClr val="accent2"/>
          </a:lnRef>
          <a:fillRef idx="1">
            <a:schemeClr val="lt1"/>
          </a:fillRef>
          <a:effectRef idx="0">
            <a:schemeClr val="accent2"/>
          </a:effectRef>
          <a:fontRef idx="minor">
            <a:schemeClr val="dk1"/>
          </a:fontRef>
        </dgm:style>
      </dgm:prSet>
      <dgm:spPr/>
      <dgm:t>
        <a:bodyPr/>
        <a:lstStyle/>
        <a:p>
          <a:pPr algn="just" rtl="0"/>
          <a:r>
            <a:rPr lang="tr-TR" sz="3200" b="1" u="sng" dirty="0" smtClean="0"/>
            <a:t>Dünya nüfusunun yaklaşık yarısının (% 49; 3,80 milyar) </a:t>
          </a:r>
          <a:r>
            <a:rPr lang="tr-TR" sz="3200" dirty="0" smtClean="0"/>
            <a:t>aktif olarak sosyal medyayı kullandığı ve sosyal medya kullanıcı sayısının her geçen gün hızla arttığı görülmektedir.</a:t>
          </a:r>
          <a:endParaRPr lang="tr-TR" sz="3200" dirty="0"/>
        </a:p>
      </dgm:t>
    </dgm:pt>
    <dgm:pt modelId="{C39DD621-DE44-465B-80C9-C0740E9A3D88}" type="parTrans" cxnId="{1F6AB5C8-4FF4-4EC0-B687-34F82996EBBA}">
      <dgm:prSet/>
      <dgm:spPr/>
      <dgm:t>
        <a:bodyPr/>
        <a:lstStyle/>
        <a:p>
          <a:endParaRPr lang="tr-TR"/>
        </a:p>
      </dgm:t>
    </dgm:pt>
    <dgm:pt modelId="{199DCFB8-CB42-4140-919E-4B4DE12B41A1}" type="sibTrans" cxnId="{1F6AB5C8-4FF4-4EC0-B687-34F82996EBBA}">
      <dgm:prSet/>
      <dgm:spPr/>
      <dgm:t>
        <a:bodyPr/>
        <a:lstStyle/>
        <a:p>
          <a:endParaRPr lang="tr-TR"/>
        </a:p>
      </dgm:t>
    </dgm:pt>
    <dgm:pt modelId="{7102E239-C18E-435C-915A-2AAD78028AA3}">
      <dgm:prSet custT="1">
        <dgm:style>
          <a:lnRef idx="2">
            <a:schemeClr val="accent3"/>
          </a:lnRef>
          <a:fillRef idx="1">
            <a:schemeClr val="lt1"/>
          </a:fillRef>
          <a:effectRef idx="0">
            <a:schemeClr val="accent3"/>
          </a:effectRef>
          <a:fontRef idx="minor">
            <a:schemeClr val="dk1"/>
          </a:fontRef>
        </dgm:style>
      </dgm:prSet>
      <dgm:spPr/>
      <dgm:t>
        <a:bodyPr/>
        <a:lstStyle/>
        <a:p>
          <a:pPr algn="just" rtl="0"/>
          <a:r>
            <a:rPr lang="tr-TR" sz="3200" b="1" u="sng" dirty="0" smtClean="0"/>
            <a:t>2020 yılında; 3,08 milyar insanın </a:t>
          </a:r>
          <a:r>
            <a:rPr lang="tr-TR" sz="3200" b="1" u="sng" dirty="0" err="1" smtClean="0"/>
            <a:t>facebook</a:t>
          </a:r>
          <a:r>
            <a:rPr lang="tr-TR" sz="3200" b="1" u="sng" dirty="0" smtClean="0"/>
            <a:t>, </a:t>
          </a:r>
          <a:r>
            <a:rPr lang="tr-TR" sz="3200" b="1" u="sng" dirty="0" err="1" smtClean="0"/>
            <a:t>whatsapp</a:t>
          </a:r>
          <a:r>
            <a:rPr lang="tr-TR" sz="3200" b="1" u="sng" dirty="0" smtClean="0"/>
            <a:t> veya </a:t>
          </a:r>
          <a:r>
            <a:rPr lang="tr-TR" sz="3200" b="1" u="sng" dirty="0" err="1" smtClean="0"/>
            <a:t>instagram</a:t>
          </a:r>
          <a:r>
            <a:rPr lang="tr-TR" sz="3200" b="1" u="sng" dirty="0" smtClean="0"/>
            <a:t> gibi en az bir sosyal medya uygulamasını günlük yaşamın önemli bir parçası </a:t>
          </a:r>
          <a:r>
            <a:rPr lang="tr-TR" sz="3200" dirty="0" smtClean="0"/>
            <a:t>haline getirdiği tahmin edilmektedir.</a:t>
          </a:r>
          <a:endParaRPr lang="tr-TR" sz="3200" dirty="0"/>
        </a:p>
      </dgm:t>
    </dgm:pt>
    <dgm:pt modelId="{D24CCA6A-6D36-4904-AC01-BAB753E85814}" type="parTrans" cxnId="{9541A314-4D12-4323-9207-63CBDD2A174D}">
      <dgm:prSet/>
      <dgm:spPr/>
      <dgm:t>
        <a:bodyPr/>
        <a:lstStyle/>
        <a:p>
          <a:endParaRPr lang="tr-TR"/>
        </a:p>
      </dgm:t>
    </dgm:pt>
    <dgm:pt modelId="{71428214-9FA4-4B3C-99CA-E74F935FAF12}" type="sibTrans" cxnId="{9541A314-4D12-4323-9207-63CBDD2A174D}">
      <dgm:prSet/>
      <dgm:spPr/>
      <dgm:t>
        <a:bodyPr/>
        <a:lstStyle/>
        <a:p>
          <a:endParaRPr lang="tr-TR"/>
        </a:p>
      </dgm:t>
    </dgm:pt>
    <dgm:pt modelId="{A6EF116C-8C47-433B-8E14-02F0B1A774AA}">
      <dgm:prSet custT="1">
        <dgm:style>
          <a:lnRef idx="2">
            <a:schemeClr val="accent4"/>
          </a:lnRef>
          <a:fillRef idx="1">
            <a:schemeClr val="lt1"/>
          </a:fillRef>
          <a:effectRef idx="0">
            <a:schemeClr val="accent4"/>
          </a:effectRef>
          <a:fontRef idx="minor">
            <a:schemeClr val="dk1"/>
          </a:fontRef>
        </dgm:style>
      </dgm:prSet>
      <dgm:spPr/>
      <dgm:t>
        <a:bodyPr/>
        <a:lstStyle/>
        <a:p>
          <a:pPr algn="just" rtl="0"/>
          <a:r>
            <a:rPr lang="tr-TR" sz="3200" dirty="0" smtClean="0"/>
            <a:t>En popüler çevrimiçi etkinliklerden biri olarak görülen </a:t>
          </a:r>
          <a:r>
            <a:rPr lang="tr-TR" sz="3200" b="1" u="sng" dirty="0" smtClean="0"/>
            <a:t>sosyal medya kullanıcı sayısının 2025'te yaklaşık 4,41 milyara ulaşacağı</a:t>
          </a:r>
          <a:r>
            <a:rPr lang="tr-TR" sz="3200" dirty="0" smtClean="0"/>
            <a:t> öngörülmektedir.</a:t>
          </a:r>
          <a:endParaRPr lang="tr-TR" sz="3200" dirty="0"/>
        </a:p>
      </dgm:t>
    </dgm:pt>
    <dgm:pt modelId="{467AC776-607C-4B5D-9E95-68FD8EF31B56}" type="parTrans" cxnId="{8091F644-7913-4D89-A09A-FD42FB42031E}">
      <dgm:prSet/>
      <dgm:spPr/>
      <dgm:t>
        <a:bodyPr/>
        <a:lstStyle/>
        <a:p>
          <a:endParaRPr lang="tr-TR"/>
        </a:p>
      </dgm:t>
    </dgm:pt>
    <dgm:pt modelId="{78E00AFE-5B6F-4F8A-9421-C91F80EE7483}" type="sibTrans" cxnId="{8091F644-7913-4D89-A09A-FD42FB42031E}">
      <dgm:prSet/>
      <dgm:spPr/>
      <dgm:t>
        <a:bodyPr/>
        <a:lstStyle/>
        <a:p>
          <a:endParaRPr lang="tr-TR"/>
        </a:p>
      </dgm:t>
    </dgm:pt>
    <dgm:pt modelId="{7CE17384-20A5-48F4-891B-C164C19D2F08}" type="pres">
      <dgm:prSet presAssocID="{03BBC7B5-7359-4F83-B085-0F29848215B4}" presName="linear" presStyleCnt="0">
        <dgm:presLayoutVars>
          <dgm:animLvl val="lvl"/>
          <dgm:resizeHandles val="exact"/>
        </dgm:presLayoutVars>
      </dgm:prSet>
      <dgm:spPr/>
      <dgm:t>
        <a:bodyPr/>
        <a:lstStyle/>
        <a:p>
          <a:endParaRPr lang="tr-TR"/>
        </a:p>
      </dgm:t>
    </dgm:pt>
    <dgm:pt modelId="{B685E93E-D37B-4130-B14E-EF5003C0FEC3}" type="pres">
      <dgm:prSet presAssocID="{2F9B4FC8-3AAC-4C11-9911-70BFFD9A0A21}" presName="parentText" presStyleLbl="node1" presStyleIdx="0" presStyleCnt="3" custLinFactY="-50541" custLinFactNeighborY="-100000">
        <dgm:presLayoutVars>
          <dgm:chMax val="0"/>
          <dgm:bulletEnabled val="1"/>
        </dgm:presLayoutVars>
      </dgm:prSet>
      <dgm:spPr/>
      <dgm:t>
        <a:bodyPr/>
        <a:lstStyle/>
        <a:p>
          <a:endParaRPr lang="tr-TR"/>
        </a:p>
      </dgm:t>
    </dgm:pt>
    <dgm:pt modelId="{E501F3C0-D0A7-4CBC-9EAF-F95A26E16C95}" type="pres">
      <dgm:prSet presAssocID="{199DCFB8-CB42-4140-919E-4B4DE12B41A1}" presName="spacer" presStyleCnt="0"/>
      <dgm:spPr/>
    </dgm:pt>
    <dgm:pt modelId="{D7BAACD6-E4C5-4E6B-8F57-8EC26890A1BA}" type="pres">
      <dgm:prSet presAssocID="{7102E239-C18E-435C-915A-2AAD78028AA3}" presName="parentText" presStyleLbl="node1" presStyleIdx="1" presStyleCnt="3">
        <dgm:presLayoutVars>
          <dgm:chMax val="0"/>
          <dgm:bulletEnabled val="1"/>
        </dgm:presLayoutVars>
      </dgm:prSet>
      <dgm:spPr/>
      <dgm:t>
        <a:bodyPr/>
        <a:lstStyle/>
        <a:p>
          <a:endParaRPr lang="tr-TR"/>
        </a:p>
      </dgm:t>
    </dgm:pt>
    <dgm:pt modelId="{72EB980D-26E3-4A06-9DB9-4EBC08EA2F3F}" type="pres">
      <dgm:prSet presAssocID="{71428214-9FA4-4B3C-99CA-E74F935FAF12}" presName="spacer" presStyleCnt="0"/>
      <dgm:spPr/>
    </dgm:pt>
    <dgm:pt modelId="{6B451F77-2D88-480A-8376-781E1E51620A}" type="pres">
      <dgm:prSet presAssocID="{A6EF116C-8C47-433B-8E14-02F0B1A774AA}" presName="parentText" presStyleLbl="node1" presStyleIdx="2" presStyleCnt="3" custLinFactY="29150" custLinFactNeighborY="100000">
        <dgm:presLayoutVars>
          <dgm:chMax val="0"/>
          <dgm:bulletEnabled val="1"/>
        </dgm:presLayoutVars>
      </dgm:prSet>
      <dgm:spPr/>
      <dgm:t>
        <a:bodyPr/>
        <a:lstStyle/>
        <a:p>
          <a:endParaRPr lang="tr-TR"/>
        </a:p>
      </dgm:t>
    </dgm:pt>
  </dgm:ptLst>
  <dgm:cxnLst>
    <dgm:cxn modelId="{8091F644-7913-4D89-A09A-FD42FB42031E}" srcId="{03BBC7B5-7359-4F83-B085-0F29848215B4}" destId="{A6EF116C-8C47-433B-8E14-02F0B1A774AA}" srcOrd="2" destOrd="0" parTransId="{467AC776-607C-4B5D-9E95-68FD8EF31B56}" sibTransId="{78E00AFE-5B6F-4F8A-9421-C91F80EE7483}"/>
    <dgm:cxn modelId="{6A0762FD-8FE0-42A3-B881-43ABF2EE0FA0}" type="presOf" srcId="{7102E239-C18E-435C-915A-2AAD78028AA3}" destId="{D7BAACD6-E4C5-4E6B-8F57-8EC26890A1BA}" srcOrd="0" destOrd="0" presId="urn:microsoft.com/office/officeart/2005/8/layout/vList2"/>
    <dgm:cxn modelId="{1E1DA822-8DCB-4472-9109-3DFFDF4D3124}" type="presOf" srcId="{2F9B4FC8-3AAC-4C11-9911-70BFFD9A0A21}" destId="{B685E93E-D37B-4130-B14E-EF5003C0FEC3}" srcOrd="0" destOrd="0" presId="urn:microsoft.com/office/officeart/2005/8/layout/vList2"/>
    <dgm:cxn modelId="{1F6AB5C8-4FF4-4EC0-B687-34F82996EBBA}" srcId="{03BBC7B5-7359-4F83-B085-0F29848215B4}" destId="{2F9B4FC8-3AAC-4C11-9911-70BFFD9A0A21}" srcOrd="0" destOrd="0" parTransId="{C39DD621-DE44-465B-80C9-C0740E9A3D88}" sibTransId="{199DCFB8-CB42-4140-919E-4B4DE12B41A1}"/>
    <dgm:cxn modelId="{D36B26A3-BD60-4341-8013-FA69B67A5190}" type="presOf" srcId="{A6EF116C-8C47-433B-8E14-02F0B1A774AA}" destId="{6B451F77-2D88-480A-8376-781E1E51620A}" srcOrd="0" destOrd="0" presId="urn:microsoft.com/office/officeart/2005/8/layout/vList2"/>
    <dgm:cxn modelId="{C21A413B-9694-4927-80F7-B3C040E61C62}" type="presOf" srcId="{03BBC7B5-7359-4F83-B085-0F29848215B4}" destId="{7CE17384-20A5-48F4-891B-C164C19D2F08}" srcOrd="0" destOrd="0" presId="urn:microsoft.com/office/officeart/2005/8/layout/vList2"/>
    <dgm:cxn modelId="{9541A314-4D12-4323-9207-63CBDD2A174D}" srcId="{03BBC7B5-7359-4F83-B085-0F29848215B4}" destId="{7102E239-C18E-435C-915A-2AAD78028AA3}" srcOrd="1" destOrd="0" parTransId="{D24CCA6A-6D36-4904-AC01-BAB753E85814}" sibTransId="{71428214-9FA4-4B3C-99CA-E74F935FAF12}"/>
    <dgm:cxn modelId="{79525E6E-FE2F-4384-BF83-3ABE0D5E2B6F}" type="presParOf" srcId="{7CE17384-20A5-48F4-891B-C164C19D2F08}" destId="{B685E93E-D37B-4130-B14E-EF5003C0FEC3}" srcOrd="0" destOrd="0" presId="urn:microsoft.com/office/officeart/2005/8/layout/vList2"/>
    <dgm:cxn modelId="{FF9FEE90-FE0B-416A-ACFE-127E394F7FCD}" type="presParOf" srcId="{7CE17384-20A5-48F4-891B-C164C19D2F08}" destId="{E501F3C0-D0A7-4CBC-9EAF-F95A26E16C95}" srcOrd="1" destOrd="0" presId="urn:microsoft.com/office/officeart/2005/8/layout/vList2"/>
    <dgm:cxn modelId="{45149251-16A9-459B-92E6-B649FA23D530}" type="presParOf" srcId="{7CE17384-20A5-48F4-891B-C164C19D2F08}" destId="{D7BAACD6-E4C5-4E6B-8F57-8EC26890A1BA}" srcOrd="2" destOrd="0" presId="urn:microsoft.com/office/officeart/2005/8/layout/vList2"/>
    <dgm:cxn modelId="{8610435E-CAFE-478B-BBA2-3BA9CADFA7DA}" type="presParOf" srcId="{7CE17384-20A5-48F4-891B-C164C19D2F08}" destId="{72EB980D-26E3-4A06-9DB9-4EBC08EA2F3F}" srcOrd="3" destOrd="0" presId="urn:microsoft.com/office/officeart/2005/8/layout/vList2"/>
    <dgm:cxn modelId="{F0A8340C-35A8-45B5-AE2E-B93478E6677C}" type="presParOf" srcId="{7CE17384-20A5-48F4-891B-C164C19D2F08}" destId="{6B451F77-2D88-480A-8376-781E1E51620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1DAAABE-6C87-4F10-A164-9458BF6935FF}"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tr-TR"/>
        </a:p>
      </dgm:t>
    </dgm:pt>
    <dgm:pt modelId="{75C6F84C-944E-4A92-9EB1-FF16C03F6674}">
      <dgm:prSet>
        <dgm:style>
          <a:lnRef idx="2">
            <a:schemeClr val="accent2"/>
          </a:lnRef>
          <a:fillRef idx="1">
            <a:schemeClr val="lt1"/>
          </a:fillRef>
          <a:effectRef idx="0">
            <a:schemeClr val="accent2"/>
          </a:effectRef>
          <a:fontRef idx="minor">
            <a:schemeClr val="dk1"/>
          </a:fontRef>
        </dgm:style>
      </dgm:prSet>
      <dgm:spPr/>
      <dgm:t>
        <a:bodyPr/>
        <a:lstStyle/>
        <a:p>
          <a:pPr rtl="0"/>
          <a:r>
            <a:rPr lang="tr-TR" b="1" dirty="0" smtClean="0">
              <a:solidFill>
                <a:schemeClr val="tx1"/>
              </a:solidFill>
            </a:rPr>
            <a:t>DIGITAL 2023: Türkiye raporuna göre</a:t>
          </a:r>
          <a:endParaRPr lang="tr-TR" b="1" dirty="0">
            <a:solidFill>
              <a:schemeClr val="tx1"/>
            </a:solidFill>
          </a:endParaRPr>
        </a:p>
      </dgm:t>
    </dgm:pt>
    <dgm:pt modelId="{EE75341A-DC76-4E45-9520-D9ED58266AE2}" type="parTrans" cxnId="{F1D5E07A-E7E2-4026-B296-38D3A691DDCF}">
      <dgm:prSet/>
      <dgm:spPr/>
      <dgm:t>
        <a:bodyPr/>
        <a:lstStyle/>
        <a:p>
          <a:endParaRPr lang="tr-TR"/>
        </a:p>
      </dgm:t>
    </dgm:pt>
    <dgm:pt modelId="{5E58E3EC-8120-480A-871C-3623457D2BC4}" type="sibTrans" cxnId="{F1D5E07A-E7E2-4026-B296-38D3A691DDCF}">
      <dgm:prSet/>
      <dgm:spPr/>
      <dgm:t>
        <a:bodyPr/>
        <a:lstStyle/>
        <a:p>
          <a:endParaRPr lang="tr-TR"/>
        </a:p>
      </dgm:t>
    </dgm:pt>
    <dgm:pt modelId="{D07C73AA-718A-4A9F-92A9-C9F10CEC9EE2}">
      <dgm:prSet/>
      <dgm:spPr/>
      <dgm:t>
        <a:bodyPr/>
        <a:lstStyle/>
        <a:p>
          <a:pPr algn="just" rtl="0"/>
          <a:r>
            <a:rPr lang="tr-TR" dirty="0" smtClean="0"/>
            <a:t>Ocak 2023'te </a:t>
          </a:r>
          <a:r>
            <a:rPr lang="tr-TR" b="1" u="sng" dirty="0" smtClean="0"/>
            <a:t>Türkiye'de 71,38 milyon internet kullanıcısı </a:t>
          </a:r>
          <a:r>
            <a:rPr lang="tr-TR" dirty="0" smtClean="0"/>
            <a:t>olduğu</a:t>
          </a:r>
          <a:endParaRPr lang="tr-TR" dirty="0"/>
        </a:p>
      </dgm:t>
    </dgm:pt>
    <dgm:pt modelId="{543F6222-F629-44E1-8EFD-289BF07CB13B}" type="parTrans" cxnId="{5FE6ADEB-1DFC-4B15-8FB8-48B92E320267}">
      <dgm:prSet/>
      <dgm:spPr/>
      <dgm:t>
        <a:bodyPr/>
        <a:lstStyle/>
        <a:p>
          <a:endParaRPr lang="tr-TR"/>
        </a:p>
      </dgm:t>
    </dgm:pt>
    <dgm:pt modelId="{5655CEDA-3FC0-4D59-A9E5-61EC1A90FB2B}" type="sibTrans" cxnId="{5FE6ADEB-1DFC-4B15-8FB8-48B92E320267}">
      <dgm:prSet/>
      <dgm:spPr/>
      <dgm:t>
        <a:bodyPr/>
        <a:lstStyle/>
        <a:p>
          <a:endParaRPr lang="tr-TR"/>
        </a:p>
      </dgm:t>
    </dgm:pt>
    <dgm:pt modelId="{E2D793ED-8402-40FD-B236-BCB448A8B40F}">
      <dgm:prSet/>
      <dgm:spPr/>
      <dgm:t>
        <a:bodyPr/>
        <a:lstStyle/>
        <a:p>
          <a:pPr algn="just" rtl="0"/>
          <a:r>
            <a:rPr lang="tr-TR" dirty="0" smtClean="0"/>
            <a:t>2023'ün başında Türkiye'deki sosyal medya kullanıcılarının sayısı, toplam nüfusun </a:t>
          </a:r>
          <a:r>
            <a:rPr lang="tr-TR" b="1" u="sng" dirty="0" smtClean="0"/>
            <a:t>yüzde 73,1'ine denk </a:t>
          </a:r>
          <a:r>
            <a:rPr lang="tr-TR" dirty="0" smtClean="0"/>
            <a:t>geldiği</a:t>
          </a:r>
          <a:endParaRPr lang="tr-TR" dirty="0"/>
        </a:p>
      </dgm:t>
    </dgm:pt>
    <dgm:pt modelId="{1EDFD0D9-EC61-4E82-8106-2EFCBC28801A}" type="parTrans" cxnId="{1EE022E7-D1F0-47D4-83E6-A24E3C0E8BD3}">
      <dgm:prSet/>
      <dgm:spPr/>
      <dgm:t>
        <a:bodyPr/>
        <a:lstStyle/>
        <a:p>
          <a:endParaRPr lang="tr-TR"/>
        </a:p>
      </dgm:t>
    </dgm:pt>
    <dgm:pt modelId="{BD19A13C-307D-48E0-B9A6-0CD8CF06D0A5}" type="sibTrans" cxnId="{1EE022E7-D1F0-47D4-83E6-A24E3C0E8BD3}">
      <dgm:prSet/>
      <dgm:spPr/>
      <dgm:t>
        <a:bodyPr/>
        <a:lstStyle/>
        <a:p>
          <a:endParaRPr lang="tr-TR"/>
        </a:p>
      </dgm:t>
    </dgm:pt>
    <dgm:pt modelId="{A3417D3D-4BFB-4F29-B2F0-3ECA82D2D6DA}">
      <dgm:prSet/>
      <dgm:spPr/>
      <dgm:t>
        <a:bodyPr/>
        <a:lstStyle/>
        <a:p>
          <a:pPr algn="just" rtl="0"/>
          <a:r>
            <a:rPr lang="tr-TR" dirty="0" smtClean="0"/>
            <a:t>2023 yılı başında Türkiye'de 18 yaş ve üzeri </a:t>
          </a:r>
          <a:r>
            <a:rPr lang="tr-TR" b="1" u="sng" dirty="0" smtClean="0"/>
            <a:t>58,65 milyon kullanıcı sosyal medya kullandığı</a:t>
          </a:r>
          <a:endParaRPr lang="tr-TR" b="1" u="sng" dirty="0"/>
        </a:p>
      </dgm:t>
    </dgm:pt>
    <dgm:pt modelId="{2A5B7DDD-CBAC-468A-B9F9-5FB5BAB84ECC}" type="parTrans" cxnId="{F7D8C8FC-191D-414E-A9E3-44D856E9B519}">
      <dgm:prSet/>
      <dgm:spPr/>
      <dgm:t>
        <a:bodyPr/>
        <a:lstStyle/>
        <a:p>
          <a:endParaRPr lang="tr-TR"/>
        </a:p>
      </dgm:t>
    </dgm:pt>
    <dgm:pt modelId="{A7D6A40E-EB3E-4565-9B2D-2532AC53720D}" type="sibTrans" cxnId="{F7D8C8FC-191D-414E-A9E3-44D856E9B519}">
      <dgm:prSet/>
      <dgm:spPr/>
      <dgm:t>
        <a:bodyPr/>
        <a:lstStyle/>
        <a:p>
          <a:endParaRPr lang="tr-TR"/>
        </a:p>
      </dgm:t>
    </dgm:pt>
    <dgm:pt modelId="{54F06E71-2FE9-4E1E-BD40-1C43905881DC}">
      <dgm:prSet/>
      <dgm:spPr/>
      <dgm:t>
        <a:bodyPr/>
        <a:lstStyle/>
        <a:p>
          <a:pPr algn="just" rtl="0"/>
          <a:r>
            <a:rPr lang="tr-TR" dirty="0" smtClean="0"/>
            <a:t>Türkiye'deki sosyal medya kullanıcılarının </a:t>
          </a:r>
          <a:r>
            <a:rPr lang="tr-TR" b="1" u="sng" dirty="0" smtClean="0"/>
            <a:t>yüzde 40,4'ü kadın, yüzde 59,6'sı erkek </a:t>
          </a:r>
          <a:r>
            <a:rPr lang="tr-TR" dirty="0" smtClean="0"/>
            <a:t>olduğu </a:t>
          </a:r>
          <a:endParaRPr lang="tr-TR" dirty="0"/>
        </a:p>
      </dgm:t>
    </dgm:pt>
    <dgm:pt modelId="{EAFFDEFE-4860-4048-8032-1E5D596A0216}" type="parTrans" cxnId="{D9D9611B-BA94-408A-833F-0321B69BBDE0}">
      <dgm:prSet/>
      <dgm:spPr/>
      <dgm:t>
        <a:bodyPr/>
        <a:lstStyle/>
        <a:p>
          <a:endParaRPr lang="tr-TR"/>
        </a:p>
      </dgm:t>
    </dgm:pt>
    <dgm:pt modelId="{8A3BF98E-3161-4658-8637-4C7D4CB107ED}" type="sibTrans" cxnId="{D9D9611B-BA94-408A-833F-0321B69BBDE0}">
      <dgm:prSet/>
      <dgm:spPr/>
      <dgm:t>
        <a:bodyPr/>
        <a:lstStyle/>
        <a:p>
          <a:endParaRPr lang="tr-TR"/>
        </a:p>
      </dgm:t>
    </dgm:pt>
    <dgm:pt modelId="{30E80DE0-49FD-4C32-9FF0-D528F9F7BB77}" type="pres">
      <dgm:prSet presAssocID="{41DAAABE-6C87-4F10-A164-9458BF6935FF}" presName="diagram" presStyleCnt="0">
        <dgm:presLayoutVars>
          <dgm:chPref val="1"/>
          <dgm:dir/>
          <dgm:animOne val="branch"/>
          <dgm:animLvl val="lvl"/>
          <dgm:resizeHandles/>
        </dgm:presLayoutVars>
      </dgm:prSet>
      <dgm:spPr/>
      <dgm:t>
        <a:bodyPr/>
        <a:lstStyle/>
        <a:p>
          <a:endParaRPr lang="tr-TR"/>
        </a:p>
      </dgm:t>
    </dgm:pt>
    <dgm:pt modelId="{154F5CCB-E7AF-4D99-8BB9-E96A3AACA05C}" type="pres">
      <dgm:prSet presAssocID="{75C6F84C-944E-4A92-9EB1-FF16C03F6674}" presName="root" presStyleCnt="0"/>
      <dgm:spPr/>
    </dgm:pt>
    <dgm:pt modelId="{3A82D769-1FB5-43C5-A350-8F761AA8CB3B}" type="pres">
      <dgm:prSet presAssocID="{75C6F84C-944E-4A92-9EB1-FF16C03F6674}" presName="rootComposite" presStyleCnt="0"/>
      <dgm:spPr/>
    </dgm:pt>
    <dgm:pt modelId="{8B44DB29-91CC-4FF8-A893-1073D275199F}" type="pres">
      <dgm:prSet presAssocID="{75C6F84C-944E-4A92-9EB1-FF16C03F6674}" presName="rootText" presStyleLbl="node1" presStyleIdx="0" presStyleCnt="1" custScaleX="287634"/>
      <dgm:spPr/>
      <dgm:t>
        <a:bodyPr/>
        <a:lstStyle/>
        <a:p>
          <a:endParaRPr lang="tr-TR"/>
        </a:p>
      </dgm:t>
    </dgm:pt>
    <dgm:pt modelId="{BF0B87FD-EEBD-4A64-85A4-9896CA549DE5}" type="pres">
      <dgm:prSet presAssocID="{75C6F84C-944E-4A92-9EB1-FF16C03F6674}" presName="rootConnector" presStyleLbl="node1" presStyleIdx="0" presStyleCnt="1"/>
      <dgm:spPr/>
      <dgm:t>
        <a:bodyPr/>
        <a:lstStyle/>
        <a:p>
          <a:endParaRPr lang="tr-TR"/>
        </a:p>
      </dgm:t>
    </dgm:pt>
    <dgm:pt modelId="{64FF2AA0-394D-4F64-A1B6-18505AF97407}" type="pres">
      <dgm:prSet presAssocID="{75C6F84C-944E-4A92-9EB1-FF16C03F6674}" presName="childShape" presStyleCnt="0"/>
      <dgm:spPr/>
    </dgm:pt>
    <dgm:pt modelId="{CBFCDBBB-ACC7-4A52-BE0F-ACC851194784}" type="pres">
      <dgm:prSet presAssocID="{543F6222-F629-44E1-8EFD-289BF07CB13B}" presName="Name13" presStyleLbl="parChTrans1D2" presStyleIdx="0" presStyleCnt="4"/>
      <dgm:spPr/>
      <dgm:t>
        <a:bodyPr/>
        <a:lstStyle/>
        <a:p>
          <a:endParaRPr lang="tr-TR"/>
        </a:p>
      </dgm:t>
    </dgm:pt>
    <dgm:pt modelId="{D96E69D7-FD85-4987-BCB6-E9F66C4AA140}" type="pres">
      <dgm:prSet presAssocID="{D07C73AA-718A-4A9F-92A9-C9F10CEC9EE2}" presName="childText" presStyleLbl="bgAcc1" presStyleIdx="0" presStyleCnt="4" custScaleX="792571">
        <dgm:presLayoutVars>
          <dgm:bulletEnabled val="1"/>
        </dgm:presLayoutVars>
      </dgm:prSet>
      <dgm:spPr/>
      <dgm:t>
        <a:bodyPr/>
        <a:lstStyle/>
        <a:p>
          <a:endParaRPr lang="tr-TR"/>
        </a:p>
      </dgm:t>
    </dgm:pt>
    <dgm:pt modelId="{F856454E-6FCA-4E83-A396-44D5157A9105}" type="pres">
      <dgm:prSet presAssocID="{1EDFD0D9-EC61-4E82-8106-2EFCBC28801A}" presName="Name13" presStyleLbl="parChTrans1D2" presStyleIdx="1" presStyleCnt="4"/>
      <dgm:spPr/>
      <dgm:t>
        <a:bodyPr/>
        <a:lstStyle/>
        <a:p>
          <a:endParaRPr lang="tr-TR"/>
        </a:p>
      </dgm:t>
    </dgm:pt>
    <dgm:pt modelId="{41F47E98-BBF8-4B39-9820-9EC331732613}" type="pres">
      <dgm:prSet presAssocID="{E2D793ED-8402-40FD-B236-BCB448A8B40F}" presName="childText" presStyleLbl="bgAcc1" presStyleIdx="1" presStyleCnt="4" custScaleX="806510">
        <dgm:presLayoutVars>
          <dgm:bulletEnabled val="1"/>
        </dgm:presLayoutVars>
      </dgm:prSet>
      <dgm:spPr/>
      <dgm:t>
        <a:bodyPr/>
        <a:lstStyle/>
        <a:p>
          <a:endParaRPr lang="tr-TR"/>
        </a:p>
      </dgm:t>
    </dgm:pt>
    <dgm:pt modelId="{1B3432AA-E8F5-4261-984B-AB6E50C15359}" type="pres">
      <dgm:prSet presAssocID="{2A5B7DDD-CBAC-468A-B9F9-5FB5BAB84ECC}" presName="Name13" presStyleLbl="parChTrans1D2" presStyleIdx="2" presStyleCnt="4"/>
      <dgm:spPr/>
      <dgm:t>
        <a:bodyPr/>
        <a:lstStyle/>
        <a:p>
          <a:endParaRPr lang="tr-TR"/>
        </a:p>
      </dgm:t>
    </dgm:pt>
    <dgm:pt modelId="{8A89B4BB-5319-4483-AAEC-4B7BC10755B6}" type="pres">
      <dgm:prSet presAssocID="{A3417D3D-4BFB-4F29-B2F0-3ECA82D2D6DA}" presName="childText" presStyleLbl="bgAcc1" presStyleIdx="2" presStyleCnt="4" custScaleX="819200">
        <dgm:presLayoutVars>
          <dgm:bulletEnabled val="1"/>
        </dgm:presLayoutVars>
      </dgm:prSet>
      <dgm:spPr/>
      <dgm:t>
        <a:bodyPr/>
        <a:lstStyle/>
        <a:p>
          <a:endParaRPr lang="tr-TR"/>
        </a:p>
      </dgm:t>
    </dgm:pt>
    <dgm:pt modelId="{9216581E-DE4A-4094-9A7A-676F5C869277}" type="pres">
      <dgm:prSet presAssocID="{EAFFDEFE-4860-4048-8032-1E5D596A0216}" presName="Name13" presStyleLbl="parChTrans1D2" presStyleIdx="3" presStyleCnt="4"/>
      <dgm:spPr/>
      <dgm:t>
        <a:bodyPr/>
        <a:lstStyle/>
        <a:p>
          <a:endParaRPr lang="tr-TR"/>
        </a:p>
      </dgm:t>
    </dgm:pt>
    <dgm:pt modelId="{520A40CC-B188-4396-B9BE-6CA77A08CF7E}" type="pres">
      <dgm:prSet presAssocID="{54F06E71-2FE9-4E1E-BD40-1C43905881DC}" presName="childText" presStyleLbl="bgAcc1" presStyleIdx="3" presStyleCnt="4" custScaleX="804061">
        <dgm:presLayoutVars>
          <dgm:bulletEnabled val="1"/>
        </dgm:presLayoutVars>
      </dgm:prSet>
      <dgm:spPr/>
      <dgm:t>
        <a:bodyPr/>
        <a:lstStyle/>
        <a:p>
          <a:endParaRPr lang="tr-TR"/>
        </a:p>
      </dgm:t>
    </dgm:pt>
  </dgm:ptLst>
  <dgm:cxnLst>
    <dgm:cxn modelId="{1EE022E7-D1F0-47D4-83E6-A24E3C0E8BD3}" srcId="{75C6F84C-944E-4A92-9EB1-FF16C03F6674}" destId="{E2D793ED-8402-40FD-B236-BCB448A8B40F}" srcOrd="1" destOrd="0" parTransId="{1EDFD0D9-EC61-4E82-8106-2EFCBC28801A}" sibTransId="{BD19A13C-307D-48E0-B9A6-0CD8CF06D0A5}"/>
    <dgm:cxn modelId="{03C9EAD1-9C38-4D7A-A836-C9552FF61144}" type="presOf" srcId="{75C6F84C-944E-4A92-9EB1-FF16C03F6674}" destId="{BF0B87FD-EEBD-4A64-85A4-9896CA549DE5}" srcOrd="1" destOrd="0" presId="urn:microsoft.com/office/officeart/2005/8/layout/hierarchy3"/>
    <dgm:cxn modelId="{5FE6ADEB-1DFC-4B15-8FB8-48B92E320267}" srcId="{75C6F84C-944E-4A92-9EB1-FF16C03F6674}" destId="{D07C73AA-718A-4A9F-92A9-C9F10CEC9EE2}" srcOrd="0" destOrd="0" parTransId="{543F6222-F629-44E1-8EFD-289BF07CB13B}" sibTransId="{5655CEDA-3FC0-4D59-A9E5-61EC1A90FB2B}"/>
    <dgm:cxn modelId="{74FE86BB-C5BA-49CF-A70E-E70C14C55487}" type="presOf" srcId="{E2D793ED-8402-40FD-B236-BCB448A8B40F}" destId="{41F47E98-BBF8-4B39-9820-9EC331732613}" srcOrd="0" destOrd="0" presId="urn:microsoft.com/office/officeart/2005/8/layout/hierarchy3"/>
    <dgm:cxn modelId="{4B48A17D-9C8A-43EF-B191-CF48FE37B31D}" type="presOf" srcId="{543F6222-F629-44E1-8EFD-289BF07CB13B}" destId="{CBFCDBBB-ACC7-4A52-BE0F-ACC851194784}" srcOrd="0" destOrd="0" presId="urn:microsoft.com/office/officeart/2005/8/layout/hierarchy3"/>
    <dgm:cxn modelId="{403567AB-C239-4BF1-B51F-69F46A92E7BE}" type="presOf" srcId="{54F06E71-2FE9-4E1E-BD40-1C43905881DC}" destId="{520A40CC-B188-4396-B9BE-6CA77A08CF7E}" srcOrd="0" destOrd="0" presId="urn:microsoft.com/office/officeart/2005/8/layout/hierarchy3"/>
    <dgm:cxn modelId="{C6EF7C73-C72E-4C32-B608-327A7CD31DB9}" type="presOf" srcId="{41DAAABE-6C87-4F10-A164-9458BF6935FF}" destId="{30E80DE0-49FD-4C32-9FF0-D528F9F7BB77}" srcOrd="0" destOrd="0" presId="urn:microsoft.com/office/officeart/2005/8/layout/hierarchy3"/>
    <dgm:cxn modelId="{5BD4D10A-2D74-4217-81FE-321CDA9453A5}" type="presOf" srcId="{75C6F84C-944E-4A92-9EB1-FF16C03F6674}" destId="{8B44DB29-91CC-4FF8-A893-1073D275199F}" srcOrd="0" destOrd="0" presId="urn:microsoft.com/office/officeart/2005/8/layout/hierarchy3"/>
    <dgm:cxn modelId="{0D45A0CD-7953-45C2-A49F-39E6169DFA38}" type="presOf" srcId="{A3417D3D-4BFB-4F29-B2F0-3ECA82D2D6DA}" destId="{8A89B4BB-5319-4483-AAEC-4B7BC10755B6}" srcOrd="0" destOrd="0" presId="urn:microsoft.com/office/officeart/2005/8/layout/hierarchy3"/>
    <dgm:cxn modelId="{F1D5E07A-E7E2-4026-B296-38D3A691DDCF}" srcId="{41DAAABE-6C87-4F10-A164-9458BF6935FF}" destId="{75C6F84C-944E-4A92-9EB1-FF16C03F6674}" srcOrd="0" destOrd="0" parTransId="{EE75341A-DC76-4E45-9520-D9ED58266AE2}" sibTransId="{5E58E3EC-8120-480A-871C-3623457D2BC4}"/>
    <dgm:cxn modelId="{F7D8C8FC-191D-414E-A9E3-44D856E9B519}" srcId="{75C6F84C-944E-4A92-9EB1-FF16C03F6674}" destId="{A3417D3D-4BFB-4F29-B2F0-3ECA82D2D6DA}" srcOrd="2" destOrd="0" parTransId="{2A5B7DDD-CBAC-468A-B9F9-5FB5BAB84ECC}" sibTransId="{A7D6A40E-EB3E-4565-9B2D-2532AC53720D}"/>
    <dgm:cxn modelId="{9DAF7359-8890-4D8E-9BC7-091100069046}" type="presOf" srcId="{2A5B7DDD-CBAC-468A-B9F9-5FB5BAB84ECC}" destId="{1B3432AA-E8F5-4261-984B-AB6E50C15359}" srcOrd="0" destOrd="0" presId="urn:microsoft.com/office/officeart/2005/8/layout/hierarchy3"/>
    <dgm:cxn modelId="{51EB64C9-310A-405C-804F-E9498392431D}" type="presOf" srcId="{1EDFD0D9-EC61-4E82-8106-2EFCBC28801A}" destId="{F856454E-6FCA-4E83-A396-44D5157A9105}" srcOrd="0" destOrd="0" presId="urn:microsoft.com/office/officeart/2005/8/layout/hierarchy3"/>
    <dgm:cxn modelId="{44E48310-A07C-4B25-BE53-D0D2C78CC579}" type="presOf" srcId="{EAFFDEFE-4860-4048-8032-1E5D596A0216}" destId="{9216581E-DE4A-4094-9A7A-676F5C869277}" srcOrd="0" destOrd="0" presId="urn:microsoft.com/office/officeart/2005/8/layout/hierarchy3"/>
    <dgm:cxn modelId="{B81881FF-D720-4C52-A234-3FB1C8548D47}" type="presOf" srcId="{D07C73AA-718A-4A9F-92A9-C9F10CEC9EE2}" destId="{D96E69D7-FD85-4987-BCB6-E9F66C4AA140}" srcOrd="0" destOrd="0" presId="urn:microsoft.com/office/officeart/2005/8/layout/hierarchy3"/>
    <dgm:cxn modelId="{D9D9611B-BA94-408A-833F-0321B69BBDE0}" srcId="{75C6F84C-944E-4A92-9EB1-FF16C03F6674}" destId="{54F06E71-2FE9-4E1E-BD40-1C43905881DC}" srcOrd="3" destOrd="0" parTransId="{EAFFDEFE-4860-4048-8032-1E5D596A0216}" sibTransId="{8A3BF98E-3161-4658-8637-4C7D4CB107ED}"/>
    <dgm:cxn modelId="{95F3A857-9BAB-46C0-8133-35C0742D0458}" type="presParOf" srcId="{30E80DE0-49FD-4C32-9FF0-D528F9F7BB77}" destId="{154F5CCB-E7AF-4D99-8BB9-E96A3AACA05C}" srcOrd="0" destOrd="0" presId="urn:microsoft.com/office/officeart/2005/8/layout/hierarchy3"/>
    <dgm:cxn modelId="{2C6E5A68-6E7E-4C7A-90E0-7026A8FA4EED}" type="presParOf" srcId="{154F5CCB-E7AF-4D99-8BB9-E96A3AACA05C}" destId="{3A82D769-1FB5-43C5-A350-8F761AA8CB3B}" srcOrd="0" destOrd="0" presId="urn:microsoft.com/office/officeart/2005/8/layout/hierarchy3"/>
    <dgm:cxn modelId="{37C448D0-CDF5-4243-BA4C-00E4AA4659C2}" type="presParOf" srcId="{3A82D769-1FB5-43C5-A350-8F761AA8CB3B}" destId="{8B44DB29-91CC-4FF8-A893-1073D275199F}" srcOrd="0" destOrd="0" presId="urn:microsoft.com/office/officeart/2005/8/layout/hierarchy3"/>
    <dgm:cxn modelId="{608DDAFE-0DD3-4FE8-B65F-8D3FC32671F6}" type="presParOf" srcId="{3A82D769-1FB5-43C5-A350-8F761AA8CB3B}" destId="{BF0B87FD-EEBD-4A64-85A4-9896CA549DE5}" srcOrd="1" destOrd="0" presId="urn:microsoft.com/office/officeart/2005/8/layout/hierarchy3"/>
    <dgm:cxn modelId="{0D18AB74-051D-492B-BA21-4FF75D25A794}" type="presParOf" srcId="{154F5CCB-E7AF-4D99-8BB9-E96A3AACA05C}" destId="{64FF2AA0-394D-4F64-A1B6-18505AF97407}" srcOrd="1" destOrd="0" presId="urn:microsoft.com/office/officeart/2005/8/layout/hierarchy3"/>
    <dgm:cxn modelId="{97B98745-DBA0-4DD9-B628-6C52A6C9BCAB}" type="presParOf" srcId="{64FF2AA0-394D-4F64-A1B6-18505AF97407}" destId="{CBFCDBBB-ACC7-4A52-BE0F-ACC851194784}" srcOrd="0" destOrd="0" presId="urn:microsoft.com/office/officeart/2005/8/layout/hierarchy3"/>
    <dgm:cxn modelId="{4948E191-4B04-4DEA-B105-B18EC5E2ED9C}" type="presParOf" srcId="{64FF2AA0-394D-4F64-A1B6-18505AF97407}" destId="{D96E69D7-FD85-4987-BCB6-E9F66C4AA140}" srcOrd="1" destOrd="0" presId="urn:microsoft.com/office/officeart/2005/8/layout/hierarchy3"/>
    <dgm:cxn modelId="{9FE05ADB-EB83-43B2-B1B1-0DEC415AB98B}" type="presParOf" srcId="{64FF2AA0-394D-4F64-A1B6-18505AF97407}" destId="{F856454E-6FCA-4E83-A396-44D5157A9105}" srcOrd="2" destOrd="0" presId="urn:microsoft.com/office/officeart/2005/8/layout/hierarchy3"/>
    <dgm:cxn modelId="{49295575-0A1F-4EA5-A407-C335AB03E89D}" type="presParOf" srcId="{64FF2AA0-394D-4F64-A1B6-18505AF97407}" destId="{41F47E98-BBF8-4B39-9820-9EC331732613}" srcOrd="3" destOrd="0" presId="urn:microsoft.com/office/officeart/2005/8/layout/hierarchy3"/>
    <dgm:cxn modelId="{0F378311-6C4A-4249-BD0E-E5603636B947}" type="presParOf" srcId="{64FF2AA0-394D-4F64-A1B6-18505AF97407}" destId="{1B3432AA-E8F5-4261-984B-AB6E50C15359}" srcOrd="4" destOrd="0" presId="urn:microsoft.com/office/officeart/2005/8/layout/hierarchy3"/>
    <dgm:cxn modelId="{5B1ADEDC-0D39-4C74-A56A-B615ED75173A}" type="presParOf" srcId="{64FF2AA0-394D-4F64-A1B6-18505AF97407}" destId="{8A89B4BB-5319-4483-AAEC-4B7BC10755B6}" srcOrd="5" destOrd="0" presId="urn:microsoft.com/office/officeart/2005/8/layout/hierarchy3"/>
    <dgm:cxn modelId="{966E70C8-F0CF-46DE-8F31-B18F00D59419}" type="presParOf" srcId="{64FF2AA0-394D-4F64-A1B6-18505AF97407}" destId="{9216581E-DE4A-4094-9A7A-676F5C869277}" srcOrd="6" destOrd="0" presId="urn:microsoft.com/office/officeart/2005/8/layout/hierarchy3"/>
    <dgm:cxn modelId="{405531A0-8114-479E-B667-70E9C604D759}" type="presParOf" srcId="{64FF2AA0-394D-4F64-A1B6-18505AF97407}" destId="{520A40CC-B188-4396-B9BE-6CA77A08CF7E}"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EE6DFE5-1CB1-468B-A41A-5E655DBA17F6}" type="doc">
      <dgm:prSet loTypeId="urn:microsoft.com/office/officeart/2009/3/layout/SubStepProcess" loCatId="process" qsTypeId="urn:microsoft.com/office/officeart/2005/8/quickstyle/simple1" qsCatId="simple" csTypeId="urn:microsoft.com/office/officeart/2005/8/colors/accent1_2" csCatId="accent1" phldr="1"/>
      <dgm:spPr/>
      <dgm:t>
        <a:bodyPr/>
        <a:lstStyle/>
        <a:p>
          <a:endParaRPr lang="tr-TR"/>
        </a:p>
      </dgm:t>
    </dgm:pt>
    <dgm:pt modelId="{30E749D3-BCEF-4848-B5FE-63E835DA6C9D}">
      <dgm:prSet custT="1">
        <dgm:style>
          <a:lnRef idx="2">
            <a:schemeClr val="accent5"/>
          </a:lnRef>
          <a:fillRef idx="1">
            <a:schemeClr val="lt1"/>
          </a:fillRef>
          <a:effectRef idx="0">
            <a:schemeClr val="accent5"/>
          </a:effectRef>
          <a:fontRef idx="minor">
            <a:schemeClr val="dk1"/>
          </a:fontRef>
        </dgm:style>
      </dgm:prSet>
      <dgm:spPr>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4000" b="1" u="sng" dirty="0" smtClean="0"/>
            <a:t>2019, 2020 ve 2021 yılı </a:t>
          </a:r>
          <a:r>
            <a:rPr lang="tr-TR" sz="4000" dirty="0" smtClean="0"/>
            <a:t>TÜİK verilerine göre </a:t>
          </a:r>
          <a:endParaRPr lang="tr-TR" sz="4000" dirty="0"/>
        </a:p>
      </dgm:t>
    </dgm:pt>
    <dgm:pt modelId="{F04856E9-B71D-43CA-BAF9-3691BB0444E4}" type="parTrans" cxnId="{3E647F23-D928-42AB-888F-7601ECD9E24F}">
      <dgm:prSet/>
      <dgm:spPr/>
      <dgm:t>
        <a:bodyPr/>
        <a:lstStyle/>
        <a:p>
          <a:endParaRPr lang="tr-TR"/>
        </a:p>
      </dgm:t>
    </dgm:pt>
    <dgm:pt modelId="{5103E0F6-88C8-4E6E-8106-18E2E74C9BB2}" type="sibTrans" cxnId="{3E647F23-D928-42AB-888F-7601ECD9E24F}">
      <dgm:prSet/>
      <dgm:spPr/>
      <dgm:t>
        <a:bodyPr/>
        <a:lstStyle/>
        <a:p>
          <a:endParaRPr lang="tr-TR"/>
        </a:p>
      </dgm:t>
    </dgm:pt>
    <dgm:pt modelId="{C1CE013B-8A65-4D62-8779-942645EC0CC4}">
      <dgm:prSet custT="1">
        <dgm:style>
          <a:lnRef idx="2">
            <a:schemeClr val="accent4"/>
          </a:lnRef>
          <a:fillRef idx="1">
            <a:schemeClr val="lt1"/>
          </a:fillRef>
          <a:effectRef idx="0">
            <a:schemeClr val="accent4"/>
          </a:effectRef>
          <a:fontRef idx="minor">
            <a:schemeClr val="dk1"/>
          </a:fontRef>
        </dgm:style>
      </dgm:prSet>
      <dgm:spPr/>
      <dgm:t>
        <a:bodyPr/>
        <a:lstStyle/>
        <a:p>
          <a:pPr algn="just" rtl="0"/>
          <a:r>
            <a:rPr lang="tr-TR" sz="3200" dirty="0" smtClean="0"/>
            <a:t>2019 yılında Türkiye’de hanelerinde </a:t>
          </a:r>
          <a:r>
            <a:rPr lang="tr-TR" sz="3200" b="1" u="sng" dirty="0" smtClean="0"/>
            <a:t>internete erişebilenlerin oranı %88,3 </a:t>
          </a:r>
          <a:r>
            <a:rPr lang="tr-TR" sz="3200" dirty="0" smtClean="0"/>
            <a:t>iken 2020 yılında </a:t>
          </a:r>
          <a:r>
            <a:rPr lang="tr-TR" sz="3200" b="1" u="sng" dirty="0" smtClean="0"/>
            <a:t>%90,7, </a:t>
          </a:r>
          <a:r>
            <a:rPr lang="tr-TR" sz="3200" b="0" u="none" dirty="0" smtClean="0"/>
            <a:t>2021 yılında </a:t>
          </a:r>
          <a:r>
            <a:rPr lang="tr-TR" sz="3200" b="1" u="sng" dirty="0" smtClean="0"/>
            <a:t>%92</a:t>
          </a:r>
          <a:endParaRPr lang="tr-TR" sz="3200" b="1" u="sng" dirty="0"/>
        </a:p>
      </dgm:t>
    </dgm:pt>
    <dgm:pt modelId="{9EA172CC-31F9-415B-90F6-7E88DC4DBF7D}" type="parTrans" cxnId="{C29B06D9-74C3-4283-9FC6-5FAD43E5EB9B}">
      <dgm:prSet/>
      <dgm:spPr/>
      <dgm:t>
        <a:bodyPr/>
        <a:lstStyle/>
        <a:p>
          <a:endParaRPr lang="tr-TR"/>
        </a:p>
      </dgm:t>
    </dgm:pt>
    <dgm:pt modelId="{AC195599-3EDE-49A2-853F-06BC3DB0130A}" type="sibTrans" cxnId="{C29B06D9-74C3-4283-9FC6-5FAD43E5EB9B}">
      <dgm:prSet/>
      <dgm:spPr/>
      <dgm:t>
        <a:bodyPr/>
        <a:lstStyle/>
        <a:p>
          <a:endParaRPr lang="tr-TR"/>
        </a:p>
      </dgm:t>
    </dgm:pt>
    <dgm:pt modelId="{45F5E814-12DE-46EB-B9E2-955821CBAFE3}">
      <dgm:prSet custT="1">
        <dgm:style>
          <a:lnRef idx="2">
            <a:schemeClr val="accent4"/>
          </a:lnRef>
          <a:fillRef idx="1">
            <a:schemeClr val="lt1"/>
          </a:fillRef>
          <a:effectRef idx="0">
            <a:schemeClr val="accent4"/>
          </a:effectRef>
          <a:fontRef idx="minor">
            <a:schemeClr val="dk1"/>
          </a:fontRef>
        </dgm:style>
      </dgm:prSet>
      <dgm:spPr/>
      <dgm:t>
        <a:bodyPr/>
        <a:lstStyle/>
        <a:p>
          <a:pPr algn="just" rtl="0"/>
          <a:r>
            <a:rPr lang="tr-TR" sz="3200" dirty="0" smtClean="0"/>
            <a:t>16-74 yaş grubundaki bireylerde </a:t>
          </a:r>
          <a:r>
            <a:rPr lang="tr-TR" sz="3200" b="1" u="sng" dirty="0" smtClean="0"/>
            <a:t>internet kullanım oranı</a:t>
          </a:r>
          <a:r>
            <a:rPr lang="tr-TR" sz="3200" dirty="0" smtClean="0"/>
            <a:t> 2019’da %75,3 iken 2020’de </a:t>
          </a:r>
          <a:r>
            <a:rPr lang="tr-TR" sz="3200" b="1" i="0" u="sng" dirty="0" smtClean="0"/>
            <a:t>%79,0</a:t>
          </a:r>
        </a:p>
        <a:p>
          <a:pPr algn="just" rtl="0"/>
          <a:r>
            <a:rPr lang="tr-TR" sz="3200" b="0" i="0" u="none" dirty="0" smtClean="0"/>
            <a:t>2021 yılında </a:t>
          </a:r>
          <a:r>
            <a:rPr lang="tr-TR" sz="3200" b="1" i="0" u="sng" dirty="0" smtClean="0"/>
            <a:t>%82,6 </a:t>
          </a:r>
          <a:endParaRPr lang="tr-TR" sz="3200" b="1" i="0" u="sng" dirty="0"/>
        </a:p>
      </dgm:t>
    </dgm:pt>
    <dgm:pt modelId="{83621607-5877-43A3-980F-A1F286BA8A8B}" type="parTrans" cxnId="{14A9F9D5-7E46-43DC-ABE9-FF0EEAB273E0}">
      <dgm:prSet/>
      <dgm:spPr/>
      <dgm:t>
        <a:bodyPr/>
        <a:lstStyle/>
        <a:p>
          <a:endParaRPr lang="tr-TR"/>
        </a:p>
      </dgm:t>
    </dgm:pt>
    <dgm:pt modelId="{874FFB8F-1F1E-434E-8638-A42776384606}" type="sibTrans" cxnId="{14A9F9D5-7E46-43DC-ABE9-FF0EEAB273E0}">
      <dgm:prSet/>
      <dgm:spPr/>
      <dgm:t>
        <a:bodyPr/>
        <a:lstStyle/>
        <a:p>
          <a:endParaRPr lang="tr-TR"/>
        </a:p>
      </dgm:t>
    </dgm:pt>
    <dgm:pt modelId="{73499A77-6E7A-4A33-99B0-E8670F387705}" type="pres">
      <dgm:prSet presAssocID="{8EE6DFE5-1CB1-468B-A41A-5E655DBA17F6}" presName="Name0" presStyleCnt="0">
        <dgm:presLayoutVars>
          <dgm:chMax val="7"/>
          <dgm:dir/>
          <dgm:animOne val="branch"/>
        </dgm:presLayoutVars>
      </dgm:prSet>
      <dgm:spPr/>
      <dgm:t>
        <a:bodyPr/>
        <a:lstStyle/>
        <a:p>
          <a:endParaRPr lang="tr-TR"/>
        </a:p>
      </dgm:t>
    </dgm:pt>
    <dgm:pt modelId="{2955F983-6AD9-4283-BBB4-ACDFEB56FF91}" type="pres">
      <dgm:prSet presAssocID="{30E749D3-BCEF-4848-B5FE-63E835DA6C9D}" presName="parTx1" presStyleLbl="node1" presStyleIdx="0" presStyleCnt="1"/>
      <dgm:spPr/>
      <dgm:t>
        <a:bodyPr/>
        <a:lstStyle/>
        <a:p>
          <a:endParaRPr lang="tr-TR"/>
        </a:p>
      </dgm:t>
    </dgm:pt>
    <dgm:pt modelId="{EE1A9683-BA62-4E86-87FA-DC73DA3ABEE6}" type="pres">
      <dgm:prSet presAssocID="{30E749D3-BCEF-4848-B5FE-63E835DA6C9D}" presName="spPre1" presStyleCnt="0"/>
      <dgm:spPr/>
    </dgm:pt>
    <dgm:pt modelId="{9A14D265-0664-41F9-A137-07F508FC27F9}" type="pres">
      <dgm:prSet presAssocID="{30E749D3-BCEF-4848-B5FE-63E835DA6C9D}" presName="chLin1" presStyleCnt="0"/>
      <dgm:spPr/>
    </dgm:pt>
    <dgm:pt modelId="{1590972F-298E-4CD7-96B7-2C5F155057AB}" type="pres">
      <dgm:prSet presAssocID="{9EA172CC-31F9-415B-90F6-7E88DC4DBF7D}" presName="Name11" presStyleLbl="parChTrans1D1" presStyleIdx="0" presStyleCnt="4"/>
      <dgm:spPr/>
    </dgm:pt>
    <dgm:pt modelId="{A573B2DA-B498-4B5A-B281-AFB09594F7A2}" type="pres">
      <dgm:prSet presAssocID="{C1CE013B-8A65-4D62-8779-942645EC0CC4}" presName="txAndLines1" presStyleCnt="0"/>
      <dgm:spPr/>
    </dgm:pt>
    <dgm:pt modelId="{71EAA8D9-6E0C-455C-AFE3-30CFE9E6A186}" type="pres">
      <dgm:prSet presAssocID="{C1CE013B-8A65-4D62-8779-942645EC0CC4}" presName="anchor1" presStyleCnt="0"/>
      <dgm:spPr/>
    </dgm:pt>
    <dgm:pt modelId="{1647D45B-345F-461C-9940-AFB934D5EA24}" type="pres">
      <dgm:prSet presAssocID="{C1CE013B-8A65-4D62-8779-942645EC0CC4}" presName="backup1" presStyleCnt="0"/>
      <dgm:spPr/>
    </dgm:pt>
    <dgm:pt modelId="{2D20525F-B917-4320-B7F9-838886F7EB4D}" type="pres">
      <dgm:prSet presAssocID="{C1CE013B-8A65-4D62-8779-942645EC0CC4}" presName="preLine1" presStyleLbl="parChTrans1D1" presStyleIdx="1" presStyleCnt="4"/>
      <dgm:spPr/>
    </dgm:pt>
    <dgm:pt modelId="{C26F93F7-D45B-4013-AAA1-22ECF01B27C4}" type="pres">
      <dgm:prSet presAssocID="{C1CE013B-8A65-4D62-8779-942645EC0CC4}" presName="desTx1" presStyleLbl="revTx" presStyleIdx="0" presStyleCnt="0">
        <dgm:presLayoutVars>
          <dgm:bulletEnabled val="1"/>
        </dgm:presLayoutVars>
      </dgm:prSet>
      <dgm:spPr/>
      <dgm:t>
        <a:bodyPr/>
        <a:lstStyle/>
        <a:p>
          <a:endParaRPr lang="tr-TR"/>
        </a:p>
      </dgm:t>
    </dgm:pt>
    <dgm:pt modelId="{D2A005C3-3D35-49F8-98E3-22B7431596E4}" type="pres">
      <dgm:prSet presAssocID="{83621607-5877-43A3-980F-A1F286BA8A8B}" presName="Name11" presStyleLbl="parChTrans1D1" presStyleIdx="2" presStyleCnt="4"/>
      <dgm:spPr/>
    </dgm:pt>
    <dgm:pt modelId="{95C02801-4356-4C3A-B4D9-22EC2C604200}" type="pres">
      <dgm:prSet presAssocID="{45F5E814-12DE-46EB-B9E2-955821CBAFE3}" presName="txAndLines1" presStyleCnt="0"/>
      <dgm:spPr/>
    </dgm:pt>
    <dgm:pt modelId="{0246C927-8F9C-4209-85EC-47C0A9A3F9C2}" type="pres">
      <dgm:prSet presAssocID="{45F5E814-12DE-46EB-B9E2-955821CBAFE3}" presName="anchor1" presStyleCnt="0"/>
      <dgm:spPr/>
    </dgm:pt>
    <dgm:pt modelId="{EF061A57-6AD6-473F-AF16-B5DD4E2786AE}" type="pres">
      <dgm:prSet presAssocID="{45F5E814-12DE-46EB-B9E2-955821CBAFE3}" presName="backup1" presStyleCnt="0"/>
      <dgm:spPr/>
    </dgm:pt>
    <dgm:pt modelId="{BB1D0DFE-AB92-4767-B7B0-B516A9539F73}" type="pres">
      <dgm:prSet presAssocID="{45F5E814-12DE-46EB-B9E2-955821CBAFE3}" presName="preLine1" presStyleLbl="parChTrans1D1" presStyleIdx="3" presStyleCnt="4"/>
      <dgm:spPr/>
    </dgm:pt>
    <dgm:pt modelId="{92AB82B9-B71F-4017-8C91-89FEBA012A4B}" type="pres">
      <dgm:prSet presAssocID="{45F5E814-12DE-46EB-B9E2-955821CBAFE3}" presName="desTx1" presStyleLbl="revTx" presStyleIdx="0" presStyleCnt="0">
        <dgm:presLayoutVars>
          <dgm:bulletEnabled val="1"/>
        </dgm:presLayoutVars>
      </dgm:prSet>
      <dgm:spPr/>
      <dgm:t>
        <a:bodyPr/>
        <a:lstStyle/>
        <a:p>
          <a:endParaRPr lang="tr-TR"/>
        </a:p>
      </dgm:t>
    </dgm:pt>
  </dgm:ptLst>
  <dgm:cxnLst>
    <dgm:cxn modelId="{6D3FDD89-B914-49F3-AF53-5BBBDB0EDB11}" type="presOf" srcId="{45F5E814-12DE-46EB-B9E2-955821CBAFE3}" destId="{92AB82B9-B71F-4017-8C91-89FEBA012A4B}" srcOrd="0" destOrd="0" presId="urn:microsoft.com/office/officeart/2009/3/layout/SubStepProcess"/>
    <dgm:cxn modelId="{3E647F23-D928-42AB-888F-7601ECD9E24F}" srcId="{8EE6DFE5-1CB1-468B-A41A-5E655DBA17F6}" destId="{30E749D3-BCEF-4848-B5FE-63E835DA6C9D}" srcOrd="0" destOrd="0" parTransId="{F04856E9-B71D-43CA-BAF9-3691BB0444E4}" sibTransId="{5103E0F6-88C8-4E6E-8106-18E2E74C9BB2}"/>
    <dgm:cxn modelId="{C29B06D9-74C3-4283-9FC6-5FAD43E5EB9B}" srcId="{30E749D3-BCEF-4848-B5FE-63E835DA6C9D}" destId="{C1CE013B-8A65-4D62-8779-942645EC0CC4}" srcOrd="0" destOrd="0" parTransId="{9EA172CC-31F9-415B-90F6-7E88DC4DBF7D}" sibTransId="{AC195599-3EDE-49A2-853F-06BC3DB0130A}"/>
    <dgm:cxn modelId="{748A1AFB-D4C5-4602-8060-A1E1BA4C42CD}" type="presOf" srcId="{8EE6DFE5-1CB1-468B-A41A-5E655DBA17F6}" destId="{73499A77-6E7A-4A33-99B0-E8670F387705}" srcOrd="0" destOrd="0" presId="urn:microsoft.com/office/officeart/2009/3/layout/SubStepProcess"/>
    <dgm:cxn modelId="{A6A948A7-311B-4F3D-B320-09CC541CA0D2}" type="presOf" srcId="{30E749D3-BCEF-4848-B5FE-63E835DA6C9D}" destId="{2955F983-6AD9-4283-BBB4-ACDFEB56FF91}" srcOrd="0" destOrd="0" presId="urn:microsoft.com/office/officeart/2009/3/layout/SubStepProcess"/>
    <dgm:cxn modelId="{14A9F9D5-7E46-43DC-ABE9-FF0EEAB273E0}" srcId="{30E749D3-BCEF-4848-B5FE-63E835DA6C9D}" destId="{45F5E814-12DE-46EB-B9E2-955821CBAFE3}" srcOrd="1" destOrd="0" parTransId="{83621607-5877-43A3-980F-A1F286BA8A8B}" sibTransId="{874FFB8F-1F1E-434E-8638-A42776384606}"/>
    <dgm:cxn modelId="{F947F0DA-0C4A-4635-8CB9-67F64EF589C4}" type="presOf" srcId="{C1CE013B-8A65-4D62-8779-942645EC0CC4}" destId="{C26F93F7-D45B-4013-AAA1-22ECF01B27C4}" srcOrd="0" destOrd="0" presId="urn:microsoft.com/office/officeart/2009/3/layout/SubStepProcess"/>
    <dgm:cxn modelId="{B1512A3E-8B6B-4DBF-B445-E0D417422124}" type="presParOf" srcId="{73499A77-6E7A-4A33-99B0-E8670F387705}" destId="{2955F983-6AD9-4283-BBB4-ACDFEB56FF91}" srcOrd="0" destOrd="0" presId="urn:microsoft.com/office/officeart/2009/3/layout/SubStepProcess"/>
    <dgm:cxn modelId="{C54D1C32-A813-40D4-8E8F-6152513E8011}" type="presParOf" srcId="{73499A77-6E7A-4A33-99B0-E8670F387705}" destId="{EE1A9683-BA62-4E86-87FA-DC73DA3ABEE6}" srcOrd="1" destOrd="0" presId="urn:microsoft.com/office/officeart/2009/3/layout/SubStepProcess"/>
    <dgm:cxn modelId="{BF489AAA-8D3C-40B5-A92F-C959F5961FAD}" type="presParOf" srcId="{73499A77-6E7A-4A33-99B0-E8670F387705}" destId="{9A14D265-0664-41F9-A137-07F508FC27F9}" srcOrd="2" destOrd="0" presId="urn:microsoft.com/office/officeart/2009/3/layout/SubStepProcess"/>
    <dgm:cxn modelId="{819E2B09-091C-4D11-BCCB-F97B0406ABE6}" type="presParOf" srcId="{9A14D265-0664-41F9-A137-07F508FC27F9}" destId="{1590972F-298E-4CD7-96B7-2C5F155057AB}" srcOrd="0" destOrd="0" presId="urn:microsoft.com/office/officeart/2009/3/layout/SubStepProcess"/>
    <dgm:cxn modelId="{0607958E-F829-4294-A138-B7FAACF24AB7}" type="presParOf" srcId="{9A14D265-0664-41F9-A137-07F508FC27F9}" destId="{A573B2DA-B498-4B5A-B281-AFB09594F7A2}" srcOrd="1" destOrd="0" presId="urn:microsoft.com/office/officeart/2009/3/layout/SubStepProcess"/>
    <dgm:cxn modelId="{A324BEE5-71CA-4016-A62B-EFA8D6A2B658}" type="presParOf" srcId="{A573B2DA-B498-4B5A-B281-AFB09594F7A2}" destId="{71EAA8D9-6E0C-455C-AFE3-30CFE9E6A186}" srcOrd="0" destOrd="0" presId="urn:microsoft.com/office/officeart/2009/3/layout/SubStepProcess"/>
    <dgm:cxn modelId="{B70E6469-BD8F-42A6-90B9-62B1488F36D8}" type="presParOf" srcId="{A573B2DA-B498-4B5A-B281-AFB09594F7A2}" destId="{1647D45B-345F-461C-9940-AFB934D5EA24}" srcOrd="1" destOrd="0" presId="urn:microsoft.com/office/officeart/2009/3/layout/SubStepProcess"/>
    <dgm:cxn modelId="{DF0662D1-30CD-4D2A-BE24-7DD591AB21B9}" type="presParOf" srcId="{A573B2DA-B498-4B5A-B281-AFB09594F7A2}" destId="{2D20525F-B917-4320-B7F9-838886F7EB4D}" srcOrd="2" destOrd="0" presId="urn:microsoft.com/office/officeart/2009/3/layout/SubStepProcess"/>
    <dgm:cxn modelId="{90FFE000-A4D3-4101-9129-DAC6B8F550F8}" type="presParOf" srcId="{A573B2DA-B498-4B5A-B281-AFB09594F7A2}" destId="{C26F93F7-D45B-4013-AAA1-22ECF01B27C4}" srcOrd="3" destOrd="0" presId="urn:microsoft.com/office/officeart/2009/3/layout/SubStepProcess"/>
    <dgm:cxn modelId="{5FD6E0D2-5800-47D8-94F5-96A1B25E9120}" type="presParOf" srcId="{9A14D265-0664-41F9-A137-07F508FC27F9}" destId="{D2A005C3-3D35-49F8-98E3-22B7431596E4}" srcOrd="2" destOrd="0" presId="urn:microsoft.com/office/officeart/2009/3/layout/SubStepProcess"/>
    <dgm:cxn modelId="{5B017F64-B1B0-4D67-B6D9-98212D63713C}" type="presParOf" srcId="{9A14D265-0664-41F9-A137-07F508FC27F9}" destId="{95C02801-4356-4C3A-B4D9-22EC2C604200}" srcOrd="3" destOrd="0" presId="urn:microsoft.com/office/officeart/2009/3/layout/SubStepProcess"/>
    <dgm:cxn modelId="{B56EB019-3FDF-43A7-9D54-93008428FC2E}" type="presParOf" srcId="{95C02801-4356-4C3A-B4D9-22EC2C604200}" destId="{0246C927-8F9C-4209-85EC-47C0A9A3F9C2}" srcOrd="0" destOrd="0" presId="urn:microsoft.com/office/officeart/2009/3/layout/SubStepProcess"/>
    <dgm:cxn modelId="{7AA32F12-12D0-4186-B51C-6D531C26F162}" type="presParOf" srcId="{95C02801-4356-4C3A-B4D9-22EC2C604200}" destId="{EF061A57-6AD6-473F-AF16-B5DD4E2786AE}" srcOrd="1" destOrd="0" presId="urn:microsoft.com/office/officeart/2009/3/layout/SubStepProcess"/>
    <dgm:cxn modelId="{D2F725FC-2ACD-4DAC-8525-42297F5751B8}" type="presParOf" srcId="{95C02801-4356-4C3A-B4D9-22EC2C604200}" destId="{BB1D0DFE-AB92-4767-B7B0-B516A9539F73}" srcOrd="2" destOrd="0" presId="urn:microsoft.com/office/officeart/2009/3/layout/SubStepProcess"/>
    <dgm:cxn modelId="{8F55A1DE-378E-433D-A761-E9844421A620}" type="presParOf" srcId="{95C02801-4356-4C3A-B4D9-22EC2C604200}" destId="{92AB82B9-B71F-4017-8C91-89FEBA012A4B}"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F2C3AA3-B0FD-4614-A32C-4FC2F994B9E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tr-TR"/>
        </a:p>
      </dgm:t>
    </dgm:pt>
    <dgm:pt modelId="{590E193A-275C-4A13-A295-2A47101B52DC}">
      <dgm:prSet>
        <dgm:style>
          <a:lnRef idx="2">
            <a:schemeClr val="accent6"/>
          </a:lnRef>
          <a:fillRef idx="1">
            <a:schemeClr val="lt1"/>
          </a:fillRef>
          <a:effectRef idx="0">
            <a:schemeClr val="accent6"/>
          </a:effectRef>
          <a:fontRef idx="minor">
            <a:schemeClr val="dk1"/>
          </a:fontRef>
        </dgm:style>
      </dgm:prSet>
      <dgm:spPr/>
      <dgm:t>
        <a:bodyPr/>
        <a:lstStyle/>
        <a:p>
          <a:pPr rtl="0"/>
          <a:r>
            <a:rPr lang="tr-TR" dirty="0" smtClean="0"/>
            <a:t>İnternet kullanım oranı, 16-74 yaş grubundaki bireylerde 2021 yılında %82,6 iken 2022 yılında %85,0 oldu. </a:t>
          </a:r>
          <a:endParaRPr lang="tr-TR" dirty="0"/>
        </a:p>
      </dgm:t>
    </dgm:pt>
    <dgm:pt modelId="{E16C6BE9-B0A4-4EF2-A801-02572609C4F1}" type="parTrans" cxnId="{013FB54B-013D-4138-8B2F-14A8356ADD42}">
      <dgm:prSet/>
      <dgm:spPr/>
      <dgm:t>
        <a:bodyPr/>
        <a:lstStyle/>
        <a:p>
          <a:endParaRPr lang="tr-TR"/>
        </a:p>
      </dgm:t>
    </dgm:pt>
    <dgm:pt modelId="{E265ADD3-2F03-485F-8F72-E92A5F901FBA}" type="sibTrans" cxnId="{013FB54B-013D-4138-8B2F-14A8356ADD42}">
      <dgm:prSet/>
      <dgm:spPr>
        <a:solidFill>
          <a:schemeClr val="accent6">
            <a:lumMod val="75000"/>
          </a:schemeClr>
        </a:solidFill>
      </dgm:spPr>
      <dgm:t>
        <a:bodyPr/>
        <a:lstStyle/>
        <a:p>
          <a:endParaRPr lang="tr-TR"/>
        </a:p>
      </dgm:t>
    </dgm:pt>
    <dgm:pt modelId="{BD7502C9-AB6E-46E7-835F-8B1582AD3247}">
      <dgm:prSet>
        <dgm:style>
          <a:lnRef idx="2">
            <a:schemeClr val="accent5"/>
          </a:lnRef>
          <a:fillRef idx="1">
            <a:schemeClr val="lt1"/>
          </a:fillRef>
          <a:effectRef idx="0">
            <a:schemeClr val="accent5"/>
          </a:effectRef>
          <a:fontRef idx="minor">
            <a:schemeClr val="dk1"/>
          </a:fontRef>
        </dgm:style>
      </dgm:prSet>
      <dgm:spPr/>
      <dgm:t>
        <a:bodyPr/>
        <a:lstStyle/>
        <a:p>
          <a:pPr rtl="0"/>
          <a:r>
            <a:rPr lang="tr-TR" dirty="0" smtClean="0"/>
            <a:t>Erkeklerin İnternet kullanım oranının 2022 yılında %89,1, kadınların ise %80,9 olduğu görüldü.</a:t>
          </a:r>
          <a:endParaRPr lang="tr-TR" dirty="0"/>
        </a:p>
      </dgm:t>
    </dgm:pt>
    <dgm:pt modelId="{0AF9B842-B281-44E7-83D1-D67556F65E02}" type="parTrans" cxnId="{A838FB5C-3C7D-40A2-B46F-98B48BB5B056}">
      <dgm:prSet/>
      <dgm:spPr/>
      <dgm:t>
        <a:bodyPr/>
        <a:lstStyle/>
        <a:p>
          <a:endParaRPr lang="tr-TR"/>
        </a:p>
      </dgm:t>
    </dgm:pt>
    <dgm:pt modelId="{A9E86E72-6A9E-4F00-8A5A-29BE0F266FFF}" type="sibTrans" cxnId="{A838FB5C-3C7D-40A2-B46F-98B48BB5B056}">
      <dgm:prSet/>
      <dgm:spPr/>
      <dgm:t>
        <a:bodyPr/>
        <a:lstStyle/>
        <a:p>
          <a:endParaRPr lang="tr-TR"/>
        </a:p>
      </dgm:t>
    </dgm:pt>
    <dgm:pt modelId="{74EB36D5-806D-4132-8E00-806E1CDC6BDF}" type="pres">
      <dgm:prSet presAssocID="{6F2C3AA3-B0FD-4614-A32C-4FC2F994B9E3}" presName="Name0" presStyleCnt="0">
        <dgm:presLayoutVars>
          <dgm:dir/>
          <dgm:resizeHandles val="exact"/>
        </dgm:presLayoutVars>
      </dgm:prSet>
      <dgm:spPr/>
      <dgm:t>
        <a:bodyPr/>
        <a:lstStyle/>
        <a:p>
          <a:endParaRPr lang="tr-TR"/>
        </a:p>
      </dgm:t>
    </dgm:pt>
    <dgm:pt modelId="{DD43D96E-E02D-482C-8129-D09031114D0F}" type="pres">
      <dgm:prSet presAssocID="{590E193A-275C-4A13-A295-2A47101B52DC}" presName="node" presStyleLbl="node1" presStyleIdx="0" presStyleCnt="2">
        <dgm:presLayoutVars>
          <dgm:bulletEnabled val="1"/>
        </dgm:presLayoutVars>
      </dgm:prSet>
      <dgm:spPr/>
      <dgm:t>
        <a:bodyPr/>
        <a:lstStyle/>
        <a:p>
          <a:endParaRPr lang="tr-TR"/>
        </a:p>
      </dgm:t>
    </dgm:pt>
    <dgm:pt modelId="{C23E721B-B18D-42E4-89F6-B9697BE965B0}" type="pres">
      <dgm:prSet presAssocID="{E265ADD3-2F03-485F-8F72-E92A5F901FBA}" presName="sibTrans" presStyleLbl="sibTrans2D1" presStyleIdx="0" presStyleCnt="1"/>
      <dgm:spPr/>
      <dgm:t>
        <a:bodyPr/>
        <a:lstStyle/>
        <a:p>
          <a:endParaRPr lang="tr-TR"/>
        </a:p>
      </dgm:t>
    </dgm:pt>
    <dgm:pt modelId="{8339884F-BED7-49C0-800D-9585D35E941B}" type="pres">
      <dgm:prSet presAssocID="{E265ADD3-2F03-485F-8F72-E92A5F901FBA}" presName="connectorText" presStyleLbl="sibTrans2D1" presStyleIdx="0" presStyleCnt="1"/>
      <dgm:spPr/>
      <dgm:t>
        <a:bodyPr/>
        <a:lstStyle/>
        <a:p>
          <a:endParaRPr lang="tr-TR"/>
        </a:p>
      </dgm:t>
    </dgm:pt>
    <dgm:pt modelId="{A306BC2A-F9A1-4E61-B5DC-33364FFE4949}" type="pres">
      <dgm:prSet presAssocID="{BD7502C9-AB6E-46E7-835F-8B1582AD3247}" presName="node" presStyleLbl="node1" presStyleIdx="1" presStyleCnt="2">
        <dgm:presLayoutVars>
          <dgm:bulletEnabled val="1"/>
        </dgm:presLayoutVars>
      </dgm:prSet>
      <dgm:spPr/>
      <dgm:t>
        <a:bodyPr/>
        <a:lstStyle/>
        <a:p>
          <a:endParaRPr lang="tr-TR"/>
        </a:p>
      </dgm:t>
    </dgm:pt>
  </dgm:ptLst>
  <dgm:cxnLst>
    <dgm:cxn modelId="{69AD5B19-B05E-42EC-8FFC-F3F8C33C0E13}" type="presOf" srcId="{E265ADD3-2F03-485F-8F72-E92A5F901FBA}" destId="{8339884F-BED7-49C0-800D-9585D35E941B}" srcOrd="1" destOrd="0" presId="urn:microsoft.com/office/officeart/2005/8/layout/process1"/>
    <dgm:cxn modelId="{013FB54B-013D-4138-8B2F-14A8356ADD42}" srcId="{6F2C3AA3-B0FD-4614-A32C-4FC2F994B9E3}" destId="{590E193A-275C-4A13-A295-2A47101B52DC}" srcOrd="0" destOrd="0" parTransId="{E16C6BE9-B0A4-4EF2-A801-02572609C4F1}" sibTransId="{E265ADD3-2F03-485F-8F72-E92A5F901FBA}"/>
    <dgm:cxn modelId="{F6311547-6847-4024-980E-538FDA5EEAF9}" type="presOf" srcId="{BD7502C9-AB6E-46E7-835F-8B1582AD3247}" destId="{A306BC2A-F9A1-4E61-B5DC-33364FFE4949}" srcOrd="0" destOrd="0" presId="urn:microsoft.com/office/officeart/2005/8/layout/process1"/>
    <dgm:cxn modelId="{B2517C84-7D76-4975-A920-3E64B485715F}" type="presOf" srcId="{6F2C3AA3-B0FD-4614-A32C-4FC2F994B9E3}" destId="{74EB36D5-806D-4132-8E00-806E1CDC6BDF}" srcOrd="0" destOrd="0" presId="urn:microsoft.com/office/officeart/2005/8/layout/process1"/>
    <dgm:cxn modelId="{A838FB5C-3C7D-40A2-B46F-98B48BB5B056}" srcId="{6F2C3AA3-B0FD-4614-A32C-4FC2F994B9E3}" destId="{BD7502C9-AB6E-46E7-835F-8B1582AD3247}" srcOrd="1" destOrd="0" parTransId="{0AF9B842-B281-44E7-83D1-D67556F65E02}" sibTransId="{A9E86E72-6A9E-4F00-8A5A-29BE0F266FFF}"/>
    <dgm:cxn modelId="{A8639FDD-CAA3-434A-94AC-08FB625F69F1}" type="presOf" srcId="{590E193A-275C-4A13-A295-2A47101B52DC}" destId="{DD43D96E-E02D-482C-8129-D09031114D0F}" srcOrd="0" destOrd="0" presId="urn:microsoft.com/office/officeart/2005/8/layout/process1"/>
    <dgm:cxn modelId="{70D6A29B-160C-4237-87B2-99E2BD61E18F}" type="presOf" srcId="{E265ADD3-2F03-485F-8F72-E92A5F901FBA}" destId="{C23E721B-B18D-42E4-89F6-B9697BE965B0}" srcOrd="0" destOrd="0" presId="urn:microsoft.com/office/officeart/2005/8/layout/process1"/>
    <dgm:cxn modelId="{08C9E314-8A87-4240-A359-60ECC087A13E}" type="presParOf" srcId="{74EB36D5-806D-4132-8E00-806E1CDC6BDF}" destId="{DD43D96E-E02D-482C-8129-D09031114D0F}" srcOrd="0" destOrd="0" presId="urn:microsoft.com/office/officeart/2005/8/layout/process1"/>
    <dgm:cxn modelId="{5ED756F1-16B8-4794-A1EF-EE5B79BA7212}" type="presParOf" srcId="{74EB36D5-806D-4132-8E00-806E1CDC6BDF}" destId="{C23E721B-B18D-42E4-89F6-B9697BE965B0}" srcOrd="1" destOrd="0" presId="urn:microsoft.com/office/officeart/2005/8/layout/process1"/>
    <dgm:cxn modelId="{472D0D20-569E-4AC4-AC55-26F7D1509D83}" type="presParOf" srcId="{C23E721B-B18D-42E4-89F6-B9697BE965B0}" destId="{8339884F-BED7-49C0-800D-9585D35E941B}" srcOrd="0" destOrd="0" presId="urn:microsoft.com/office/officeart/2005/8/layout/process1"/>
    <dgm:cxn modelId="{2882B4EA-50D7-44F6-A35B-20ADD7B42FEE}" type="presParOf" srcId="{74EB36D5-806D-4132-8E00-806E1CDC6BDF}" destId="{A306BC2A-F9A1-4E61-B5DC-33364FFE4949}"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6685B34-1F86-4B04-B0F3-87C42749C3F8}" type="doc">
      <dgm:prSet loTypeId="urn:microsoft.com/office/officeart/2009/3/layout/StepUpProcess" loCatId="process" qsTypeId="urn:microsoft.com/office/officeart/2005/8/quickstyle/simple1" qsCatId="simple" csTypeId="urn:microsoft.com/office/officeart/2005/8/colors/accent1_2" csCatId="accent1"/>
      <dgm:spPr/>
      <dgm:t>
        <a:bodyPr/>
        <a:lstStyle/>
        <a:p>
          <a:endParaRPr lang="tr-TR"/>
        </a:p>
      </dgm:t>
    </dgm:pt>
    <dgm:pt modelId="{B84E26E2-A117-49F0-ADF0-53DB10578C9D}">
      <dgm:prSet custT="1"/>
      <dgm:spPr/>
      <dgm:t>
        <a:bodyPr/>
        <a:lstStyle/>
        <a:p>
          <a:pPr algn="just" rtl="0"/>
          <a:r>
            <a:rPr lang="tr-TR" sz="2800" dirty="0" smtClean="0"/>
            <a:t>İnternet bağımlılığı, sosyal medya bağımlılığı ve diğer teknoloji bağımlılıkları konusunda yapılan araştırmalar, sorunlu </a:t>
          </a:r>
          <a:r>
            <a:rPr lang="tr-TR" sz="2800" b="1" u="sng" dirty="0" smtClean="0"/>
            <a:t>teknoloji kullanımının gençlerin yaşamlarında birçok olumsuz sonuca</a:t>
          </a:r>
          <a:r>
            <a:rPr lang="tr-TR" sz="2800" b="1" u="none" dirty="0" smtClean="0"/>
            <a:t> </a:t>
          </a:r>
          <a:r>
            <a:rPr lang="tr-TR" sz="2800" dirty="0" smtClean="0"/>
            <a:t>sebep olabileceğini bildirmektedir.</a:t>
          </a:r>
          <a:endParaRPr lang="tr-TR" sz="2800" dirty="0"/>
        </a:p>
      </dgm:t>
    </dgm:pt>
    <dgm:pt modelId="{7CD36DF7-8423-4F52-BFCC-D3343963B503}" type="parTrans" cxnId="{916CDC44-2762-4C91-9852-514A7AD0EE89}">
      <dgm:prSet/>
      <dgm:spPr/>
      <dgm:t>
        <a:bodyPr/>
        <a:lstStyle/>
        <a:p>
          <a:endParaRPr lang="tr-TR"/>
        </a:p>
      </dgm:t>
    </dgm:pt>
    <dgm:pt modelId="{EAD5A8FC-F81E-4F13-B4D3-7FE80B36F9D0}" type="sibTrans" cxnId="{916CDC44-2762-4C91-9852-514A7AD0EE89}">
      <dgm:prSet/>
      <dgm:spPr/>
      <dgm:t>
        <a:bodyPr/>
        <a:lstStyle/>
        <a:p>
          <a:endParaRPr lang="tr-TR"/>
        </a:p>
      </dgm:t>
    </dgm:pt>
    <dgm:pt modelId="{815CB88D-C17B-4086-8304-1BAEE83E4191}">
      <dgm:prSet custT="1"/>
      <dgm:spPr/>
      <dgm:t>
        <a:bodyPr/>
        <a:lstStyle/>
        <a:p>
          <a:pPr algn="just" rtl="0"/>
          <a:r>
            <a:rPr lang="tr-TR" sz="2800" dirty="0" smtClean="0"/>
            <a:t>Gençlerde fiziksel sorunlar, uyku kalitesinde azalma, kişilerarası ilişkilerde bozulmalar, akademik başarılarının düşmesi gibi birçok sorun görülebilmektedir.</a:t>
          </a:r>
          <a:endParaRPr lang="tr-TR" sz="2800" dirty="0"/>
        </a:p>
      </dgm:t>
    </dgm:pt>
    <dgm:pt modelId="{908B5F2A-CAB6-45F9-90A5-E57EB0EA7AF6}" type="parTrans" cxnId="{65E36754-C169-4BC7-9309-59F1A88524F4}">
      <dgm:prSet/>
      <dgm:spPr/>
      <dgm:t>
        <a:bodyPr/>
        <a:lstStyle/>
        <a:p>
          <a:endParaRPr lang="tr-TR"/>
        </a:p>
      </dgm:t>
    </dgm:pt>
    <dgm:pt modelId="{E6EB2D2C-2FF9-4DC5-9EC0-0FF4C71AAB4F}" type="sibTrans" cxnId="{65E36754-C169-4BC7-9309-59F1A88524F4}">
      <dgm:prSet/>
      <dgm:spPr/>
      <dgm:t>
        <a:bodyPr/>
        <a:lstStyle/>
        <a:p>
          <a:endParaRPr lang="tr-TR"/>
        </a:p>
      </dgm:t>
    </dgm:pt>
    <dgm:pt modelId="{27FD6CA1-C883-4745-BA47-FE4DCAD7CB55}">
      <dgm:prSet custT="1"/>
      <dgm:spPr/>
      <dgm:t>
        <a:bodyPr/>
        <a:lstStyle/>
        <a:p>
          <a:pPr algn="just" rtl="0"/>
          <a:r>
            <a:rPr lang="tr-TR" sz="2800" dirty="0" smtClean="0"/>
            <a:t>Gençler üzerindeki bu etkileri göz önüne alındığında, </a:t>
          </a:r>
          <a:r>
            <a:rPr lang="tr-TR" sz="2800" b="1" u="sng" dirty="0" smtClean="0"/>
            <a:t>teknoloji ve sosyal medya bağımlılığının önlenmesi</a:t>
          </a:r>
          <a:r>
            <a:rPr lang="tr-TR" sz="2800" b="1" u="none" dirty="0" smtClean="0"/>
            <a:t> </a:t>
          </a:r>
          <a:r>
            <a:rPr lang="tr-TR" sz="2800" dirty="0" smtClean="0"/>
            <a:t>oldukça önemlidir.</a:t>
          </a:r>
          <a:endParaRPr lang="tr-TR" sz="2800" dirty="0"/>
        </a:p>
      </dgm:t>
    </dgm:pt>
    <dgm:pt modelId="{280AA0FA-9E9D-4EEA-8E03-850D1C0E986C}" type="parTrans" cxnId="{479A9AB9-5D11-4C2D-AE57-58EF7DCE9D36}">
      <dgm:prSet/>
      <dgm:spPr/>
      <dgm:t>
        <a:bodyPr/>
        <a:lstStyle/>
        <a:p>
          <a:endParaRPr lang="tr-TR"/>
        </a:p>
      </dgm:t>
    </dgm:pt>
    <dgm:pt modelId="{C2AFC3C3-30C7-453A-B34C-AFD8F2E99A31}" type="sibTrans" cxnId="{479A9AB9-5D11-4C2D-AE57-58EF7DCE9D36}">
      <dgm:prSet/>
      <dgm:spPr/>
      <dgm:t>
        <a:bodyPr/>
        <a:lstStyle/>
        <a:p>
          <a:endParaRPr lang="tr-TR"/>
        </a:p>
      </dgm:t>
    </dgm:pt>
    <dgm:pt modelId="{FC01D402-A429-408E-81A7-8ADD43F72E5A}" type="pres">
      <dgm:prSet presAssocID="{E6685B34-1F86-4B04-B0F3-87C42749C3F8}" presName="rootnode" presStyleCnt="0">
        <dgm:presLayoutVars>
          <dgm:chMax/>
          <dgm:chPref/>
          <dgm:dir/>
          <dgm:animLvl val="lvl"/>
        </dgm:presLayoutVars>
      </dgm:prSet>
      <dgm:spPr/>
      <dgm:t>
        <a:bodyPr/>
        <a:lstStyle/>
        <a:p>
          <a:endParaRPr lang="tr-TR"/>
        </a:p>
      </dgm:t>
    </dgm:pt>
    <dgm:pt modelId="{50333460-C938-4523-B080-ACD28273A415}" type="pres">
      <dgm:prSet presAssocID="{B84E26E2-A117-49F0-ADF0-53DB10578C9D}" presName="composite" presStyleCnt="0"/>
      <dgm:spPr/>
    </dgm:pt>
    <dgm:pt modelId="{B70963C0-C257-48A2-8BCB-8029554DFB62}" type="pres">
      <dgm:prSet presAssocID="{B84E26E2-A117-49F0-ADF0-53DB10578C9D}" presName="LShape" presStyleLbl="alignNode1" presStyleIdx="0" presStyleCnt="5">
        <dgm:style>
          <a:lnRef idx="2">
            <a:schemeClr val="accent6"/>
          </a:lnRef>
          <a:fillRef idx="1">
            <a:schemeClr val="lt1"/>
          </a:fillRef>
          <a:effectRef idx="0">
            <a:schemeClr val="accent6"/>
          </a:effectRef>
          <a:fontRef idx="minor">
            <a:schemeClr val="dk1"/>
          </a:fontRef>
        </dgm:style>
      </dgm:prSet>
      <dgm:spPr/>
    </dgm:pt>
    <dgm:pt modelId="{16C3B20B-EB3C-48BC-BE68-85EEB8933874}" type="pres">
      <dgm:prSet presAssocID="{B84E26E2-A117-49F0-ADF0-53DB10578C9D}" presName="ParentText" presStyleLbl="revTx" presStyleIdx="0" presStyleCnt="3">
        <dgm:presLayoutVars>
          <dgm:chMax val="0"/>
          <dgm:chPref val="0"/>
          <dgm:bulletEnabled val="1"/>
        </dgm:presLayoutVars>
      </dgm:prSet>
      <dgm:spPr/>
      <dgm:t>
        <a:bodyPr/>
        <a:lstStyle/>
        <a:p>
          <a:endParaRPr lang="tr-TR"/>
        </a:p>
      </dgm:t>
    </dgm:pt>
    <dgm:pt modelId="{A059E34C-6F1B-453F-8EC5-DE85D8F25679}" type="pres">
      <dgm:prSet presAssocID="{B84E26E2-A117-49F0-ADF0-53DB10578C9D}" presName="Triangle" presStyleLbl="alignNode1" presStyleIdx="1" presStyleCnt="5"/>
      <dgm:spPr>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009E4EB3-E4C3-474B-B499-8C50B7D99562}" type="pres">
      <dgm:prSet presAssocID="{EAD5A8FC-F81E-4F13-B4D3-7FE80B36F9D0}" presName="sibTrans" presStyleCnt="0"/>
      <dgm:spPr/>
    </dgm:pt>
    <dgm:pt modelId="{2703E437-A5C6-430B-A34D-DD88B40BE5F3}" type="pres">
      <dgm:prSet presAssocID="{EAD5A8FC-F81E-4F13-B4D3-7FE80B36F9D0}" presName="space" presStyleCnt="0"/>
      <dgm:spPr/>
    </dgm:pt>
    <dgm:pt modelId="{5261DC5A-5D2F-466F-B01F-0D6E6A7226ED}" type="pres">
      <dgm:prSet presAssocID="{815CB88D-C17B-4086-8304-1BAEE83E4191}" presName="composite" presStyleCnt="0"/>
      <dgm:spPr/>
    </dgm:pt>
    <dgm:pt modelId="{FA37E81B-EB41-4DBC-B33E-3D88BED6870C}" type="pres">
      <dgm:prSet presAssocID="{815CB88D-C17B-4086-8304-1BAEE83E4191}" presName="LShape" presStyleLbl="alignNode1" presStyleIdx="2" presStyleCnt="5"/>
      <dgm:spPr>
        <a:solidFill>
          <a:schemeClr val="accent1">
            <a:lumMod val="20000"/>
            <a:lumOff val="80000"/>
          </a:schemeClr>
        </a:solidFill>
      </dgm:spPr>
    </dgm:pt>
    <dgm:pt modelId="{8E374362-1913-4B90-8B41-917F132C5707}" type="pres">
      <dgm:prSet presAssocID="{815CB88D-C17B-4086-8304-1BAEE83E4191}" presName="ParentText" presStyleLbl="revTx" presStyleIdx="1" presStyleCnt="3">
        <dgm:presLayoutVars>
          <dgm:chMax val="0"/>
          <dgm:chPref val="0"/>
          <dgm:bulletEnabled val="1"/>
        </dgm:presLayoutVars>
      </dgm:prSet>
      <dgm:spPr/>
      <dgm:t>
        <a:bodyPr/>
        <a:lstStyle/>
        <a:p>
          <a:endParaRPr lang="tr-TR"/>
        </a:p>
      </dgm:t>
    </dgm:pt>
    <dgm:pt modelId="{F0627AEC-AD5D-43DF-931B-8B54575DB097}" type="pres">
      <dgm:prSet presAssocID="{815CB88D-C17B-4086-8304-1BAEE83E4191}" presName="Triangle" presStyleLbl="alignNode1" presStyleIdx="3" presStyleCnt="5"/>
      <dgm:spPr>
        <a:solidFill>
          <a:schemeClr val="tx2"/>
        </a:solidFill>
      </dgm:spPr>
    </dgm:pt>
    <dgm:pt modelId="{A3157A07-B46B-4CA2-8259-0760CA627275}" type="pres">
      <dgm:prSet presAssocID="{E6EB2D2C-2FF9-4DC5-9EC0-0FF4C71AAB4F}" presName="sibTrans" presStyleCnt="0"/>
      <dgm:spPr/>
    </dgm:pt>
    <dgm:pt modelId="{CDF16784-D3DA-4BE6-9018-E05853752E91}" type="pres">
      <dgm:prSet presAssocID="{E6EB2D2C-2FF9-4DC5-9EC0-0FF4C71AAB4F}" presName="space" presStyleCnt="0"/>
      <dgm:spPr/>
    </dgm:pt>
    <dgm:pt modelId="{A04F726E-982C-466D-835A-9D71191B8771}" type="pres">
      <dgm:prSet presAssocID="{27FD6CA1-C883-4745-BA47-FE4DCAD7CB55}" presName="composite" presStyleCnt="0"/>
      <dgm:spPr/>
    </dgm:pt>
    <dgm:pt modelId="{2950245D-8DDA-46A9-BC05-99D0E6D3B302}" type="pres">
      <dgm:prSet presAssocID="{27FD6CA1-C883-4745-BA47-FE4DCAD7CB55}" presName="LShape" presStyleLbl="alignNode1" presStyleIdx="4" presStyleCnt="5">
        <dgm:style>
          <a:lnRef idx="2">
            <a:schemeClr val="accent4"/>
          </a:lnRef>
          <a:fillRef idx="1">
            <a:schemeClr val="lt1"/>
          </a:fillRef>
          <a:effectRef idx="0">
            <a:schemeClr val="accent4"/>
          </a:effectRef>
          <a:fontRef idx="minor">
            <a:schemeClr val="dk1"/>
          </a:fontRef>
        </dgm:style>
      </dgm:prSet>
      <dgm:spPr/>
    </dgm:pt>
    <dgm:pt modelId="{FEFF4ABC-4AA7-4D16-9942-949B3067C42E}" type="pres">
      <dgm:prSet presAssocID="{27FD6CA1-C883-4745-BA47-FE4DCAD7CB55}" presName="ParentText" presStyleLbl="revTx" presStyleIdx="2" presStyleCnt="3">
        <dgm:presLayoutVars>
          <dgm:chMax val="0"/>
          <dgm:chPref val="0"/>
          <dgm:bulletEnabled val="1"/>
        </dgm:presLayoutVars>
      </dgm:prSet>
      <dgm:spPr/>
      <dgm:t>
        <a:bodyPr/>
        <a:lstStyle/>
        <a:p>
          <a:endParaRPr lang="tr-TR"/>
        </a:p>
      </dgm:t>
    </dgm:pt>
  </dgm:ptLst>
  <dgm:cxnLst>
    <dgm:cxn modelId="{479A9AB9-5D11-4C2D-AE57-58EF7DCE9D36}" srcId="{E6685B34-1F86-4B04-B0F3-87C42749C3F8}" destId="{27FD6CA1-C883-4745-BA47-FE4DCAD7CB55}" srcOrd="2" destOrd="0" parTransId="{280AA0FA-9E9D-4EEA-8E03-850D1C0E986C}" sibTransId="{C2AFC3C3-30C7-453A-B34C-AFD8F2E99A31}"/>
    <dgm:cxn modelId="{BD8E49DD-AFDA-4FED-AF28-2C2761571A37}" type="presOf" srcId="{815CB88D-C17B-4086-8304-1BAEE83E4191}" destId="{8E374362-1913-4B90-8B41-917F132C5707}" srcOrd="0" destOrd="0" presId="urn:microsoft.com/office/officeart/2009/3/layout/StepUpProcess"/>
    <dgm:cxn modelId="{155D4D0A-1F40-4FF9-8169-04D896E48BBA}" type="presOf" srcId="{B84E26E2-A117-49F0-ADF0-53DB10578C9D}" destId="{16C3B20B-EB3C-48BC-BE68-85EEB8933874}" srcOrd="0" destOrd="0" presId="urn:microsoft.com/office/officeart/2009/3/layout/StepUpProcess"/>
    <dgm:cxn modelId="{2751B985-7F96-4C46-A0BF-3E64E253FFEA}" type="presOf" srcId="{27FD6CA1-C883-4745-BA47-FE4DCAD7CB55}" destId="{FEFF4ABC-4AA7-4D16-9942-949B3067C42E}" srcOrd="0" destOrd="0" presId="urn:microsoft.com/office/officeart/2009/3/layout/StepUpProcess"/>
    <dgm:cxn modelId="{916CDC44-2762-4C91-9852-514A7AD0EE89}" srcId="{E6685B34-1F86-4B04-B0F3-87C42749C3F8}" destId="{B84E26E2-A117-49F0-ADF0-53DB10578C9D}" srcOrd="0" destOrd="0" parTransId="{7CD36DF7-8423-4F52-BFCC-D3343963B503}" sibTransId="{EAD5A8FC-F81E-4F13-B4D3-7FE80B36F9D0}"/>
    <dgm:cxn modelId="{65E36754-C169-4BC7-9309-59F1A88524F4}" srcId="{E6685B34-1F86-4B04-B0F3-87C42749C3F8}" destId="{815CB88D-C17B-4086-8304-1BAEE83E4191}" srcOrd="1" destOrd="0" parTransId="{908B5F2A-CAB6-45F9-90A5-E57EB0EA7AF6}" sibTransId="{E6EB2D2C-2FF9-4DC5-9EC0-0FF4C71AAB4F}"/>
    <dgm:cxn modelId="{9BC8EB73-C68D-4B05-9019-92D931C895E2}" type="presOf" srcId="{E6685B34-1F86-4B04-B0F3-87C42749C3F8}" destId="{FC01D402-A429-408E-81A7-8ADD43F72E5A}" srcOrd="0" destOrd="0" presId="urn:microsoft.com/office/officeart/2009/3/layout/StepUpProcess"/>
    <dgm:cxn modelId="{23562C8B-A615-4BAB-AC0C-7571FA9FEDF0}" type="presParOf" srcId="{FC01D402-A429-408E-81A7-8ADD43F72E5A}" destId="{50333460-C938-4523-B080-ACD28273A415}" srcOrd="0" destOrd="0" presId="urn:microsoft.com/office/officeart/2009/3/layout/StepUpProcess"/>
    <dgm:cxn modelId="{39176533-F510-4DE9-A447-4C775D4C9929}" type="presParOf" srcId="{50333460-C938-4523-B080-ACD28273A415}" destId="{B70963C0-C257-48A2-8BCB-8029554DFB62}" srcOrd="0" destOrd="0" presId="urn:microsoft.com/office/officeart/2009/3/layout/StepUpProcess"/>
    <dgm:cxn modelId="{5C6AC8D0-A5AA-4384-9A6E-B0C155CCB0FE}" type="presParOf" srcId="{50333460-C938-4523-B080-ACD28273A415}" destId="{16C3B20B-EB3C-48BC-BE68-85EEB8933874}" srcOrd="1" destOrd="0" presId="urn:microsoft.com/office/officeart/2009/3/layout/StepUpProcess"/>
    <dgm:cxn modelId="{0D704608-6A58-4770-9DFA-9D9DE4F4B60E}" type="presParOf" srcId="{50333460-C938-4523-B080-ACD28273A415}" destId="{A059E34C-6F1B-453F-8EC5-DE85D8F25679}" srcOrd="2" destOrd="0" presId="urn:microsoft.com/office/officeart/2009/3/layout/StepUpProcess"/>
    <dgm:cxn modelId="{0D61DDE4-A1AA-445E-ABFD-CA5F7E1C4B9E}" type="presParOf" srcId="{FC01D402-A429-408E-81A7-8ADD43F72E5A}" destId="{009E4EB3-E4C3-474B-B499-8C50B7D99562}" srcOrd="1" destOrd="0" presId="urn:microsoft.com/office/officeart/2009/3/layout/StepUpProcess"/>
    <dgm:cxn modelId="{13F157B2-AB3D-409A-A6A5-26C396B52814}" type="presParOf" srcId="{009E4EB3-E4C3-474B-B499-8C50B7D99562}" destId="{2703E437-A5C6-430B-A34D-DD88B40BE5F3}" srcOrd="0" destOrd="0" presId="urn:microsoft.com/office/officeart/2009/3/layout/StepUpProcess"/>
    <dgm:cxn modelId="{CDBFE024-0794-43E5-9F36-36D5A4FBE1D2}" type="presParOf" srcId="{FC01D402-A429-408E-81A7-8ADD43F72E5A}" destId="{5261DC5A-5D2F-466F-B01F-0D6E6A7226ED}" srcOrd="2" destOrd="0" presId="urn:microsoft.com/office/officeart/2009/3/layout/StepUpProcess"/>
    <dgm:cxn modelId="{B1229D27-6369-4CCD-8228-8ACD8ADD8822}" type="presParOf" srcId="{5261DC5A-5D2F-466F-B01F-0D6E6A7226ED}" destId="{FA37E81B-EB41-4DBC-B33E-3D88BED6870C}" srcOrd="0" destOrd="0" presId="urn:microsoft.com/office/officeart/2009/3/layout/StepUpProcess"/>
    <dgm:cxn modelId="{4CD2B560-8B8B-4BF5-9A40-89FFB2F77DBD}" type="presParOf" srcId="{5261DC5A-5D2F-466F-B01F-0D6E6A7226ED}" destId="{8E374362-1913-4B90-8B41-917F132C5707}" srcOrd="1" destOrd="0" presId="urn:microsoft.com/office/officeart/2009/3/layout/StepUpProcess"/>
    <dgm:cxn modelId="{F12ADDF7-AE56-4128-91CA-3F2E0F411EBB}" type="presParOf" srcId="{5261DC5A-5D2F-466F-B01F-0D6E6A7226ED}" destId="{F0627AEC-AD5D-43DF-931B-8B54575DB097}" srcOrd="2" destOrd="0" presId="urn:microsoft.com/office/officeart/2009/3/layout/StepUpProcess"/>
    <dgm:cxn modelId="{F7829E68-45E8-4AE6-A8E4-282B25BA49EE}" type="presParOf" srcId="{FC01D402-A429-408E-81A7-8ADD43F72E5A}" destId="{A3157A07-B46B-4CA2-8259-0760CA627275}" srcOrd="3" destOrd="0" presId="urn:microsoft.com/office/officeart/2009/3/layout/StepUpProcess"/>
    <dgm:cxn modelId="{83B30C9D-D368-4228-93A4-9B201D5017E5}" type="presParOf" srcId="{A3157A07-B46B-4CA2-8259-0760CA627275}" destId="{CDF16784-D3DA-4BE6-9018-E05853752E91}" srcOrd="0" destOrd="0" presId="urn:microsoft.com/office/officeart/2009/3/layout/StepUpProcess"/>
    <dgm:cxn modelId="{DB8351F4-B6C8-43EB-A271-F75E13A0421A}" type="presParOf" srcId="{FC01D402-A429-408E-81A7-8ADD43F72E5A}" destId="{A04F726E-982C-466D-835A-9D71191B8771}" srcOrd="4" destOrd="0" presId="urn:microsoft.com/office/officeart/2009/3/layout/StepUpProcess"/>
    <dgm:cxn modelId="{0E7F9624-C0F3-4ED5-85DA-C441FA206691}" type="presParOf" srcId="{A04F726E-982C-466D-835A-9D71191B8771}" destId="{2950245D-8DDA-46A9-BC05-99D0E6D3B302}" srcOrd="0" destOrd="0" presId="urn:microsoft.com/office/officeart/2009/3/layout/StepUpProcess"/>
    <dgm:cxn modelId="{0E25A8D0-7985-4432-ACEE-6695377E807F}" type="presParOf" srcId="{A04F726E-982C-466D-835A-9D71191B8771}" destId="{FEFF4ABC-4AA7-4D16-9942-949B3067C42E}"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3A0DD97-E9B6-4CC2-A744-368A823DD83B}"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tr-TR"/>
        </a:p>
      </dgm:t>
    </dgm:pt>
    <dgm:pt modelId="{4CFA81AD-A292-48D2-99F0-88B4EA5E3699}">
      <dgm:prSet>
        <dgm:style>
          <a:lnRef idx="2">
            <a:schemeClr val="dk1"/>
          </a:lnRef>
          <a:fillRef idx="1">
            <a:schemeClr val="lt1"/>
          </a:fillRef>
          <a:effectRef idx="0">
            <a:schemeClr val="dk1"/>
          </a:effectRef>
          <a:fontRef idx="minor">
            <a:schemeClr val="dk1"/>
          </a:fontRef>
        </dgm:style>
      </dgm:prSet>
      <dgm:spPr/>
      <dgm:t>
        <a:bodyPr/>
        <a:lstStyle/>
        <a:p>
          <a:pPr rtl="0"/>
          <a:r>
            <a:rPr lang="tr-TR" b="1" dirty="0" smtClean="0">
              <a:latin typeface="Times New Roman" panose="02020603050405020304" pitchFamily="18" charset="0"/>
              <a:cs typeface="Times New Roman" panose="02020603050405020304" pitchFamily="18" charset="0"/>
            </a:rPr>
            <a:t>Bireysel Faktörler</a:t>
          </a:r>
          <a:endParaRPr lang="tr-TR" dirty="0">
            <a:latin typeface="Times New Roman" panose="02020603050405020304" pitchFamily="18" charset="0"/>
            <a:cs typeface="Times New Roman" panose="02020603050405020304" pitchFamily="18" charset="0"/>
          </a:endParaRPr>
        </a:p>
      </dgm:t>
    </dgm:pt>
    <dgm:pt modelId="{1A9147B7-8489-4CA4-A71D-1F20006CB978}" type="parTrans" cxnId="{D597290A-0935-478C-919E-0093696D3829}">
      <dgm:prSet/>
      <dgm:spPr/>
      <dgm:t>
        <a:bodyPr/>
        <a:lstStyle/>
        <a:p>
          <a:endParaRPr lang="tr-TR"/>
        </a:p>
      </dgm:t>
    </dgm:pt>
    <dgm:pt modelId="{8A19D45D-C2CC-444E-8904-2F46E46C61D4}" type="sibTrans" cxnId="{D597290A-0935-478C-919E-0093696D3829}">
      <dgm:prSet/>
      <dgm:spPr/>
      <dgm:t>
        <a:bodyPr/>
        <a:lstStyle/>
        <a:p>
          <a:endParaRPr lang="tr-TR"/>
        </a:p>
      </dgm:t>
    </dgm:pt>
    <dgm:pt modelId="{BCBC9708-0C34-45E1-8B5E-D684B4A71F49}">
      <dgm:prSet>
        <dgm:style>
          <a:lnRef idx="2">
            <a:schemeClr val="accent1"/>
          </a:lnRef>
          <a:fillRef idx="1">
            <a:schemeClr val="lt1"/>
          </a:fillRef>
          <a:effectRef idx="0">
            <a:schemeClr val="accent1"/>
          </a:effectRef>
          <a:fontRef idx="minor">
            <a:schemeClr val="dk1"/>
          </a:fontRef>
        </dgm:style>
      </dgm:prSet>
      <dgm:spPr/>
      <dgm:t>
        <a:bodyPr/>
        <a:lstStyle/>
        <a:p>
          <a:pPr rtl="0"/>
          <a:r>
            <a:rPr lang="tr-TR" b="1" dirty="0" smtClean="0">
              <a:latin typeface="Times New Roman" panose="02020603050405020304" pitchFamily="18" charset="0"/>
              <a:cs typeface="Times New Roman" panose="02020603050405020304" pitchFamily="18" charset="0"/>
            </a:rPr>
            <a:t>Akran Faktörü</a:t>
          </a:r>
          <a:endParaRPr lang="tr-TR" dirty="0">
            <a:latin typeface="Times New Roman" panose="02020603050405020304" pitchFamily="18" charset="0"/>
            <a:cs typeface="Times New Roman" panose="02020603050405020304" pitchFamily="18" charset="0"/>
          </a:endParaRPr>
        </a:p>
      </dgm:t>
    </dgm:pt>
    <dgm:pt modelId="{639440B6-9F24-4D4D-83DC-E9ADD3CC7CE1}" type="parTrans" cxnId="{CA6644CC-3B7A-442F-851A-3B21A0B1A48A}">
      <dgm:prSet/>
      <dgm:spPr/>
      <dgm:t>
        <a:bodyPr/>
        <a:lstStyle/>
        <a:p>
          <a:endParaRPr lang="tr-TR"/>
        </a:p>
      </dgm:t>
    </dgm:pt>
    <dgm:pt modelId="{4957DDB4-60F4-43C5-9D31-F895169B0613}" type="sibTrans" cxnId="{CA6644CC-3B7A-442F-851A-3B21A0B1A48A}">
      <dgm:prSet/>
      <dgm:spPr/>
      <dgm:t>
        <a:bodyPr/>
        <a:lstStyle/>
        <a:p>
          <a:endParaRPr lang="tr-TR"/>
        </a:p>
      </dgm:t>
    </dgm:pt>
    <dgm:pt modelId="{574EDD79-F99D-49C1-A718-B32B8AD687A4}">
      <dgm:prSet>
        <dgm:style>
          <a:lnRef idx="2">
            <a:schemeClr val="accent3"/>
          </a:lnRef>
          <a:fillRef idx="1">
            <a:schemeClr val="lt1"/>
          </a:fillRef>
          <a:effectRef idx="0">
            <a:schemeClr val="accent3"/>
          </a:effectRef>
          <a:fontRef idx="minor">
            <a:schemeClr val="dk1"/>
          </a:fontRef>
        </dgm:style>
      </dgm:prSet>
      <dgm:spPr/>
      <dgm:t>
        <a:bodyPr/>
        <a:lstStyle/>
        <a:p>
          <a:pPr rtl="0"/>
          <a:r>
            <a:rPr lang="tr-TR" b="1" dirty="0" smtClean="0">
              <a:latin typeface="Times New Roman" panose="02020603050405020304" pitchFamily="18" charset="0"/>
              <a:cs typeface="Times New Roman" panose="02020603050405020304" pitchFamily="18" charset="0"/>
            </a:rPr>
            <a:t>Aile Faktörü</a:t>
          </a:r>
          <a:endParaRPr lang="tr-TR" dirty="0">
            <a:latin typeface="Times New Roman" panose="02020603050405020304" pitchFamily="18" charset="0"/>
            <a:cs typeface="Times New Roman" panose="02020603050405020304" pitchFamily="18" charset="0"/>
          </a:endParaRPr>
        </a:p>
      </dgm:t>
    </dgm:pt>
    <dgm:pt modelId="{7D2EF103-754A-4B15-884A-56A31CFBE662}" type="parTrans" cxnId="{0918AD01-0CFC-43B9-B872-DF51AD2A9A03}">
      <dgm:prSet/>
      <dgm:spPr/>
      <dgm:t>
        <a:bodyPr/>
        <a:lstStyle/>
        <a:p>
          <a:endParaRPr lang="tr-TR"/>
        </a:p>
      </dgm:t>
    </dgm:pt>
    <dgm:pt modelId="{BD50570A-797F-4378-AF70-D34284E288BF}" type="sibTrans" cxnId="{0918AD01-0CFC-43B9-B872-DF51AD2A9A03}">
      <dgm:prSet/>
      <dgm:spPr/>
      <dgm:t>
        <a:bodyPr/>
        <a:lstStyle/>
        <a:p>
          <a:endParaRPr lang="tr-TR"/>
        </a:p>
      </dgm:t>
    </dgm:pt>
    <dgm:pt modelId="{769C2308-0EF2-4571-87C9-E1249F5F83FE}">
      <dgm:prSet>
        <dgm:style>
          <a:lnRef idx="2">
            <a:schemeClr val="accent4"/>
          </a:lnRef>
          <a:fillRef idx="1">
            <a:schemeClr val="lt1"/>
          </a:fillRef>
          <a:effectRef idx="0">
            <a:schemeClr val="accent4"/>
          </a:effectRef>
          <a:fontRef idx="minor">
            <a:schemeClr val="dk1"/>
          </a:fontRef>
        </dgm:style>
      </dgm:prSet>
      <dgm:spPr/>
      <dgm:t>
        <a:bodyPr/>
        <a:lstStyle/>
        <a:p>
          <a:pPr rtl="0"/>
          <a:r>
            <a:rPr lang="tr-TR" b="1" dirty="0" smtClean="0">
              <a:latin typeface="Times New Roman" panose="02020603050405020304" pitchFamily="18" charset="0"/>
              <a:cs typeface="Times New Roman" panose="02020603050405020304" pitchFamily="18" charset="0"/>
            </a:rPr>
            <a:t>Okul Faktörü</a:t>
          </a:r>
          <a:endParaRPr lang="tr-TR" dirty="0">
            <a:latin typeface="Times New Roman" panose="02020603050405020304" pitchFamily="18" charset="0"/>
            <a:cs typeface="Times New Roman" panose="02020603050405020304" pitchFamily="18" charset="0"/>
          </a:endParaRPr>
        </a:p>
      </dgm:t>
    </dgm:pt>
    <dgm:pt modelId="{8B706A69-93B8-467A-A725-A8E216FEEB7C}" type="parTrans" cxnId="{006399A3-DC76-4B35-B6B8-CF66FC94B569}">
      <dgm:prSet/>
      <dgm:spPr/>
      <dgm:t>
        <a:bodyPr/>
        <a:lstStyle/>
        <a:p>
          <a:endParaRPr lang="tr-TR"/>
        </a:p>
      </dgm:t>
    </dgm:pt>
    <dgm:pt modelId="{237FE865-1B80-422B-A435-5E6C1534B4D2}" type="sibTrans" cxnId="{006399A3-DC76-4B35-B6B8-CF66FC94B569}">
      <dgm:prSet/>
      <dgm:spPr/>
      <dgm:t>
        <a:bodyPr/>
        <a:lstStyle/>
        <a:p>
          <a:endParaRPr lang="tr-TR"/>
        </a:p>
      </dgm:t>
    </dgm:pt>
    <dgm:pt modelId="{521485C3-9FE0-4357-8FA2-F5B45BE86F88}">
      <dgm:prSet>
        <dgm:style>
          <a:lnRef idx="2">
            <a:schemeClr val="accent6"/>
          </a:lnRef>
          <a:fillRef idx="1">
            <a:schemeClr val="lt1"/>
          </a:fillRef>
          <a:effectRef idx="0">
            <a:schemeClr val="accent6"/>
          </a:effectRef>
          <a:fontRef idx="minor">
            <a:schemeClr val="dk1"/>
          </a:fontRef>
        </dgm:style>
      </dgm:prSet>
      <dgm:spPr/>
      <dgm:t>
        <a:bodyPr/>
        <a:lstStyle/>
        <a:p>
          <a:pPr rtl="0"/>
          <a:r>
            <a:rPr lang="tr-TR" b="1" dirty="0" smtClean="0">
              <a:latin typeface="Times New Roman" panose="02020603050405020304" pitchFamily="18" charset="0"/>
              <a:cs typeface="Times New Roman" panose="02020603050405020304" pitchFamily="18" charset="0"/>
            </a:rPr>
            <a:t>Çevresel Faktörler</a:t>
          </a:r>
          <a:endParaRPr lang="tr-TR" dirty="0">
            <a:latin typeface="Times New Roman" panose="02020603050405020304" pitchFamily="18" charset="0"/>
            <a:cs typeface="Times New Roman" panose="02020603050405020304" pitchFamily="18" charset="0"/>
          </a:endParaRPr>
        </a:p>
      </dgm:t>
    </dgm:pt>
    <dgm:pt modelId="{55F29079-70E8-439D-ABEF-9FA8B1F4A937}" type="parTrans" cxnId="{D56F6EAD-BC21-4DDF-8E1B-FEE22D5C2496}">
      <dgm:prSet/>
      <dgm:spPr/>
      <dgm:t>
        <a:bodyPr/>
        <a:lstStyle/>
        <a:p>
          <a:endParaRPr lang="tr-TR"/>
        </a:p>
      </dgm:t>
    </dgm:pt>
    <dgm:pt modelId="{726B39EA-A564-4301-8480-9DDB7F3A7A30}" type="sibTrans" cxnId="{D56F6EAD-BC21-4DDF-8E1B-FEE22D5C2496}">
      <dgm:prSet/>
      <dgm:spPr/>
      <dgm:t>
        <a:bodyPr/>
        <a:lstStyle/>
        <a:p>
          <a:endParaRPr lang="tr-TR"/>
        </a:p>
      </dgm:t>
    </dgm:pt>
    <dgm:pt modelId="{87BB33ED-1259-431C-AA80-5BE166127B43}" type="pres">
      <dgm:prSet presAssocID="{13A0DD97-E9B6-4CC2-A744-368A823DD83B}" presName="Name0" presStyleCnt="0">
        <dgm:presLayoutVars>
          <dgm:dir/>
          <dgm:resizeHandles val="exact"/>
        </dgm:presLayoutVars>
      </dgm:prSet>
      <dgm:spPr/>
      <dgm:t>
        <a:bodyPr/>
        <a:lstStyle/>
        <a:p>
          <a:endParaRPr lang="tr-TR"/>
        </a:p>
      </dgm:t>
    </dgm:pt>
    <dgm:pt modelId="{B08E43AC-B049-4B2A-89A3-7C67BA13562B}" type="pres">
      <dgm:prSet presAssocID="{13A0DD97-E9B6-4CC2-A744-368A823DD83B}" presName="arrow" presStyleLbl="bgShp" presStyleIdx="0" presStyleCnt="1" custLinFactNeighborY="1923">
        <dgm:style>
          <a:lnRef idx="1">
            <a:schemeClr val="accent2"/>
          </a:lnRef>
          <a:fillRef idx="2">
            <a:schemeClr val="accent2"/>
          </a:fillRef>
          <a:effectRef idx="1">
            <a:schemeClr val="accent2"/>
          </a:effectRef>
          <a:fontRef idx="minor">
            <a:schemeClr val="dk1"/>
          </a:fontRef>
        </dgm:style>
      </dgm:prSet>
      <dgm:spPr/>
    </dgm:pt>
    <dgm:pt modelId="{3EFE52E9-463D-48C6-84A1-0D3BBBDEBB5C}" type="pres">
      <dgm:prSet presAssocID="{13A0DD97-E9B6-4CC2-A744-368A823DD83B}" presName="points" presStyleCnt="0"/>
      <dgm:spPr/>
    </dgm:pt>
    <dgm:pt modelId="{6BCE1671-5FEB-4F92-8439-BFB9B25C4E84}" type="pres">
      <dgm:prSet presAssocID="{4CFA81AD-A292-48D2-99F0-88B4EA5E3699}" presName="compositeA" presStyleCnt="0"/>
      <dgm:spPr/>
    </dgm:pt>
    <dgm:pt modelId="{E6D45983-A312-4950-B86F-3847F1DC2B1F}" type="pres">
      <dgm:prSet presAssocID="{4CFA81AD-A292-48D2-99F0-88B4EA5E3699}" presName="textA" presStyleLbl="revTx" presStyleIdx="0" presStyleCnt="5">
        <dgm:presLayoutVars>
          <dgm:bulletEnabled val="1"/>
        </dgm:presLayoutVars>
      </dgm:prSet>
      <dgm:spPr/>
      <dgm:t>
        <a:bodyPr/>
        <a:lstStyle/>
        <a:p>
          <a:endParaRPr lang="tr-TR"/>
        </a:p>
      </dgm:t>
    </dgm:pt>
    <dgm:pt modelId="{254B53BA-3A68-437B-A405-F38CD5AC4C54}" type="pres">
      <dgm:prSet presAssocID="{4CFA81AD-A292-48D2-99F0-88B4EA5E3699}" presName="circleA" presStyleLbl="node1" presStyleIdx="0" presStyleCnt="5">
        <dgm:style>
          <a:lnRef idx="2">
            <a:schemeClr val="dk1"/>
          </a:lnRef>
          <a:fillRef idx="1">
            <a:schemeClr val="lt1"/>
          </a:fillRef>
          <a:effectRef idx="0">
            <a:schemeClr val="dk1"/>
          </a:effectRef>
          <a:fontRef idx="minor">
            <a:schemeClr val="dk1"/>
          </a:fontRef>
        </dgm:style>
      </dgm:prSet>
      <dgm:spPr/>
    </dgm:pt>
    <dgm:pt modelId="{584F5C40-3CF3-47BD-AD2B-87248B9030FF}" type="pres">
      <dgm:prSet presAssocID="{4CFA81AD-A292-48D2-99F0-88B4EA5E3699}" presName="spaceA" presStyleCnt="0"/>
      <dgm:spPr/>
    </dgm:pt>
    <dgm:pt modelId="{9C6A0CA7-6CE5-483E-9F73-4D19B29FB15A}" type="pres">
      <dgm:prSet presAssocID="{8A19D45D-C2CC-444E-8904-2F46E46C61D4}" presName="space" presStyleCnt="0"/>
      <dgm:spPr/>
    </dgm:pt>
    <dgm:pt modelId="{99C377C0-84AA-42EE-A1B0-9F55503B190C}" type="pres">
      <dgm:prSet presAssocID="{BCBC9708-0C34-45E1-8B5E-D684B4A71F49}" presName="compositeB" presStyleCnt="0"/>
      <dgm:spPr/>
    </dgm:pt>
    <dgm:pt modelId="{FF58024A-FD9A-4E20-B83A-2E3036B1A11D}" type="pres">
      <dgm:prSet presAssocID="{BCBC9708-0C34-45E1-8B5E-D684B4A71F49}" presName="textB" presStyleLbl="revTx" presStyleIdx="1" presStyleCnt="5">
        <dgm:presLayoutVars>
          <dgm:bulletEnabled val="1"/>
        </dgm:presLayoutVars>
      </dgm:prSet>
      <dgm:spPr/>
      <dgm:t>
        <a:bodyPr/>
        <a:lstStyle/>
        <a:p>
          <a:endParaRPr lang="tr-TR"/>
        </a:p>
      </dgm:t>
    </dgm:pt>
    <dgm:pt modelId="{9935D3B3-C4B6-4902-AF6A-14CF3F15139A}" type="pres">
      <dgm:prSet presAssocID="{BCBC9708-0C34-45E1-8B5E-D684B4A71F49}" presName="circleB" presStyleLbl="node1" presStyleIdx="1" presStyleCnt="5">
        <dgm:style>
          <a:lnRef idx="2">
            <a:schemeClr val="accent1"/>
          </a:lnRef>
          <a:fillRef idx="1">
            <a:schemeClr val="lt1"/>
          </a:fillRef>
          <a:effectRef idx="0">
            <a:schemeClr val="accent1"/>
          </a:effectRef>
          <a:fontRef idx="minor">
            <a:schemeClr val="dk1"/>
          </a:fontRef>
        </dgm:style>
      </dgm:prSet>
      <dgm:spPr/>
    </dgm:pt>
    <dgm:pt modelId="{32947694-5269-4D63-A6B2-999C11668724}" type="pres">
      <dgm:prSet presAssocID="{BCBC9708-0C34-45E1-8B5E-D684B4A71F49}" presName="spaceB" presStyleCnt="0"/>
      <dgm:spPr/>
    </dgm:pt>
    <dgm:pt modelId="{F683145C-4200-45B3-9C0C-DF4325AA2B17}" type="pres">
      <dgm:prSet presAssocID="{4957DDB4-60F4-43C5-9D31-F895169B0613}" presName="space" presStyleCnt="0"/>
      <dgm:spPr/>
    </dgm:pt>
    <dgm:pt modelId="{298A2B1C-365A-42C2-A0D1-818D9C12F59D}" type="pres">
      <dgm:prSet presAssocID="{574EDD79-F99D-49C1-A718-B32B8AD687A4}" presName="compositeA" presStyleCnt="0"/>
      <dgm:spPr/>
    </dgm:pt>
    <dgm:pt modelId="{32D98036-B8A6-498A-94BD-700AD29EE848}" type="pres">
      <dgm:prSet presAssocID="{574EDD79-F99D-49C1-A718-B32B8AD687A4}" presName="textA" presStyleLbl="revTx" presStyleIdx="2" presStyleCnt="5">
        <dgm:presLayoutVars>
          <dgm:bulletEnabled val="1"/>
        </dgm:presLayoutVars>
      </dgm:prSet>
      <dgm:spPr/>
      <dgm:t>
        <a:bodyPr/>
        <a:lstStyle/>
        <a:p>
          <a:endParaRPr lang="tr-TR"/>
        </a:p>
      </dgm:t>
    </dgm:pt>
    <dgm:pt modelId="{A04768FC-207F-4192-80A5-D7503F3BD9B0}" type="pres">
      <dgm:prSet presAssocID="{574EDD79-F99D-49C1-A718-B32B8AD687A4}" presName="circleA" presStyleLbl="node1" presStyleIdx="2" presStyleCnt="5">
        <dgm:style>
          <a:lnRef idx="2">
            <a:schemeClr val="accent3"/>
          </a:lnRef>
          <a:fillRef idx="1">
            <a:schemeClr val="lt1"/>
          </a:fillRef>
          <a:effectRef idx="0">
            <a:schemeClr val="accent3"/>
          </a:effectRef>
          <a:fontRef idx="minor">
            <a:schemeClr val="dk1"/>
          </a:fontRef>
        </dgm:style>
      </dgm:prSet>
      <dgm:spPr/>
    </dgm:pt>
    <dgm:pt modelId="{2B97CFE2-7AE1-48A3-B5B4-07DB34550763}" type="pres">
      <dgm:prSet presAssocID="{574EDD79-F99D-49C1-A718-B32B8AD687A4}" presName="spaceA" presStyleCnt="0"/>
      <dgm:spPr/>
    </dgm:pt>
    <dgm:pt modelId="{9727157C-C2CA-417D-AE30-4C0537744C42}" type="pres">
      <dgm:prSet presAssocID="{BD50570A-797F-4378-AF70-D34284E288BF}" presName="space" presStyleCnt="0"/>
      <dgm:spPr/>
    </dgm:pt>
    <dgm:pt modelId="{80532D8E-9E19-4AB3-BF55-A57FE697A437}" type="pres">
      <dgm:prSet presAssocID="{769C2308-0EF2-4571-87C9-E1249F5F83FE}" presName="compositeB" presStyleCnt="0"/>
      <dgm:spPr/>
    </dgm:pt>
    <dgm:pt modelId="{1FF5C134-AB39-449C-A15B-DD20772BB8E0}" type="pres">
      <dgm:prSet presAssocID="{769C2308-0EF2-4571-87C9-E1249F5F83FE}" presName="textB" presStyleLbl="revTx" presStyleIdx="3" presStyleCnt="5">
        <dgm:presLayoutVars>
          <dgm:bulletEnabled val="1"/>
        </dgm:presLayoutVars>
      </dgm:prSet>
      <dgm:spPr/>
      <dgm:t>
        <a:bodyPr/>
        <a:lstStyle/>
        <a:p>
          <a:endParaRPr lang="tr-TR"/>
        </a:p>
      </dgm:t>
    </dgm:pt>
    <dgm:pt modelId="{E6E12ADF-A1E8-4E93-BC44-3BB7AABC752B}" type="pres">
      <dgm:prSet presAssocID="{769C2308-0EF2-4571-87C9-E1249F5F83FE}" presName="circleB" presStyleLbl="node1" presStyleIdx="3" presStyleCnt="5">
        <dgm:style>
          <a:lnRef idx="2">
            <a:schemeClr val="accent4"/>
          </a:lnRef>
          <a:fillRef idx="1">
            <a:schemeClr val="lt1"/>
          </a:fillRef>
          <a:effectRef idx="0">
            <a:schemeClr val="accent4"/>
          </a:effectRef>
          <a:fontRef idx="minor">
            <a:schemeClr val="dk1"/>
          </a:fontRef>
        </dgm:style>
      </dgm:prSet>
      <dgm:spPr/>
    </dgm:pt>
    <dgm:pt modelId="{8E8D733D-11C7-4C4A-BF91-1BAAA22DBB2A}" type="pres">
      <dgm:prSet presAssocID="{769C2308-0EF2-4571-87C9-E1249F5F83FE}" presName="spaceB" presStyleCnt="0"/>
      <dgm:spPr/>
    </dgm:pt>
    <dgm:pt modelId="{8CAECC27-B15A-4A99-91AC-49F9E362890F}" type="pres">
      <dgm:prSet presAssocID="{237FE865-1B80-422B-A435-5E6C1534B4D2}" presName="space" presStyleCnt="0"/>
      <dgm:spPr/>
    </dgm:pt>
    <dgm:pt modelId="{30B57B17-260F-4B4F-8CDE-377684530A58}" type="pres">
      <dgm:prSet presAssocID="{521485C3-9FE0-4357-8FA2-F5B45BE86F88}" presName="compositeA" presStyleCnt="0"/>
      <dgm:spPr/>
    </dgm:pt>
    <dgm:pt modelId="{FE81E49D-B65F-4ABB-9C2E-7BADC274CEB1}" type="pres">
      <dgm:prSet presAssocID="{521485C3-9FE0-4357-8FA2-F5B45BE86F88}" presName="textA" presStyleLbl="revTx" presStyleIdx="4" presStyleCnt="5" custLinFactNeighborX="-12040" custLinFactNeighborY="-9615">
        <dgm:presLayoutVars>
          <dgm:bulletEnabled val="1"/>
        </dgm:presLayoutVars>
      </dgm:prSet>
      <dgm:spPr/>
      <dgm:t>
        <a:bodyPr/>
        <a:lstStyle/>
        <a:p>
          <a:endParaRPr lang="tr-TR"/>
        </a:p>
      </dgm:t>
    </dgm:pt>
    <dgm:pt modelId="{D10D05B3-9EBE-4FB0-92AA-5578DDBCB51F}" type="pres">
      <dgm:prSet presAssocID="{521485C3-9FE0-4357-8FA2-F5B45BE86F88}" presName="circleA" presStyleLbl="node1" presStyleIdx="4" presStyleCnt="5">
        <dgm:style>
          <a:lnRef idx="2">
            <a:schemeClr val="accent6"/>
          </a:lnRef>
          <a:fillRef idx="1">
            <a:schemeClr val="lt1"/>
          </a:fillRef>
          <a:effectRef idx="0">
            <a:schemeClr val="accent6"/>
          </a:effectRef>
          <a:fontRef idx="minor">
            <a:schemeClr val="dk1"/>
          </a:fontRef>
        </dgm:style>
      </dgm:prSet>
      <dgm:spPr/>
    </dgm:pt>
    <dgm:pt modelId="{659AD25A-42B8-4AC0-98BF-C319874EB731}" type="pres">
      <dgm:prSet presAssocID="{521485C3-9FE0-4357-8FA2-F5B45BE86F88}" presName="spaceA" presStyleCnt="0"/>
      <dgm:spPr/>
    </dgm:pt>
  </dgm:ptLst>
  <dgm:cxnLst>
    <dgm:cxn modelId="{3BC3EF76-7769-4252-9806-5D51253DD115}" type="presOf" srcId="{BCBC9708-0C34-45E1-8B5E-D684B4A71F49}" destId="{FF58024A-FD9A-4E20-B83A-2E3036B1A11D}" srcOrd="0" destOrd="0" presId="urn:microsoft.com/office/officeart/2005/8/layout/hProcess11"/>
    <dgm:cxn modelId="{D597290A-0935-478C-919E-0093696D3829}" srcId="{13A0DD97-E9B6-4CC2-A744-368A823DD83B}" destId="{4CFA81AD-A292-48D2-99F0-88B4EA5E3699}" srcOrd="0" destOrd="0" parTransId="{1A9147B7-8489-4CA4-A71D-1F20006CB978}" sibTransId="{8A19D45D-C2CC-444E-8904-2F46E46C61D4}"/>
    <dgm:cxn modelId="{CFA04BC4-2D11-44DA-86E7-3C0C20F7B60D}" type="presOf" srcId="{574EDD79-F99D-49C1-A718-B32B8AD687A4}" destId="{32D98036-B8A6-498A-94BD-700AD29EE848}" srcOrd="0" destOrd="0" presId="urn:microsoft.com/office/officeart/2005/8/layout/hProcess11"/>
    <dgm:cxn modelId="{5F89DD41-EF32-440B-B307-F7C0C04DB973}" type="presOf" srcId="{769C2308-0EF2-4571-87C9-E1249F5F83FE}" destId="{1FF5C134-AB39-449C-A15B-DD20772BB8E0}" srcOrd="0" destOrd="0" presId="urn:microsoft.com/office/officeart/2005/8/layout/hProcess11"/>
    <dgm:cxn modelId="{006399A3-DC76-4B35-B6B8-CF66FC94B569}" srcId="{13A0DD97-E9B6-4CC2-A744-368A823DD83B}" destId="{769C2308-0EF2-4571-87C9-E1249F5F83FE}" srcOrd="3" destOrd="0" parTransId="{8B706A69-93B8-467A-A725-A8E216FEEB7C}" sibTransId="{237FE865-1B80-422B-A435-5E6C1534B4D2}"/>
    <dgm:cxn modelId="{D56F6EAD-BC21-4DDF-8E1B-FEE22D5C2496}" srcId="{13A0DD97-E9B6-4CC2-A744-368A823DD83B}" destId="{521485C3-9FE0-4357-8FA2-F5B45BE86F88}" srcOrd="4" destOrd="0" parTransId="{55F29079-70E8-439D-ABEF-9FA8B1F4A937}" sibTransId="{726B39EA-A564-4301-8480-9DDB7F3A7A30}"/>
    <dgm:cxn modelId="{0918AD01-0CFC-43B9-B872-DF51AD2A9A03}" srcId="{13A0DD97-E9B6-4CC2-A744-368A823DD83B}" destId="{574EDD79-F99D-49C1-A718-B32B8AD687A4}" srcOrd="2" destOrd="0" parTransId="{7D2EF103-754A-4B15-884A-56A31CFBE662}" sibTransId="{BD50570A-797F-4378-AF70-D34284E288BF}"/>
    <dgm:cxn modelId="{028148E2-39AE-4885-8844-86921C3874B3}" type="presOf" srcId="{13A0DD97-E9B6-4CC2-A744-368A823DD83B}" destId="{87BB33ED-1259-431C-AA80-5BE166127B43}" srcOrd="0" destOrd="0" presId="urn:microsoft.com/office/officeart/2005/8/layout/hProcess11"/>
    <dgm:cxn modelId="{CA6644CC-3B7A-442F-851A-3B21A0B1A48A}" srcId="{13A0DD97-E9B6-4CC2-A744-368A823DD83B}" destId="{BCBC9708-0C34-45E1-8B5E-D684B4A71F49}" srcOrd="1" destOrd="0" parTransId="{639440B6-9F24-4D4D-83DC-E9ADD3CC7CE1}" sibTransId="{4957DDB4-60F4-43C5-9D31-F895169B0613}"/>
    <dgm:cxn modelId="{DCE3B23E-B2C0-4337-B211-DEFE908AEBE7}" type="presOf" srcId="{521485C3-9FE0-4357-8FA2-F5B45BE86F88}" destId="{FE81E49D-B65F-4ABB-9C2E-7BADC274CEB1}" srcOrd="0" destOrd="0" presId="urn:microsoft.com/office/officeart/2005/8/layout/hProcess11"/>
    <dgm:cxn modelId="{08DC0BBC-3D60-43F5-8584-A2F3580A5904}" type="presOf" srcId="{4CFA81AD-A292-48D2-99F0-88B4EA5E3699}" destId="{E6D45983-A312-4950-B86F-3847F1DC2B1F}" srcOrd="0" destOrd="0" presId="urn:microsoft.com/office/officeart/2005/8/layout/hProcess11"/>
    <dgm:cxn modelId="{244C0F5A-1EF2-4FFB-92BD-7CF9DD9DC039}" type="presParOf" srcId="{87BB33ED-1259-431C-AA80-5BE166127B43}" destId="{B08E43AC-B049-4B2A-89A3-7C67BA13562B}" srcOrd="0" destOrd="0" presId="urn:microsoft.com/office/officeart/2005/8/layout/hProcess11"/>
    <dgm:cxn modelId="{1001F78A-540F-4AD2-8EA0-FB0FD2AE81DC}" type="presParOf" srcId="{87BB33ED-1259-431C-AA80-5BE166127B43}" destId="{3EFE52E9-463D-48C6-84A1-0D3BBBDEBB5C}" srcOrd="1" destOrd="0" presId="urn:microsoft.com/office/officeart/2005/8/layout/hProcess11"/>
    <dgm:cxn modelId="{553EF70E-8E1E-4FF8-B1DF-5126F5C65DE6}" type="presParOf" srcId="{3EFE52E9-463D-48C6-84A1-0D3BBBDEBB5C}" destId="{6BCE1671-5FEB-4F92-8439-BFB9B25C4E84}" srcOrd="0" destOrd="0" presId="urn:microsoft.com/office/officeart/2005/8/layout/hProcess11"/>
    <dgm:cxn modelId="{0E5AFFAF-D916-4CC3-84DD-47FD39F2CE14}" type="presParOf" srcId="{6BCE1671-5FEB-4F92-8439-BFB9B25C4E84}" destId="{E6D45983-A312-4950-B86F-3847F1DC2B1F}" srcOrd="0" destOrd="0" presId="urn:microsoft.com/office/officeart/2005/8/layout/hProcess11"/>
    <dgm:cxn modelId="{15A8F4A5-B2EF-40BA-9992-74721DE5074B}" type="presParOf" srcId="{6BCE1671-5FEB-4F92-8439-BFB9B25C4E84}" destId="{254B53BA-3A68-437B-A405-F38CD5AC4C54}" srcOrd="1" destOrd="0" presId="urn:microsoft.com/office/officeart/2005/8/layout/hProcess11"/>
    <dgm:cxn modelId="{406878C7-F7A7-4C0B-B833-29E9D297E98E}" type="presParOf" srcId="{6BCE1671-5FEB-4F92-8439-BFB9B25C4E84}" destId="{584F5C40-3CF3-47BD-AD2B-87248B9030FF}" srcOrd="2" destOrd="0" presId="urn:microsoft.com/office/officeart/2005/8/layout/hProcess11"/>
    <dgm:cxn modelId="{E38AD2E9-84C1-427E-8B55-0F01872B3CEF}" type="presParOf" srcId="{3EFE52E9-463D-48C6-84A1-0D3BBBDEBB5C}" destId="{9C6A0CA7-6CE5-483E-9F73-4D19B29FB15A}" srcOrd="1" destOrd="0" presId="urn:microsoft.com/office/officeart/2005/8/layout/hProcess11"/>
    <dgm:cxn modelId="{02DBA965-49C6-4C4F-BEC4-4E0DE26776BF}" type="presParOf" srcId="{3EFE52E9-463D-48C6-84A1-0D3BBBDEBB5C}" destId="{99C377C0-84AA-42EE-A1B0-9F55503B190C}" srcOrd="2" destOrd="0" presId="urn:microsoft.com/office/officeart/2005/8/layout/hProcess11"/>
    <dgm:cxn modelId="{D86AA272-2426-470C-9726-1609ECFD9D33}" type="presParOf" srcId="{99C377C0-84AA-42EE-A1B0-9F55503B190C}" destId="{FF58024A-FD9A-4E20-B83A-2E3036B1A11D}" srcOrd="0" destOrd="0" presId="urn:microsoft.com/office/officeart/2005/8/layout/hProcess11"/>
    <dgm:cxn modelId="{943C9841-754D-4080-99D1-A9EB77B04CAB}" type="presParOf" srcId="{99C377C0-84AA-42EE-A1B0-9F55503B190C}" destId="{9935D3B3-C4B6-4902-AF6A-14CF3F15139A}" srcOrd="1" destOrd="0" presId="urn:microsoft.com/office/officeart/2005/8/layout/hProcess11"/>
    <dgm:cxn modelId="{094476F5-E01E-4F21-907B-69B18FC150A7}" type="presParOf" srcId="{99C377C0-84AA-42EE-A1B0-9F55503B190C}" destId="{32947694-5269-4D63-A6B2-999C11668724}" srcOrd="2" destOrd="0" presId="urn:microsoft.com/office/officeart/2005/8/layout/hProcess11"/>
    <dgm:cxn modelId="{F9623805-F173-4B69-A513-6F63D635F3AB}" type="presParOf" srcId="{3EFE52E9-463D-48C6-84A1-0D3BBBDEBB5C}" destId="{F683145C-4200-45B3-9C0C-DF4325AA2B17}" srcOrd="3" destOrd="0" presId="urn:microsoft.com/office/officeart/2005/8/layout/hProcess11"/>
    <dgm:cxn modelId="{571B618B-D5ED-4F30-AB49-18A6584E3C34}" type="presParOf" srcId="{3EFE52E9-463D-48C6-84A1-0D3BBBDEBB5C}" destId="{298A2B1C-365A-42C2-A0D1-818D9C12F59D}" srcOrd="4" destOrd="0" presId="urn:microsoft.com/office/officeart/2005/8/layout/hProcess11"/>
    <dgm:cxn modelId="{54EAD924-0B62-4D2A-8738-667DCAF8F4FC}" type="presParOf" srcId="{298A2B1C-365A-42C2-A0D1-818D9C12F59D}" destId="{32D98036-B8A6-498A-94BD-700AD29EE848}" srcOrd="0" destOrd="0" presId="urn:microsoft.com/office/officeart/2005/8/layout/hProcess11"/>
    <dgm:cxn modelId="{F354D404-E0F0-455B-8E1A-614C40FC3212}" type="presParOf" srcId="{298A2B1C-365A-42C2-A0D1-818D9C12F59D}" destId="{A04768FC-207F-4192-80A5-D7503F3BD9B0}" srcOrd="1" destOrd="0" presId="urn:microsoft.com/office/officeart/2005/8/layout/hProcess11"/>
    <dgm:cxn modelId="{058F2FE4-8375-4D89-B985-FF278D7411AC}" type="presParOf" srcId="{298A2B1C-365A-42C2-A0D1-818D9C12F59D}" destId="{2B97CFE2-7AE1-48A3-B5B4-07DB34550763}" srcOrd="2" destOrd="0" presId="urn:microsoft.com/office/officeart/2005/8/layout/hProcess11"/>
    <dgm:cxn modelId="{B3CB4459-5590-4FAB-9F31-792DAAC5F1AB}" type="presParOf" srcId="{3EFE52E9-463D-48C6-84A1-0D3BBBDEBB5C}" destId="{9727157C-C2CA-417D-AE30-4C0537744C42}" srcOrd="5" destOrd="0" presId="urn:microsoft.com/office/officeart/2005/8/layout/hProcess11"/>
    <dgm:cxn modelId="{AE8B4D90-1FE2-4BDC-8F41-C0C8D0691584}" type="presParOf" srcId="{3EFE52E9-463D-48C6-84A1-0D3BBBDEBB5C}" destId="{80532D8E-9E19-4AB3-BF55-A57FE697A437}" srcOrd="6" destOrd="0" presId="urn:microsoft.com/office/officeart/2005/8/layout/hProcess11"/>
    <dgm:cxn modelId="{F6D9C16D-1DF7-4402-93B5-C1CD865C41B0}" type="presParOf" srcId="{80532D8E-9E19-4AB3-BF55-A57FE697A437}" destId="{1FF5C134-AB39-449C-A15B-DD20772BB8E0}" srcOrd="0" destOrd="0" presId="urn:microsoft.com/office/officeart/2005/8/layout/hProcess11"/>
    <dgm:cxn modelId="{70F82431-A85A-435E-A424-92CCE8FCA7A4}" type="presParOf" srcId="{80532D8E-9E19-4AB3-BF55-A57FE697A437}" destId="{E6E12ADF-A1E8-4E93-BC44-3BB7AABC752B}" srcOrd="1" destOrd="0" presId="urn:microsoft.com/office/officeart/2005/8/layout/hProcess11"/>
    <dgm:cxn modelId="{9362A006-D759-4015-BBB4-BAECEB4FDE00}" type="presParOf" srcId="{80532D8E-9E19-4AB3-BF55-A57FE697A437}" destId="{8E8D733D-11C7-4C4A-BF91-1BAAA22DBB2A}" srcOrd="2" destOrd="0" presId="urn:microsoft.com/office/officeart/2005/8/layout/hProcess11"/>
    <dgm:cxn modelId="{44D057EE-8C17-4476-AECC-D909FAE18797}" type="presParOf" srcId="{3EFE52E9-463D-48C6-84A1-0D3BBBDEBB5C}" destId="{8CAECC27-B15A-4A99-91AC-49F9E362890F}" srcOrd="7" destOrd="0" presId="urn:microsoft.com/office/officeart/2005/8/layout/hProcess11"/>
    <dgm:cxn modelId="{EC389E99-61F3-4268-81A9-2CE9D5CE6491}" type="presParOf" srcId="{3EFE52E9-463D-48C6-84A1-0D3BBBDEBB5C}" destId="{30B57B17-260F-4B4F-8CDE-377684530A58}" srcOrd="8" destOrd="0" presId="urn:microsoft.com/office/officeart/2005/8/layout/hProcess11"/>
    <dgm:cxn modelId="{6BD5D4E1-FF21-47B5-B41B-5202451D6889}" type="presParOf" srcId="{30B57B17-260F-4B4F-8CDE-377684530A58}" destId="{FE81E49D-B65F-4ABB-9C2E-7BADC274CEB1}" srcOrd="0" destOrd="0" presId="urn:microsoft.com/office/officeart/2005/8/layout/hProcess11"/>
    <dgm:cxn modelId="{8A36998E-0751-4B65-A41C-5F29FA15C633}" type="presParOf" srcId="{30B57B17-260F-4B4F-8CDE-377684530A58}" destId="{D10D05B3-9EBE-4FB0-92AA-5578DDBCB51F}" srcOrd="1" destOrd="0" presId="urn:microsoft.com/office/officeart/2005/8/layout/hProcess11"/>
    <dgm:cxn modelId="{5534E5FE-A5AF-41F5-8A95-EC6CD75493A9}" type="presParOf" srcId="{30B57B17-260F-4B4F-8CDE-377684530A58}" destId="{659AD25A-42B8-4AC0-98BF-C319874EB731}"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24B44D1-9BD9-433E-85AD-F98AFCA4D54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8243EB01-46FB-4DB2-9FAD-F038917E79BD}">
      <dgm:prSet custT="1">
        <dgm:style>
          <a:lnRef idx="2">
            <a:schemeClr val="accent6"/>
          </a:lnRef>
          <a:fillRef idx="1">
            <a:schemeClr val="lt1"/>
          </a:fillRef>
          <a:effectRef idx="0">
            <a:schemeClr val="accent6"/>
          </a:effectRef>
          <a:fontRef idx="minor">
            <a:schemeClr val="dk1"/>
          </a:fontRef>
        </dgm:style>
      </dgm:prSet>
      <dgm:spPr/>
      <dgm:t>
        <a:bodyPr/>
        <a:lstStyle/>
        <a:p>
          <a:pPr rtl="0"/>
          <a:r>
            <a:rPr lang="tr-TR" sz="3200" b="0" dirty="0" smtClean="0"/>
            <a:t>Olayları algılama ve problem çözme becerileri</a:t>
          </a:r>
          <a:endParaRPr lang="tr-TR" sz="3200" b="0" dirty="0"/>
        </a:p>
      </dgm:t>
    </dgm:pt>
    <dgm:pt modelId="{1899459C-9594-409E-92D7-D32C243EDAE2}" type="parTrans" cxnId="{33685643-58EB-42F2-8FB0-0DF553395C48}">
      <dgm:prSet/>
      <dgm:spPr/>
      <dgm:t>
        <a:bodyPr/>
        <a:lstStyle/>
        <a:p>
          <a:endParaRPr lang="tr-TR"/>
        </a:p>
      </dgm:t>
    </dgm:pt>
    <dgm:pt modelId="{39C612D4-5B3F-40A4-BE4A-C8FD1593EF5F}" type="sibTrans" cxnId="{33685643-58EB-42F2-8FB0-0DF553395C48}">
      <dgm:prSet/>
      <dgm:spPr/>
      <dgm:t>
        <a:bodyPr/>
        <a:lstStyle/>
        <a:p>
          <a:endParaRPr lang="tr-TR"/>
        </a:p>
      </dgm:t>
    </dgm:pt>
    <dgm:pt modelId="{186F136D-EA1A-4EB1-856E-0C334362DDC3}">
      <dgm:prSet custT="1">
        <dgm:style>
          <a:lnRef idx="2">
            <a:schemeClr val="accent2"/>
          </a:lnRef>
          <a:fillRef idx="1">
            <a:schemeClr val="lt1"/>
          </a:fillRef>
          <a:effectRef idx="0">
            <a:schemeClr val="accent2"/>
          </a:effectRef>
          <a:fontRef idx="minor">
            <a:schemeClr val="dk1"/>
          </a:fontRef>
        </dgm:style>
      </dgm:prSet>
      <dgm:spPr/>
      <dgm:t>
        <a:bodyPr/>
        <a:lstStyle/>
        <a:p>
          <a:pPr rtl="0"/>
          <a:r>
            <a:rPr lang="tr-TR" sz="3200" b="0" dirty="0" smtClean="0"/>
            <a:t>Madde kullanımına yönelik algı</a:t>
          </a:r>
          <a:endParaRPr lang="tr-TR" sz="3200" b="0" dirty="0"/>
        </a:p>
      </dgm:t>
    </dgm:pt>
    <dgm:pt modelId="{DB5E7A2C-F704-4F42-972F-13A7E23AD48B}" type="parTrans" cxnId="{5012184D-F1CB-4BE5-BA03-D7E2DCFA5531}">
      <dgm:prSet/>
      <dgm:spPr/>
      <dgm:t>
        <a:bodyPr/>
        <a:lstStyle/>
        <a:p>
          <a:endParaRPr lang="tr-TR"/>
        </a:p>
      </dgm:t>
    </dgm:pt>
    <dgm:pt modelId="{179D52A5-91ED-4A4D-82FA-98DE416027FF}" type="sibTrans" cxnId="{5012184D-F1CB-4BE5-BA03-D7E2DCFA5531}">
      <dgm:prSet/>
      <dgm:spPr/>
      <dgm:t>
        <a:bodyPr/>
        <a:lstStyle/>
        <a:p>
          <a:endParaRPr lang="tr-TR"/>
        </a:p>
      </dgm:t>
    </dgm:pt>
    <dgm:pt modelId="{9B5AD185-38D7-4444-8985-C56B06D94878}">
      <dgm:prSet custT="1">
        <dgm:style>
          <a:lnRef idx="2">
            <a:schemeClr val="accent1"/>
          </a:lnRef>
          <a:fillRef idx="1">
            <a:schemeClr val="lt1"/>
          </a:fillRef>
          <a:effectRef idx="0">
            <a:schemeClr val="accent1"/>
          </a:effectRef>
          <a:fontRef idx="minor">
            <a:schemeClr val="dk1"/>
          </a:fontRef>
        </dgm:style>
      </dgm:prSet>
      <dgm:spPr/>
      <dgm:t>
        <a:bodyPr/>
        <a:lstStyle/>
        <a:p>
          <a:pPr rtl="0"/>
          <a:r>
            <a:rPr lang="tr-TR" sz="3200" b="0" dirty="0" smtClean="0"/>
            <a:t>Yaşam becerileriyle ilgili sorunlar</a:t>
          </a:r>
          <a:endParaRPr lang="tr-TR" sz="3200" b="0" dirty="0"/>
        </a:p>
      </dgm:t>
    </dgm:pt>
    <dgm:pt modelId="{76584A97-79D8-4FDE-8B78-93A0A0D659B5}" type="parTrans" cxnId="{E2F3B129-41B5-4B99-99C7-49A4C72CFCEF}">
      <dgm:prSet/>
      <dgm:spPr/>
      <dgm:t>
        <a:bodyPr/>
        <a:lstStyle/>
        <a:p>
          <a:endParaRPr lang="tr-TR"/>
        </a:p>
      </dgm:t>
    </dgm:pt>
    <dgm:pt modelId="{0169447A-BF9B-46DE-ABE5-943576982CBF}" type="sibTrans" cxnId="{E2F3B129-41B5-4B99-99C7-49A4C72CFCEF}">
      <dgm:prSet/>
      <dgm:spPr/>
      <dgm:t>
        <a:bodyPr/>
        <a:lstStyle/>
        <a:p>
          <a:endParaRPr lang="tr-TR"/>
        </a:p>
      </dgm:t>
    </dgm:pt>
    <dgm:pt modelId="{611C0BD3-3D93-41A5-8A08-9ACA8E53793C}">
      <dgm:prSet custT="1">
        <dgm:style>
          <a:lnRef idx="2">
            <a:schemeClr val="accent4"/>
          </a:lnRef>
          <a:fillRef idx="1">
            <a:schemeClr val="lt1"/>
          </a:fillRef>
          <a:effectRef idx="0">
            <a:schemeClr val="accent4"/>
          </a:effectRef>
          <a:fontRef idx="minor">
            <a:schemeClr val="dk1"/>
          </a:fontRef>
        </dgm:style>
      </dgm:prSet>
      <dgm:spPr/>
      <dgm:t>
        <a:bodyPr/>
        <a:lstStyle/>
        <a:p>
          <a:pPr rtl="0"/>
          <a:r>
            <a:rPr lang="tr-TR" sz="3200" b="0" dirty="0" smtClean="0"/>
            <a:t>Agresiflik, olumsuz ruh hâli, çekingenlik veya </a:t>
          </a:r>
          <a:r>
            <a:rPr lang="tr-TR" sz="3200" b="0" dirty="0" err="1" smtClean="0"/>
            <a:t>dürtüsellik</a:t>
          </a:r>
          <a:endParaRPr lang="tr-TR" sz="3200" b="0" dirty="0"/>
        </a:p>
      </dgm:t>
    </dgm:pt>
    <dgm:pt modelId="{5568FAE4-0607-490A-8E05-B28B8B976711}" type="parTrans" cxnId="{A23438DA-9F4E-4A2E-B78A-72C952E153CB}">
      <dgm:prSet/>
      <dgm:spPr/>
      <dgm:t>
        <a:bodyPr/>
        <a:lstStyle/>
        <a:p>
          <a:endParaRPr lang="tr-TR"/>
        </a:p>
      </dgm:t>
    </dgm:pt>
    <dgm:pt modelId="{98C4F069-6CF1-438E-8601-70605F48B61A}" type="sibTrans" cxnId="{A23438DA-9F4E-4A2E-B78A-72C952E153CB}">
      <dgm:prSet/>
      <dgm:spPr/>
      <dgm:t>
        <a:bodyPr/>
        <a:lstStyle/>
        <a:p>
          <a:endParaRPr lang="tr-TR"/>
        </a:p>
      </dgm:t>
    </dgm:pt>
    <dgm:pt modelId="{BD62096F-CE40-4A66-B606-135D06EA6260}">
      <dgm:prSet custT="1">
        <dgm:style>
          <a:lnRef idx="2">
            <a:schemeClr val="accent4"/>
          </a:lnRef>
          <a:fillRef idx="1">
            <a:schemeClr val="lt1"/>
          </a:fillRef>
          <a:effectRef idx="0">
            <a:schemeClr val="accent4"/>
          </a:effectRef>
          <a:fontRef idx="minor">
            <a:schemeClr val="dk1"/>
          </a:fontRef>
        </dgm:style>
      </dgm:prSet>
      <dgm:spPr/>
      <dgm:t>
        <a:bodyPr/>
        <a:lstStyle/>
        <a:p>
          <a:pPr rtl="0"/>
          <a:r>
            <a:rPr lang="tr-TR" sz="3200" b="0" dirty="0" smtClean="0"/>
            <a:t>Psikolojik sağlamlık</a:t>
          </a:r>
          <a:endParaRPr lang="tr-TR" sz="3200" b="0" dirty="0"/>
        </a:p>
      </dgm:t>
    </dgm:pt>
    <dgm:pt modelId="{A67022DA-45BC-4F29-BD8D-8C408C902735}" type="parTrans" cxnId="{96DEEBEA-E56C-4F0D-83AB-A20FFD692769}">
      <dgm:prSet/>
      <dgm:spPr/>
      <dgm:t>
        <a:bodyPr/>
        <a:lstStyle/>
        <a:p>
          <a:endParaRPr lang="tr-TR"/>
        </a:p>
      </dgm:t>
    </dgm:pt>
    <dgm:pt modelId="{0265A806-DA3B-4503-A51F-F7BEB10A217A}" type="sibTrans" cxnId="{96DEEBEA-E56C-4F0D-83AB-A20FFD692769}">
      <dgm:prSet/>
      <dgm:spPr/>
      <dgm:t>
        <a:bodyPr/>
        <a:lstStyle/>
        <a:p>
          <a:endParaRPr lang="tr-TR"/>
        </a:p>
      </dgm:t>
    </dgm:pt>
    <dgm:pt modelId="{8C7D9CC5-2A35-4297-8D57-53673D3C55C6}" type="pres">
      <dgm:prSet presAssocID="{924B44D1-9BD9-433E-85AD-F98AFCA4D54A}" presName="linear" presStyleCnt="0">
        <dgm:presLayoutVars>
          <dgm:animLvl val="lvl"/>
          <dgm:resizeHandles val="exact"/>
        </dgm:presLayoutVars>
      </dgm:prSet>
      <dgm:spPr/>
      <dgm:t>
        <a:bodyPr/>
        <a:lstStyle/>
        <a:p>
          <a:endParaRPr lang="tr-TR"/>
        </a:p>
      </dgm:t>
    </dgm:pt>
    <dgm:pt modelId="{8DC3B9C5-EEAF-42E1-B42A-1D403F316CA3}" type="pres">
      <dgm:prSet presAssocID="{8243EB01-46FB-4DB2-9FAD-F038917E79BD}" presName="parentText" presStyleLbl="node1" presStyleIdx="0" presStyleCnt="5">
        <dgm:presLayoutVars>
          <dgm:chMax val="0"/>
          <dgm:bulletEnabled val="1"/>
        </dgm:presLayoutVars>
      </dgm:prSet>
      <dgm:spPr/>
      <dgm:t>
        <a:bodyPr/>
        <a:lstStyle/>
        <a:p>
          <a:endParaRPr lang="tr-TR"/>
        </a:p>
      </dgm:t>
    </dgm:pt>
    <dgm:pt modelId="{10F2643E-657F-4757-96A1-A867D6C4FF26}" type="pres">
      <dgm:prSet presAssocID="{39C612D4-5B3F-40A4-BE4A-C8FD1593EF5F}" presName="spacer" presStyleCnt="0"/>
      <dgm:spPr/>
    </dgm:pt>
    <dgm:pt modelId="{7EA2FBB9-D72A-415F-99C7-FD5444464FC6}" type="pres">
      <dgm:prSet presAssocID="{186F136D-EA1A-4EB1-856E-0C334362DDC3}" presName="parentText" presStyleLbl="node1" presStyleIdx="1" presStyleCnt="5">
        <dgm:presLayoutVars>
          <dgm:chMax val="0"/>
          <dgm:bulletEnabled val="1"/>
        </dgm:presLayoutVars>
      </dgm:prSet>
      <dgm:spPr/>
      <dgm:t>
        <a:bodyPr/>
        <a:lstStyle/>
        <a:p>
          <a:endParaRPr lang="tr-TR"/>
        </a:p>
      </dgm:t>
    </dgm:pt>
    <dgm:pt modelId="{1A3CA57C-D690-45EE-AB66-68C01DA8EF00}" type="pres">
      <dgm:prSet presAssocID="{179D52A5-91ED-4A4D-82FA-98DE416027FF}" presName="spacer" presStyleCnt="0"/>
      <dgm:spPr/>
    </dgm:pt>
    <dgm:pt modelId="{33199693-DAF6-4460-90B6-DB7ED4A6541F}" type="pres">
      <dgm:prSet presAssocID="{9B5AD185-38D7-4444-8985-C56B06D94878}" presName="parentText" presStyleLbl="node1" presStyleIdx="2" presStyleCnt="5" custLinFactNeighborY="-50000">
        <dgm:presLayoutVars>
          <dgm:chMax val="0"/>
          <dgm:bulletEnabled val="1"/>
        </dgm:presLayoutVars>
      </dgm:prSet>
      <dgm:spPr/>
      <dgm:t>
        <a:bodyPr/>
        <a:lstStyle/>
        <a:p>
          <a:endParaRPr lang="tr-TR"/>
        </a:p>
      </dgm:t>
    </dgm:pt>
    <dgm:pt modelId="{E93D9299-128F-416E-B350-85A67315EA9C}" type="pres">
      <dgm:prSet presAssocID="{0169447A-BF9B-46DE-ABE5-943576982CBF}" presName="spacer" presStyleCnt="0"/>
      <dgm:spPr/>
    </dgm:pt>
    <dgm:pt modelId="{1CACE2A2-D988-415F-9B64-173222AAFE9A}" type="pres">
      <dgm:prSet presAssocID="{611C0BD3-3D93-41A5-8A08-9ACA8E53793C}" presName="parentText" presStyleLbl="node1" presStyleIdx="3" presStyleCnt="5">
        <dgm:presLayoutVars>
          <dgm:chMax val="0"/>
          <dgm:bulletEnabled val="1"/>
        </dgm:presLayoutVars>
      </dgm:prSet>
      <dgm:spPr/>
      <dgm:t>
        <a:bodyPr/>
        <a:lstStyle/>
        <a:p>
          <a:endParaRPr lang="tr-TR"/>
        </a:p>
      </dgm:t>
    </dgm:pt>
    <dgm:pt modelId="{BC1CDEB1-12BA-4873-9EB1-1A692A82E913}" type="pres">
      <dgm:prSet presAssocID="{98C4F069-6CF1-438E-8601-70605F48B61A}" presName="spacer" presStyleCnt="0"/>
      <dgm:spPr/>
    </dgm:pt>
    <dgm:pt modelId="{2E8B1E75-4510-4182-BE00-AE6C5C505592}" type="pres">
      <dgm:prSet presAssocID="{BD62096F-CE40-4A66-B606-135D06EA6260}" presName="parentText" presStyleLbl="node1" presStyleIdx="4" presStyleCnt="5">
        <dgm:presLayoutVars>
          <dgm:chMax val="0"/>
          <dgm:bulletEnabled val="1"/>
        </dgm:presLayoutVars>
      </dgm:prSet>
      <dgm:spPr/>
      <dgm:t>
        <a:bodyPr/>
        <a:lstStyle/>
        <a:p>
          <a:endParaRPr lang="tr-TR"/>
        </a:p>
      </dgm:t>
    </dgm:pt>
  </dgm:ptLst>
  <dgm:cxnLst>
    <dgm:cxn modelId="{BCFC41F3-78E8-4BDF-B3F4-3C8B233E2175}" type="presOf" srcId="{8243EB01-46FB-4DB2-9FAD-F038917E79BD}" destId="{8DC3B9C5-EEAF-42E1-B42A-1D403F316CA3}" srcOrd="0" destOrd="0" presId="urn:microsoft.com/office/officeart/2005/8/layout/vList2"/>
    <dgm:cxn modelId="{A23438DA-9F4E-4A2E-B78A-72C952E153CB}" srcId="{924B44D1-9BD9-433E-85AD-F98AFCA4D54A}" destId="{611C0BD3-3D93-41A5-8A08-9ACA8E53793C}" srcOrd="3" destOrd="0" parTransId="{5568FAE4-0607-490A-8E05-B28B8B976711}" sibTransId="{98C4F069-6CF1-438E-8601-70605F48B61A}"/>
    <dgm:cxn modelId="{96DEEBEA-E56C-4F0D-83AB-A20FFD692769}" srcId="{924B44D1-9BD9-433E-85AD-F98AFCA4D54A}" destId="{BD62096F-CE40-4A66-B606-135D06EA6260}" srcOrd="4" destOrd="0" parTransId="{A67022DA-45BC-4F29-BD8D-8C408C902735}" sibTransId="{0265A806-DA3B-4503-A51F-F7BEB10A217A}"/>
    <dgm:cxn modelId="{E2F3B129-41B5-4B99-99C7-49A4C72CFCEF}" srcId="{924B44D1-9BD9-433E-85AD-F98AFCA4D54A}" destId="{9B5AD185-38D7-4444-8985-C56B06D94878}" srcOrd="2" destOrd="0" parTransId="{76584A97-79D8-4FDE-8B78-93A0A0D659B5}" sibTransId="{0169447A-BF9B-46DE-ABE5-943576982CBF}"/>
    <dgm:cxn modelId="{89D1CAF7-6A99-419B-A75C-1AE7378CE081}" type="presOf" srcId="{924B44D1-9BD9-433E-85AD-F98AFCA4D54A}" destId="{8C7D9CC5-2A35-4297-8D57-53673D3C55C6}" srcOrd="0" destOrd="0" presId="urn:microsoft.com/office/officeart/2005/8/layout/vList2"/>
    <dgm:cxn modelId="{5012184D-F1CB-4BE5-BA03-D7E2DCFA5531}" srcId="{924B44D1-9BD9-433E-85AD-F98AFCA4D54A}" destId="{186F136D-EA1A-4EB1-856E-0C334362DDC3}" srcOrd="1" destOrd="0" parTransId="{DB5E7A2C-F704-4F42-972F-13A7E23AD48B}" sibTransId="{179D52A5-91ED-4A4D-82FA-98DE416027FF}"/>
    <dgm:cxn modelId="{07620934-2DFC-4316-8759-D1A6418D91A3}" type="presOf" srcId="{611C0BD3-3D93-41A5-8A08-9ACA8E53793C}" destId="{1CACE2A2-D988-415F-9B64-173222AAFE9A}" srcOrd="0" destOrd="0" presId="urn:microsoft.com/office/officeart/2005/8/layout/vList2"/>
    <dgm:cxn modelId="{BA52D46D-10B0-4DC5-80AE-77C12197D37E}" type="presOf" srcId="{BD62096F-CE40-4A66-B606-135D06EA6260}" destId="{2E8B1E75-4510-4182-BE00-AE6C5C505592}" srcOrd="0" destOrd="0" presId="urn:microsoft.com/office/officeart/2005/8/layout/vList2"/>
    <dgm:cxn modelId="{33685643-58EB-42F2-8FB0-0DF553395C48}" srcId="{924B44D1-9BD9-433E-85AD-F98AFCA4D54A}" destId="{8243EB01-46FB-4DB2-9FAD-F038917E79BD}" srcOrd="0" destOrd="0" parTransId="{1899459C-9594-409E-92D7-D32C243EDAE2}" sibTransId="{39C612D4-5B3F-40A4-BE4A-C8FD1593EF5F}"/>
    <dgm:cxn modelId="{E50D5C1A-48B5-4F12-8B4B-030EF6261BF1}" type="presOf" srcId="{186F136D-EA1A-4EB1-856E-0C334362DDC3}" destId="{7EA2FBB9-D72A-415F-99C7-FD5444464FC6}" srcOrd="0" destOrd="0" presId="urn:microsoft.com/office/officeart/2005/8/layout/vList2"/>
    <dgm:cxn modelId="{B24EA7C5-76FE-4583-9FEB-2934ED7F2BF6}" type="presOf" srcId="{9B5AD185-38D7-4444-8985-C56B06D94878}" destId="{33199693-DAF6-4460-90B6-DB7ED4A6541F}" srcOrd="0" destOrd="0" presId="urn:microsoft.com/office/officeart/2005/8/layout/vList2"/>
    <dgm:cxn modelId="{E90C2A3F-D0E2-4259-922C-605E2A4B44E8}" type="presParOf" srcId="{8C7D9CC5-2A35-4297-8D57-53673D3C55C6}" destId="{8DC3B9C5-EEAF-42E1-B42A-1D403F316CA3}" srcOrd="0" destOrd="0" presId="urn:microsoft.com/office/officeart/2005/8/layout/vList2"/>
    <dgm:cxn modelId="{B844DF46-4169-4A5A-9698-9DC98F30168A}" type="presParOf" srcId="{8C7D9CC5-2A35-4297-8D57-53673D3C55C6}" destId="{10F2643E-657F-4757-96A1-A867D6C4FF26}" srcOrd="1" destOrd="0" presId="urn:microsoft.com/office/officeart/2005/8/layout/vList2"/>
    <dgm:cxn modelId="{23F7EC42-34C9-4AD7-89D6-C8A5FAE3E90F}" type="presParOf" srcId="{8C7D9CC5-2A35-4297-8D57-53673D3C55C6}" destId="{7EA2FBB9-D72A-415F-99C7-FD5444464FC6}" srcOrd="2" destOrd="0" presId="urn:microsoft.com/office/officeart/2005/8/layout/vList2"/>
    <dgm:cxn modelId="{4AC97DF1-74D7-459E-B99B-7312630AE8B1}" type="presParOf" srcId="{8C7D9CC5-2A35-4297-8D57-53673D3C55C6}" destId="{1A3CA57C-D690-45EE-AB66-68C01DA8EF00}" srcOrd="3" destOrd="0" presId="urn:microsoft.com/office/officeart/2005/8/layout/vList2"/>
    <dgm:cxn modelId="{5A9E720E-F81E-40F7-B0EE-BF8637F0BE38}" type="presParOf" srcId="{8C7D9CC5-2A35-4297-8D57-53673D3C55C6}" destId="{33199693-DAF6-4460-90B6-DB7ED4A6541F}" srcOrd="4" destOrd="0" presId="urn:microsoft.com/office/officeart/2005/8/layout/vList2"/>
    <dgm:cxn modelId="{1696FBEB-C8BF-405B-A8F6-2C159B78D50B}" type="presParOf" srcId="{8C7D9CC5-2A35-4297-8D57-53673D3C55C6}" destId="{E93D9299-128F-416E-B350-85A67315EA9C}" srcOrd="5" destOrd="0" presId="urn:microsoft.com/office/officeart/2005/8/layout/vList2"/>
    <dgm:cxn modelId="{03C033D0-020F-46A5-AF77-4FD33B11D29D}" type="presParOf" srcId="{8C7D9CC5-2A35-4297-8D57-53673D3C55C6}" destId="{1CACE2A2-D988-415F-9B64-173222AAFE9A}" srcOrd="6" destOrd="0" presId="urn:microsoft.com/office/officeart/2005/8/layout/vList2"/>
    <dgm:cxn modelId="{780CAD2F-0EB2-49BF-AF2D-45D1D8FBABFE}" type="presParOf" srcId="{8C7D9CC5-2A35-4297-8D57-53673D3C55C6}" destId="{BC1CDEB1-12BA-4873-9EB1-1A692A82E913}" srcOrd="7" destOrd="0" presId="urn:microsoft.com/office/officeart/2005/8/layout/vList2"/>
    <dgm:cxn modelId="{F82C344C-6871-4AAE-8976-B5F7A1FF11E0}" type="presParOf" srcId="{8C7D9CC5-2A35-4297-8D57-53673D3C55C6}" destId="{2E8B1E75-4510-4182-BE00-AE6C5C50559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896284-4968-4DDA-99D4-BD2EFA79E82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tr-TR"/>
        </a:p>
      </dgm:t>
    </dgm:pt>
    <dgm:pt modelId="{6693B399-F216-471F-BA2E-B87D7DCA0048}">
      <dgm:prSet custT="1">
        <dgm:style>
          <a:lnRef idx="2">
            <a:schemeClr val="accent2"/>
          </a:lnRef>
          <a:fillRef idx="1">
            <a:schemeClr val="lt1"/>
          </a:fillRef>
          <a:effectRef idx="0">
            <a:schemeClr val="accent2"/>
          </a:effectRef>
          <a:fontRef idx="minor">
            <a:schemeClr val="dk1"/>
          </a:fontRef>
        </dgm:style>
      </dgm:prSet>
      <dgm:spPr/>
      <dgm:t>
        <a:bodyPr/>
        <a:lstStyle/>
        <a:p>
          <a:pPr rtl="0"/>
          <a:r>
            <a:rPr lang="tr-TR" sz="3200" b="1" u="sng" dirty="0" smtClean="0">
              <a:solidFill>
                <a:schemeClr val="tx1"/>
              </a:solidFill>
            </a:rPr>
            <a:t>Madde bağımlılığı ve davranışsal bağımlılıklar</a:t>
          </a:r>
          <a:r>
            <a:rPr lang="tr-TR" sz="3200" b="1" u="none" dirty="0" smtClean="0">
              <a:solidFill>
                <a:schemeClr val="tx1"/>
              </a:solidFill>
            </a:rPr>
            <a:t> </a:t>
          </a:r>
          <a:r>
            <a:rPr lang="tr-TR" sz="3200" dirty="0" smtClean="0"/>
            <a:t>sadece </a:t>
          </a:r>
          <a:r>
            <a:rPr lang="tr-TR" sz="3600" b="1" u="sng" dirty="0" smtClean="0"/>
            <a:t>bir ülkenin değil; dünyanın sorunudur!</a:t>
          </a:r>
          <a:endParaRPr lang="tr-TR" sz="3600" b="1" u="sng" dirty="0"/>
        </a:p>
      </dgm:t>
    </dgm:pt>
    <dgm:pt modelId="{5BEC3D01-E3E8-4437-8D43-DF3F5E6DE129}" type="parTrans" cxnId="{4C1C0621-711B-4E22-B17E-738C22D1935C}">
      <dgm:prSet/>
      <dgm:spPr/>
      <dgm:t>
        <a:bodyPr/>
        <a:lstStyle/>
        <a:p>
          <a:endParaRPr lang="tr-TR"/>
        </a:p>
      </dgm:t>
    </dgm:pt>
    <dgm:pt modelId="{AE51E857-D1C5-4302-9E22-9A0F1E395A39}" type="sibTrans" cxnId="{4C1C0621-711B-4E22-B17E-738C22D1935C}">
      <dgm:prSet/>
      <dgm:spPr/>
      <dgm:t>
        <a:bodyPr/>
        <a:lstStyle/>
        <a:p>
          <a:endParaRPr lang="tr-TR"/>
        </a:p>
      </dgm:t>
    </dgm:pt>
    <dgm:pt modelId="{94DA1CC9-61DB-4F26-9513-0581E9C6C180}">
      <dgm:prSet custT="1">
        <dgm:style>
          <a:lnRef idx="2">
            <a:schemeClr val="accent2"/>
          </a:lnRef>
          <a:fillRef idx="1">
            <a:schemeClr val="lt1"/>
          </a:fillRef>
          <a:effectRef idx="0">
            <a:schemeClr val="accent2"/>
          </a:effectRef>
          <a:fontRef idx="minor">
            <a:schemeClr val="dk1"/>
          </a:fontRef>
        </dgm:style>
      </dgm:prSet>
      <dgm:spPr/>
      <dgm:t>
        <a:bodyPr/>
        <a:lstStyle/>
        <a:p>
          <a:pPr rtl="0"/>
          <a:r>
            <a:rPr lang="tr-TR" sz="3600" b="1" u="sng" dirty="0" smtClean="0">
              <a:solidFill>
                <a:schemeClr val="tx1"/>
              </a:solidFill>
            </a:rPr>
            <a:t>Madde bağımlılığı ve davranışsal bağımlılıklar</a:t>
          </a:r>
          <a:r>
            <a:rPr lang="tr-TR" sz="3600" b="1" u="none" dirty="0" smtClean="0">
              <a:solidFill>
                <a:schemeClr val="tx1"/>
              </a:solidFill>
            </a:rPr>
            <a:t> </a:t>
          </a:r>
          <a:r>
            <a:rPr lang="tr-TR" sz="3200" b="1" u="none" dirty="0" smtClean="0">
              <a:solidFill>
                <a:schemeClr val="tx1"/>
              </a:solidFill>
            </a:rPr>
            <a:t>s</a:t>
          </a:r>
          <a:r>
            <a:rPr lang="tr-TR" sz="3200" dirty="0" smtClean="0"/>
            <a:t>adece bir ülkenin uygulamaya koyacağı önlemlerle değil, </a:t>
          </a:r>
          <a:r>
            <a:rPr lang="tr-TR" sz="3600" b="1" u="sng" dirty="0" smtClean="0"/>
            <a:t>ulusların işbirliği içerisinde çözebileceği</a:t>
          </a:r>
          <a:r>
            <a:rPr lang="tr-TR" sz="3600" b="1" u="none" dirty="0" smtClean="0"/>
            <a:t> </a:t>
          </a:r>
          <a:r>
            <a:rPr lang="tr-TR" sz="3200" dirty="0" smtClean="0"/>
            <a:t>bir sorundur.</a:t>
          </a:r>
          <a:endParaRPr lang="tr-TR" sz="3200" dirty="0"/>
        </a:p>
      </dgm:t>
    </dgm:pt>
    <dgm:pt modelId="{3B95B0B6-5A82-4C77-AE5C-3F49BC6E336D}" type="parTrans" cxnId="{2BB377EA-A468-45D0-A877-1608D7632D58}">
      <dgm:prSet/>
      <dgm:spPr/>
      <dgm:t>
        <a:bodyPr/>
        <a:lstStyle/>
        <a:p>
          <a:endParaRPr lang="tr-TR"/>
        </a:p>
      </dgm:t>
    </dgm:pt>
    <dgm:pt modelId="{55C73D48-A099-42D5-82BD-9D7A88AF9496}" type="sibTrans" cxnId="{2BB377EA-A468-45D0-A877-1608D7632D58}">
      <dgm:prSet/>
      <dgm:spPr/>
      <dgm:t>
        <a:bodyPr/>
        <a:lstStyle/>
        <a:p>
          <a:endParaRPr lang="tr-TR"/>
        </a:p>
      </dgm:t>
    </dgm:pt>
    <dgm:pt modelId="{CA543412-2541-41D8-B4D1-E806B2C6F11F}" type="pres">
      <dgm:prSet presAssocID="{DB896284-4968-4DDA-99D4-BD2EFA79E822}" presName="CompostProcess" presStyleCnt="0">
        <dgm:presLayoutVars>
          <dgm:dir/>
          <dgm:resizeHandles val="exact"/>
        </dgm:presLayoutVars>
      </dgm:prSet>
      <dgm:spPr/>
      <dgm:t>
        <a:bodyPr/>
        <a:lstStyle/>
        <a:p>
          <a:endParaRPr lang="tr-TR"/>
        </a:p>
      </dgm:t>
    </dgm:pt>
    <dgm:pt modelId="{12EFBC28-0085-44D6-B5E9-F43DC26E5B96}" type="pres">
      <dgm:prSet presAssocID="{DB896284-4968-4DDA-99D4-BD2EFA79E822}" presName="arrow" presStyleLbl="bgShp" presStyleIdx="0" presStyleCnt="1"/>
      <dgm:spPr>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1C2277D8-A84C-4EDB-8C11-1739C59FBE5B}" type="pres">
      <dgm:prSet presAssocID="{DB896284-4968-4DDA-99D4-BD2EFA79E822}" presName="linearProcess" presStyleCnt="0"/>
      <dgm:spPr/>
    </dgm:pt>
    <dgm:pt modelId="{43612348-C171-404A-B427-B6A8452B7F6F}" type="pres">
      <dgm:prSet presAssocID="{6693B399-F216-471F-BA2E-B87D7DCA0048}" presName="textNode" presStyleLbl="node1" presStyleIdx="0" presStyleCnt="2" custScaleX="118276">
        <dgm:presLayoutVars>
          <dgm:bulletEnabled val="1"/>
        </dgm:presLayoutVars>
      </dgm:prSet>
      <dgm:spPr/>
      <dgm:t>
        <a:bodyPr/>
        <a:lstStyle/>
        <a:p>
          <a:endParaRPr lang="tr-TR"/>
        </a:p>
      </dgm:t>
    </dgm:pt>
    <dgm:pt modelId="{7A0CC61F-9CD7-4F49-B209-280EC24CAE9D}" type="pres">
      <dgm:prSet presAssocID="{AE51E857-D1C5-4302-9E22-9A0F1E395A39}" presName="sibTrans" presStyleCnt="0"/>
      <dgm:spPr/>
    </dgm:pt>
    <dgm:pt modelId="{8E4900AB-9498-4ABE-A768-DD26B948C414}" type="pres">
      <dgm:prSet presAssocID="{94DA1CC9-61DB-4F26-9513-0581E9C6C180}" presName="textNode" presStyleLbl="node1" presStyleIdx="1" presStyleCnt="2">
        <dgm:presLayoutVars>
          <dgm:bulletEnabled val="1"/>
        </dgm:presLayoutVars>
      </dgm:prSet>
      <dgm:spPr/>
      <dgm:t>
        <a:bodyPr/>
        <a:lstStyle/>
        <a:p>
          <a:endParaRPr lang="tr-TR"/>
        </a:p>
      </dgm:t>
    </dgm:pt>
  </dgm:ptLst>
  <dgm:cxnLst>
    <dgm:cxn modelId="{4C1C0621-711B-4E22-B17E-738C22D1935C}" srcId="{DB896284-4968-4DDA-99D4-BD2EFA79E822}" destId="{6693B399-F216-471F-BA2E-B87D7DCA0048}" srcOrd="0" destOrd="0" parTransId="{5BEC3D01-E3E8-4437-8D43-DF3F5E6DE129}" sibTransId="{AE51E857-D1C5-4302-9E22-9A0F1E395A39}"/>
    <dgm:cxn modelId="{8F8BFD3A-A6D3-4430-AF63-16A6A51B83D1}" type="presOf" srcId="{94DA1CC9-61DB-4F26-9513-0581E9C6C180}" destId="{8E4900AB-9498-4ABE-A768-DD26B948C414}" srcOrd="0" destOrd="0" presId="urn:microsoft.com/office/officeart/2005/8/layout/hProcess9"/>
    <dgm:cxn modelId="{DE550366-BBAF-4856-B42C-2F69727816DB}" type="presOf" srcId="{6693B399-F216-471F-BA2E-B87D7DCA0048}" destId="{43612348-C171-404A-B427-B6A8452B7F6F}" srcOrd="0" destOrd="0" presId="urn:microsoft.com/office/officeart/2005/8/layout/hProcess9"/>
    <dgm:cxn modelId="{C0763707-EEF0-4EF3-951A-64AF877D148E}" type="presOf" srcId="{DB896284-4968-4DDA-99D4-BD2EFA79E822}" destId="{CA543412-2541-41D8-B4D1-E806B2C6F11F}" srcOrd="0" destOrd="0" presId="urn:microsoft.com/office/officeart/2005/8/layout/hProcess9"/>
    <dgm:cxn modelId="{2BB377EA-A468-45D0-A877-1608D7632D58}" srcId="{DB896284-4968-4DDA-99D4-BD2EFA79E822}" destId="{94DA1CC9-61DB-4F26-9513-0581E9C6C180}" srcOrd="1" destOrd="0" parTransId="{3B95B0B6-5A82-4C77-AE5C-3F49BC6E336D}" sibTransId="{55C73D48-A099-42D5-82BD-9D7A88AF9496}"/>
    <dgm:cxn modelId="{F69D6986-3D55-4C34-8456-0E0BCC045691}" type="presParOf" srcId="{CA543412-2541-41D8-B4D1-E806B2C6F11F}" destId="{12EFBC28-0085-44D6-B5E9-F43DC26E5B96}" srcOrd="0" destOrd="0" presId="urn:microsoft.com/office/officeart/2005/8/layout/hProcess9"/>
    <dgm:cxn modelId="{6E83FCF8-E4B8-4067-BECA-967FEF2A6C81}" type="presParOf" srcId="{CA543412-2541-41D8-B4D1-E806B2C6F11F}" destId="{1C2277D8-A84C-4EDB-8C11-1739C59FBE5B}" srcOrd="1" destOrd="0" presId="urn:microsoft.com/office/officeart/2005/8/layout/hProcess9"/>
    <dgm:cxn modelId="{C5A8AB09-13F4-46BF-8729-CA6CE9ECC71F}" type="presParOf" srcId="{1C2277D8-A84C-4EDB-8C11-1739C59FBE5B}" destId="{43612348-C171-404A-B427-B6A8452B7F6F}" srcOrd="0" destOrd="0" presId="urn:microsoft.com/office/officeart/2005/8/layout/hProcess9"/>
    <dgm:cxn modelId="{D9E0495E-5D58-4788-9C53-E5D2C718267F}" type="presParOf" srcId="{1C2277D8-A84C-4EDB-8C11-1739C59FBE5B}" destId="{7A0CC61F-9CD7-4F49-B209-280EC24CAE9D}" srcOrd="1" destOrd="0" presId="urn:microsoft.com/office/officeart/2005/8/layout/hProcess9"/>
    <dgm:cxn modelId="{341954C0-F9F9-4AE4-9089-DF257405E06F}" type="presParOf" srcId="{1C2277D8-A84C-4EDB-8C11-1739C59FBE5B}" destId="{8E4900AB-9498-4ABE-A768-DD26B948C414}"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D9BCB1E-8524-4177-A20F-FB8D6DB0A70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77163D89-F1A9-4DC3-8AF4-90FE6CAC4819}">
      <dgm:prSet>
        <dgm:style>
          <a:lnRef idx="2">
            <a:schemeClr val="accent4"/>
          </a:lnRef>
          <a:fillRef idx="1">
            <a:schemeClr val="lt1"/>
          </a:fillRef>
          <a:effectRef idx="0">
            <a:schemeClr val="accent4"/>
          </a:effectRef>
          <a:fontRef idx="minor">
            <a:schemeClr val="dk1"/>
          </a:fontRef>
        </dgm:style>
      </dgm:prSet>
      <dgm:spPr/>
      <dgm:t>
        <a:bodyPr/>
        <a:lstStyle/>
        <a:p>
          <a:pPr algn="ctr" rtl="0"/>
          <a:r>
            <a:rPr lang="tr-TR" b="1" dirty="0" smtClean="0"/>
            <a:t>Belki kullanabilirim</a:t>
          </a:r>
          <a:endParaRPr lang="tr-TR" dirty="0"/>
        </a:p>
      </dgm:t>
    </dgm:pt>
    <dgm:pt modelId="{CFED03E7-7500-4112-BAB2-0A9E6AAB45EF}" type="parTrans" cxnId="{FAFE39B3-2D22-49A4-9791-E13537381E43}">
      <dgm:prSet/>
      <dgm:spPr/>
      <dgm:t>
        <a:bodyPr/>
        <a:lstStyle/>
        <a:p>
          <a:endParaRPr lang="tr-TR"/>
        </a:p>
      </dgm:t>
    </dgm:pt>
    <dgm:pt modelId="{140859BF-0D7E-4E40-AFD7-6557187368CC}" type="sibTrans" cxnId="{FAFE39B3-2D22-49A4-9791-E13537381E43}">
      <dgm:prSet/>
      <dgm:spPr/>
      <dgm:t>
        <a:bodyPr/>
        <a:lstStyle/>
        <a:p>
          <a:endParaRPr lang="tr-TR"/>
        </a:p>
      </dgm:t>
    </dgm:pt>
    <dgm:pt modelId="{B96EA61E-0B77-43A5-8984-82C308FA61D5}">
      <dgm:prSet>
        <dgm:style>
          <a:lnRef idx="2">
            <a:schemeClr val="accent2"/>
          </a:lnRef>
          <a:fillRef idx="1">
            <a:schemeClr val="lt1"/>
          </a:fillRef>
          <a:effectRef idx="0">
            <a:schemeClr val="accent2"/>
          </a:effectRef>
          <a:fontRef idx="minor">
            <a:schemeClr val="dk1"/>
          </a:fontRef>
        </dgm:style>
      </dgm:prSet>
      <dgm:spPr/>
      <dgm:t>
        <a:bodyPr/>
        <a:lstStyle/>
        <a:p>
          <a:pPr algn="ctr" rtl="0"/>
          <a:r>
            <a:rPr lang="tr-TR" b="1" smtClean="0"/>
            <a:t>Korku ve merak</a:t>
          </a:r>
          <a:endParaRPr lang="tr-TR"/>
        </a:p>
      </dgm:t>
    </dgm:pt>
    <dgm:pt modelId="{0AA12397-0028-4596-A336-D2DAAB218B98}" type="parTrans" cxnId="{3E030B32-B0C9-438A-BA6F-2824A27C0643}">
      <dgm:prSet/>
      <dgm:spPr/>
      <dgm:t>
        <a:bodyPr/>
        <a:lstStyle/>
        <a:p>
          <a:endParaRPr lang="tr-TR"/>
        </a:p>
      </dgm:t>
    </dgm:pt>
    <dgm:pt modelId="{9B5797F1-233B-40CB-BB91-B75F56196A41}" type="sibTrans" cxnId="{3E030B32-B0C9-438A-BA6F-2824A27C0643}">
      <dgm:prSet/>
      <dgm:spPr/>
      <dgm:t>
        <a:bodyPr/>
        <a:lstStyle/>
        <a:p>
          <a:endParaRPr lang="tr-TR"/>
        </a:p>
      </dgm:t>
    </dgm:pt>
    <dgm:pt modelId="{64A4A147-90AF-491D-AA8E-10C898B8FE92}">
      <dgm:prSet>
        <dgm:style>
          <a:lnRef idx="2">
            <a:schemeClr val="dk1"/>
          </a:lnRef>
          <a:fillRef idx="1">
            <a:schemeClr val="lt1"/>
          </a:fillRef>
          <a:effectRef idx="0">
            <a:schemeClr val="dk1"/>
          </a:effectRef>
          <a:fontRef idx="minor">
            <a:schemeClr val="dk1"/>
          </a:fontRef>
        </dgm:style>
      </dgm:prSet>
      <dgm:spPr/>
      <dgm:t>
        <a:bodyPr/>
        <a:lstStyle/>
        <a:p>
          <a:pPr algn="ctr" rtl="0"/>
          <a:r>
            <a:rPr lang="tr-TR" b="1" dirty="0" smtClean="0"/>
            <a:t>Bir kereden bir şey olmaz</a:t>
          </a:r>
          <a:endParaRPr lang="tr-TR" dirty="0"/>
        </a:p>
      </dgm:t>
    </dgm:pt>
    <dgm:pt modelId="{08EA3CD7-A671-416F-95BD-A8FE292BA4E2}" type="parTrans" cxnId="{51DCD8DA-60CB-41DB-9793-E80D770FCAD3}">
      <dgm:prSet/>
      <dgm:spPr/>
      <dgm:t>
        <a:bodyPr/>
        <a:lstStyle/>
        <a:p>
          <a:endParaRPr lang="tr-TR"/>
        </a:p>
      </dgm:t>
    </dgm:pt>
    <dgm:pt modelId="{59091E6A-D22D-4917-9736-782B7E996C45}" type="sibTrans" cxnId="{51DCD8DA-60CB-41DB-9793-E80D770FCAD3}">
      <dgm:prSet/>
      <dgm:spPr/>
      <dgm:t>
        <a:bodyPr/>
        <a:lstStyle/>
        <a:p>
          <a:endParaRPr lang="tr-TR"/>
        </a:p>
      </dgm:t>
    </dgm:pt>
    <dgm:pt modelId="{2C9E7E9B-D7D9-414F-B9EC-2FF67D4018FC}">
      <dgm:prSet>
        <dgm:style>
          <a:lnRef idx="2">
            <a:schemeClr val="accent2"/>
          </a:lnRef>
          <a:fillRef idx="1">
            <a:schemeClr val="lt1"/>
          </a:fillRef>
          <a:effectRef idx="0">
            <a:schemeClr val="accent2"/>
          </a:effectRef>
          <a:fontRef idx="minor">
            <a:schemeClr val="dk1"/>
          </a:fontRef>
        </dgm:style>
      </dgm:prSet>
      <dgm:spPr/>
      <dgm:t>
        <a:bodyPr/>
        <a:lstStyle/>
        <a:p>
          <a:pPr algn="ctr" rtl="0"/>
          <a:r>
            <a:rPr lang="tr-TR" b="1" dirty="0" smtClean="0"/>
            <a:t>Bir daha asla</a:t>
          </a:r>
          <a:endParaRPr lang="tr-TR" dirty="0"/>
        </a:p>
      </dgm:t>
    </dgm:pt>
    <dgm:pt modelId="{B2D50021-A87F-4AE7-B297-600FB0CC6DCE}" type="parTrans" cxnId="{CD2E3A37-99AE-40A3-8429-09FA04E17BC3}">
      <dgm:prSet/>
      <dgm:spPr/>
      <dgm:t>
        <a:bodyPr/>
        <a:lstStyle/>
        <a:p>
          <a:endParaRPr lang="tr-TR"/>
        </a:p>
      </dgm:t>
    </dgm:pt>
    <dgm:pt modelId="{4D01C5F3-32E9-45F2-9AB9-4FA33FFF796D}" type="sibTrans" cxnId="{CD2E3A37-99AE-40A3-8429-09FA04E17BC3}">
      <dgm:prSet/>
      <dgm:spPr/>
      <dgm:t>
        <a:bodyPr/>
        <a:lstStyle/>
        <a:p>
          <a:endParaRPr lang="tr-TR"/>
        </a:p>
      </dgm:t>
    </dgm:pt>
    <dgm:pt modelId="{4885AA66-8AD8-430A-A490-78F09573140B}">
      <dgm:prSet>
        <dgm:style>
          <a:lnRef idx="2">
            <a:schemeClr val="dk1"/>
          </a:lnRef>
          <a:fillRef idx="1">
            <a:schemeClr val="lt1"/>
          </a:fillRef>
          <a:effectRef idx="0">
            <a:schemeClr val="dk1"/>
          </a:effectRef>
          <a:fontRef idx="minor">
            <a:schemeClr val="dk1"/>
          </a:fontRef>
        </dgm:style>
      </dgm:prSet>
      <dgm:spPr/>
      <dgm:t>
        <a:bodyPr/>
        <a:lstStyle/>
        <a:p>
          <a:pPr algn="ctr" rtl="0"/>
          <a:r>
            <a:rPr lang="tr-TR" b="1" dirty="0" smtClean="0"/>
            <a:t>Ben bağımlı olmam</a:t>
          </a:r>
          <a:endParaRPr lang="tr-TR" dirty="0"/>
        </a:p>
      </dgm:t>
    </dgm:pt>
    <dgm:pt modelId="{39A15C05-131B-4503-BD9C-42538C54FE4B}" type="parTrans" cxnId="{E792BD2A-826B-4ED5-BFF6-B7C92851FF75}">
      <dgm:prSet/>
      <dgm:spPr/>
      <dgm:t>
        <a:bodyPr/>
        <a:lstStyle/>
        <a:p>
          <a:endParaRPr lang="tr-TR"/>
        </a:p>
      </dgm:t>
    </dgm:pt>
    <dgm:pt modelId="{ED24AD12-EE8D-4ACA-AB62-F255FCFD8B98}" type="sibTrans" cxnId="{E792BD2A-826B-4ED5-BFF6-B7C92851FF75}">
      <dgm:prSet/>
      <dgm:spPr/>
      <dgm:t>
        <a:bodyPr/>
        <a:lstStyle/>
        <a:p>
          <a:endParaRPr lang="tr-TR"/>
        </a:p>
      </dgm:t>
    </dgm:pt>
    <dgm:pt modelId="{F074E4C2-3A49-4108-9F90-CF8432668C27}">
      <dgm:prSet>
        <dgm:style>
          <a:lnRef idx="2">
            <a:schemeClr val="accent5"/>
          </a:lnRef>
          <a:fillRef idx="1">
            <a:schemeClr val="lt1"/>
          </a:fillRef>
          <a:effectRef idx="0">
            <a:schemeClr val="accent5"/>
          </a:effectRef>
          <a:fontRef idx="minor">
            <a:schemeClr val="dk1"/>
          </a:fontRef>
        </dgm:style>
      </dgm:prSet>
      <dgm:spPr/>
      <dgm:t>
        <a:bodyPr/>
        <a:lstStyle/>
        <a:p>
          <a:pPr algn="ctr" rtl="0"/>
          <a:r>
            <a:rPr lang="tr-TR" b="1" dirty="0" smtClean="0">
              <a:latin typeface="Times New Roman" pitchFamily="18" charset="0"/>
              <a:cs typeface="Times New Roman" pitchFamily="18" charset="0"/>
            </a:rPr>
            <a:t>İstersem bırakırım</a:t>
          </a:r>
          <a:endParaRPr lang="tr-TR" b="1" dirty="0">
            <a:latin typeface="Times New Roman" pitchFamily="18" charset="0"/>
            <a:cs typeface="Times New Roman" pitchFamily="18" charset="0"/>
          </a:endParaRPr>
        </a:p>
      </dgm:t>
    </dgm:pt>
    <dgm:pt modelId="{C29B26F3-5A51-4505-A4F8-50311A4BF2BD}" type="parTrans" cxnId="{1D04485C-6CF8-4857-B9D2-6B522B7BD27B}">
      <dgm:prSet/>
      <dgm:spPr/>
      <dgm:t>
        <a:bodyPr/>
        <a:lstStyle/>
        <a:p>
          <a:endParaRPr lang="tr-TR"/>
        </a:p>
      </dgm:t>
    </dgm:pt>
    <dgm:pt modelId="{9370D1A9-89F7-477C-AE82-F4896D4237C6}" type="sibTrans" cxnId="{1D04485C-6CF8-4857-B9D2-6B522B7BD27B}">
      <dgm:prSet/>
      <dgm:spPr/>
      <dgm:t>
        <a:bodyPr/>
        <a:lstStyle/>
        <a:p>
          <a:endParaRPr lang="tr-TR"/>
        </a:p>
      </dgm:t>
    </dgm:pt>
    <dgm:pt modelId="{711EBDBE-2549-44F3-8D48-4BBED44A5C87}">
      <dgm:prSet>
        <dgm:style>
          <a:lnRef idx="2">
            <a:schemeClr val="dk1"/>
          </a:lnRef>
          <a:fillRef idx="1">
            <a:schemeClr val="lt1"/>
          </a:fillRef>
          <a:effectRef idx="0">
            <a:schemeClr val="dk1"/>
          </a:effectRef>
          <a:fontRef idx="minor">
            <a:schemeClr val="dk1"/>
          </a:fontRef>
        </dgm:style>
      </dgm:prSet>
      <dgm:spPr/>
      <dgm:t>
        <a:bodyPr/>
        <a:lstStyle/>
        <a:p>
          <a:pPr algn="ctr" rtl="0"/>
          <a:r>
            <a:rPr lang="tr-TR" b="1" dirty="0" smtClean="0"/>
            <a:t>Bıraktım bir daha başlamam</a:t>
          </a:r>
          <a:endParaRPr lang="tr-TR" dirty="0"/>
        </a:p>
      </dgm:t>
    </dgm:pt>
    <dgm:pt modelId="{7FE02390-3D33-4264-8506-739376CF36F0}" type="parTrans" cxnId="{1A57139A-7236-4112-BF2B-A133415ED00C}">
      <dgm:prSet/>
      <dgm:spPr/>
      <dgm:t>
        <a:bodyPr/>
        <a:lstStyle/>
        <a:p>
          <a:endParaRPr lang="tr-TR"/>
        </a:p>
      </dgm:t>
    </dgm:pt>
    <dgm:pt modelId="{79AAF6BC-FCE7-4B69-8BAC-1C3D1B274B7E}" type="sibTrans" cxnId="{1A57139A-7236-4112-BF2B-A133415ED00C}">
      <dgm:prSet/>
      <dgm:spPr/>
      <dgm:t>
        <a:bodyPr/>
        <a:lstStyle/>
        <a:p>
          <a:endParaRPr lang="tr-TR"/>
        </a:p>
      </dgm:t>
    </dgm:pt>
    <dgm:pt modelId="{236278CB-DD03-4F82-976C-EBEBD54C945B}" type="pres">
      <dgm:prSet presAssocID="{2D9BCB1E-8524-4177-A20F-FB8D6DB0A702}" presName="linear" presStyleCnt="0">
        <dgm:presLayoutVars>
          <dgm:animLvl val="lvl"/>
          <dgm:resizeHandles val="exact"/>
        </dgm:presLayoutVars>
      </dgm:prSet>
      <dgm:spPr/>
      <dgm:t>
        <a:bodyPr/>
        <a:lstStyle/>
        <a:p>
          <a:endParaRPr lang="tr-TR"/>
        </a:p>
      </dgm:t>
    </dgm:pt>
    <dgm:pt modelId="{17F69909-5B09-437C-A28F-E0128BEACB56}" type="pres">
      <dgm:prSet presAssocID="{77163D89-F1A9-4DC3-8AF4-90FE6CAC4819}" presName="parentText" presStyleLbl="node1" presStyleIdx="0" presStyleCnt="7" custLinFactY="-16334" custLinFactNeighborX="-3593" custLinFactNeighborY="-100000">
        <dgm:presLayoutVars>
          <dgm:chMax val="0"/>
          <dgm:bulletEnabled val="1"/>
        </dgm:presLayoutVars>
      </dgm:prSet>
      <dgm:spPr/>
      <dgm:t>
        <a:bodyPr/>
        <a:lstStyle/>
        <a:p>
          <a:endParaRPr lang="tr-TR"/>
        </a:p>
      </dgm:t>
    </dgm:pt>
    <dgm:pt modelId="{CD133D68-F9CD-4193-A673-58849CE3E15C}" type="pres">
      <dgm:prSet presAssocID="{140859BF-0D7E-4E40-AFD7-6557187368CC}" presName="spacer" presStyleCnt="0"/>
      <dgm:spPr/>
    </dgm:pt>
    <dgm:pt modelId="{5C3D6653-56B1-4ED5-9623-3BF8795CE922}" type="pres">
      <dgm:prSet presAssocID="{B96EA61E-0B77-43A5-8984-82C308FA61D5}" presName="parentText" presStyleLbl="node1" presStyleIdx="1" presStyleCnt="7" custLinFactY="-586" custLinFactNeighborY="-100000">
        <dgm:presLayoutVars>
          <dgm:chMax val="0"/>
          <dgm:bulletEnabled val="1"/>
        </dgm:presLayoutVars>
      </dgm:prSet>
      <dgm:spPr/>
      <dgm:t>
        <a:bodyPr/>
        <a:lstStyle/>
        <a:p>
          <a:endParaRPr lang="tr-TR"/>
        </a:p>
      </dgm:t>
    </dgm:pt>
    <dgm:pt modelId="{62B04499-B397-46BD-9F5D-F851533566E3}" type="pres">
      <dgm:prSet presAssocID="{9B5797F1-233B-40CB-BB91-B75F56196A41}" presName="spacer" presStyleCnt="0"/>
      <dgm:spPr/>
    </dgm:pt>
    <dgm:pt modelId="{9B986D6B-2C37-49D3-8EA9-5413305CA8AD}" type="pres">
      <dgm:prSet presAssocID="{64A4A147-90AF-491D-AA8E-10C898B8FE92}" presName="parentText" presStyleLbl="node1" presStyleIdx="2" presStyleCnt="7">
        <dgm:presLayoutVars>
          <dgm:chMax val="0"/>
          <dgm:bulletEnabled val="1"/>
        </dgm:presLayoutVars>
      </dgm:prSet>
      <dgm:spPr/>
      <dgm:t>
        <a:bodyPr/>
        <a:lstStyle/>
        <a:p>
          <a:endParaRPr lang="tr-TR"/>
        </a:p>
      </dgm:t>
    </dgm:pt>
    <dgm:pt modelId="{4071FFD8-20A2-4F6B-AB06-E08AE81D2116}" type="pres">
      <dgm:prSet presAssocID="{59091E6A-D22D-4917-9736-782B7E996C45}" presName="spacer" presStyleCnt="0"/>
      <dgm:spPr/>
    </dgm:pt>
    <dgm:pt modelId="{4D12FC4A-0112-40B0-A2F7-F9D63A971601}" type="pres">
      <dgm:prSet presAssocID="{2C9E7E9B-D7D9-414F-B9EC-2FF67D4018FC}" presName="parentText" presStyleLbl="node1" presStyleIdx="3" presStyleCnt="7" custLinFactNeighborY="-25844">
        <dgm:presLayoutVars>
          <dgm:chMax val="0"/>
          <dgm:bulletEnabled val="1"/>
        </dgm:presLayoutVars>
      </dgm:prSet>
      <dgm:spPr/>
      <dgm:t>
        <a:bodyPr/>
        <a:lstStyle/>
        <a:p>
          <a:endParaRPr lang="tr-TR"/>
        </a:p>
      </dgm:t>
    </dgm:pt>
    <dgm:pt modelId="{1B74B443-693F-4BB2-8979-576D1A2F5EED}" type="pres">
      <dgm:prSet presAssocID="{4D01C5F3-32E9-45F2-9AB9-4FA33FFF796D}" presName="spacer" presStyleCnt="0"/>
      <dgm:spPr/>
    </dgm:pt>
    <dgm:pt modelId="{F725BB9F-AB72-48E0-B32B-D3227AEDEFC9}" type="pres">
      <dgm:prSet presAssocID="{4885AA66-8AD8-430A-A490-78F09573140B}" presName="parentText" presStyleLbl="node1" presStyleIdx="4" presStyleCnt="7">
        <dgm:presLayoutVars>
          <dgm:chMax val="0"/>
          <dgm:bulletEnabled val="1"/>
        </dgm:presLayoutVars>
      </dgm:prSet>
      <dgm:spPr/>
      <dgm:t>
        <a:bodyPr/>
        <a:lstStyle/>
        <a:p>
          <a:endParaRPr lang="tr-TR"/>
        </a:p>
      </dgm:t>
    </dgm:pt>
    <dgm:pt modelId="{62BF8992-46DF-4DDC-BFC5-00B00ED2B21A}" type="pres">
      <dgm:prSet presAssocID="{ED24AD12-EE8D-4ACA-AB62-F255FCFD8B98}" presName="spacer" presStyleCnt="0"/>
      <dgm:spPr/>
    </dgm:pt>
    <dgm:pt modelId="{EB1A2C3F-435C-4C3A-964D-67D0E7D01CB3}" type="pres">
      <dgm:prSet presAssocID="{F074E4C2-3A49-4108-9F90-CF8432668C27}" presName="parentText" presStyleLbl="node1" presStyleIdx="5" presStyleCnt="7">
        <dgm:presLayoutVars>
          <dgm:chMax val="0"/>
          <dgm:bulletEnabled val="1"/>
        </dgm:presLayoutVars>
      </dgm:prSet>
      <dgm:spPr/>
      <dgm:t>
        <a:bodyPr/>
        <a:lstStyle/>
        <a:p>
          <a:endParaRPr lang="tr-TR"/>
        </a:p>
      </dgm:t>
    </dgm:pt>
    <dgm:pt modelId="{0266CC2C-5373-4AAD-8ACC-8EA4B168735E}" type="pres">
      <dgm:prSet presAssocID="{9370D1A9-89F7-477C-AE82-F4896D4237C6}" presName="spacer" presStyleCnt="0"/>
      <dgm:spPr/>
    </dgm:pt>
    <dgm:pt modelId="{45FB9F73-201A-41B4-8611-0D9238CE8B73}" type="pres">
      <dgm:prSet presAssocID="{711EBDBE-2549-44F3-8D48-4BBED44A5C87}" presName="parentText" presStyleLbl="node1" presStyleIdx="6" presStyleCnt="7">
        <dgm:presLayoutVars>
          <dgm:chMax val="0"/>
          <dgm:bulletEnabled val="1"/>
        </dgm:presLayoutVars>
      </dgm:prSet>
      <dgm:spPr/>
      <dgm:t>
        <a:bodyPr/>
        <a:lstStyle/>
        <a:p>
          <a:endParaRPr lang="tr-TR"/>
        </a:p>
      </dgm:t>
    </dgm:pt>
  </dgm:ptLst>
  <dgm:cxnLst>
    <dgm:cxn modelId="{B511DC71-5998-4321-96C9-ACA30C0F6AFB}" type="presOf" srcId="{4885AA66-8AD8-430A-A490-78F09573140B}" destId="{F725BB9F-AB72-48E0-B32B-D3227AEDEFC9}" srcOrd="0" destOrd="0" presId="urn:microsoft.com/office/officeart/2005/8/layout/vList2"/>
    <dgm:cxn modelId="{A0AB9608-8B5F-4CE8-92DD-745D868B8933}" type="presOf" srcId="{64A4A147-90AF-491D-AA8E-10C898B8FE92}" destId="{9B986D6B-2C37-49D3-8EA9-5413305CA8AD}" srcOrd="0" destOrd="0" presId="urn:microsoft.com/office/officeart/2005/8/layout/vList2"/>
    <dgm:cxn modelId="{9A416F86-B1E5-4862-BDB8-BF226598E2CF}" type="presOf" srcId="{F074E4C2-3A49-4108-9F90-CF8432668C27}" destId="{EB1A2C3F-435C-4C3A-964D-67D0E7D01CB3}" srcOrd="0" destOrd="0" presId="urn:microsoft.com/office/officeart/2005/8/layout/vList2"/>
    <dgm:cxn modelId="{3E030B32-B0C9-438A-BA6F-2824A27C0643}" srcId="{2D9BCB1E-8524-4177-A20F-FB8D6DB0A702}" destId="{B96EA61E-0B77-43A5-8984-82C308FA61D5}" srcOrd="1" destOrd="0" parTransId="{0AA12397-0028-4596-A336-D2DAAB218B98}" sibTransId="{9B5797F1-233B-40CB-BB91-B75F56196A41}"/>
    <dgm:cxn modelId="{472EEB62-4732-4C66-A52C-3FF836AD9E47}" type="presOf" srcId="{711EBDBE-2549-44F3-8D48-4BBED44A5C87}" destId="{45FB9F73-201A-41B4-8611-0D9238CE8B73}" srcOrd="0" destOrd="0" presId="urn:microsoft.com/office/officeart/2005/8/layout/vList2"/>
    <dgm:cxn modelId="{51DCD8DA-60CB-41DB-9793-E80D770FCAD3}" srcId="{2D9BCB1E-8524-4177-A20F-FB8D6DB0A702}" destId="{64A4A147-90AF-491D-AA8E-10C898B8FE92}" srcOrd="2" destOrd="0" parTransId="{08EA3CD7-A671-416F-95BD-A8FE292BA4E2}" sibTransId="{59091E6A-D22D-4917-9736-782B7E996C45}"/>
    <dgm:cxn modelId="{CA3D8D2A-7A19-4B72-AB90-356B63DF22FC}" type="presOf" srcId="{77163D89-F1A9-4DC3-8AF4-90FE6CAC4819}" destId="{17F69909-5B09-437C-A28F-E0128BEACB56}" srcOrd="0" destOrd="0" presId="urn:microsoft.com/office/officeart/2005/8/layout/vList2"/>
    <dgm:cxn modelId="{FAFE39B3-2D22-49A4-9791-E13537381E43}" srcId="{2D9BCB1E-8524-4177-A20F-FB8D6DB0A702}" destId="{77163D89-F1A9-4DC3-8AF4-90FE6CAC4819}" srcOrd="0" destOrd="0" parTransId="{CFED03E7-7500-4112-BAB2-0A9E6AAB45EF}" sibTransId="{140859BF-0D7E-4E40-AFD7-6557187368CC}"/>
    <dgm:cxn modelId="{CD2E3A37-99AE-40A3-8429-09FA04E17BC3}" srcId="{2D9BCB1E-8524-4177-A20F-FB8D6DB0A702}" destId="{2C9E7E9B-D7D9-414F-B9EC-2FF67D4018FC}" srcOrd="3" destOrd="0" parTransId="{B2D50021-A87F-4AE7-B297-600FB0CC6DCE}" sibTransId="{4D01C5F3-32E9-45F2-9AB9-4FA33FFF796D}"/>
    <dgm:cxn modelId="{1D04485C-6CF8-4857-B9D2-6B522B7BD27B}" srcId="{2D9BCB1E-8524-4177-A20F-FB8D6DB0A702}" destId="{F074E4C2-3A49-4108-9F90-CF8432668C27}" srcOrd="5" destOrd="0" parTransId="{C29B26F3-5A51-4505-A4F8-50311A4BF2BD}" sibTransId="{9370D1A9-89F7-477C-AE82-F4896D4237C6}"/>
    <dgm:cxn modelId="{E792BD2A-826B-4ED5-BFF6-B7C92851FF75}" srcId="{2D9BCB1E-8524-4177-A20F-FB8D6DB0A702}" destId="{4885AA66-8AD8-430A-A490-78F09573140B}" srcOrd="4" destOrd="0" parTransId="{39A15C05-131B-4503-BD9C-42538C54FE4B}" sibTransId="{ED24AD12-EE8D-4ACA-AB62-F255FCFD8B98}"/>
    <dgm:cxn modelId="{DB7D6CD7-4587-439D-871B-FAD6CE9EF364}" type="presOf" srcId="{2D9BCB1E-8524-4177-A20F-FB8D6DB0A702}" destId="{236278CB-DD03-4F82-976C-EBEBD54C945B}" srcOrd="0" destOrd="0" presId="urn:microsoft.com/office/officeart/2005/8/layout/vList2"/>
    <dgm:cxn modelId="{AD5A482D-AA1A-49A5-9768-EC32392A995C}" type="presOf" srcId="{2C9E7E9B-D7D9-414F-B9EC-2FF67D4018FC}" destId="{4D12FC4A-0112-40B0-A2F7-F9D63A971601}" srcOrd="0" destOrd="0" presId="urn:microsoft.com/office/officeart/2005/8/layout/vList2"/>
    <dgm:cxn modelId="{85DF9B31-CEAB-4329-865B-23B87E3666FE}" type="presOf" srcId="{B96EA61E-0B77-43A5-8984-82C308FA61D5}" destId="{5C3D6653-56B1-4ED5-9623-3BF8795CE922}" srcOrd="0" destOrd="0" presId="urn:microsoft.com/office/officeart/2005/8/layout/vList2"/>
    <dgm:cxn modelId="{1A57139A-7236-4112-BF2B-A133415ED00C}" srcId="{2D9BCB1E-8524-4177-A20F-FB8D6DB0A702}" destId="{711EBDBE-2549-44F3-8D48-4BBED44A5C87}" srcOrd="6" destOrd="0" parTransId="{7FE02390-3D33-4264-8506-739376CF36F0}" sibTransId="{79AAF6BC-FCE7-4B69-8BAC-1C3D1B274B7E}"/>
    <dgm:cxn modelId="{C66B76DA-1565-4A73-8873-BE31DDF73149}" type="presParOf" srcId="{236278CB-DD03-4F82-976C-EBEBD54C945B}" destId="{17F69909-5B09-437C-A28F-E0128BEACB56}" srcOrd="0" destOrd="0" presId="urn:microsoft.com/office/officeart/2005/8/layout/vList2"/>
    <dgm:cxn modelId="{5B59E2E8-403B-4A7D-BD73-A9E71D115503}" type="presParOf" srcId="{236278CB-DD03-4F82-976C-EBEBD54C945B}" destId="{CD133D68-F9CD-4193-A673-58849CE3E15C}" srcOrd="1" destOrd="0" presId="urn:microsoft.com/office/officeart/2005/8/layout/vList2"/>
    <dgm:cxn modelId="{F16D78C2-9176-4644-9CB9-39F72BA00509}" type="presParOf" srcId="{236278CB-DD03-4F82-976C-EBEBD54C945B}" destId="{5C3D6653-56B1-4ED5-9623-3BF8795CE922}" srcOrd="2" destOrd="0" presId="urn:microsoft.com/office/officeart/2005/8/layout/vList2"/>
    <dgm:cxn modelId="{B8FBA7F8-849A-43AF-A638-C1B1D5A61B26}" type="presParOf" srcId="{236278CB-DD03-4F82-976C-EBEBD54C945B}" destId="{62B04499-B397-46BD-9F5D-F851533566E3}" srcOrd="3" destOrd="0" presId="urn:microsoft.com/office/officeart/2005/8/layout/vList2"/>
    <dgm:cxn modelId="{F11BD430-E1E7-477F-AFE3-CEA25406B69C}" type="presParOf" srcId="{236278CB-DD03-4F82-976C-EBEBD54C945B}" destId="{9B986D6B-2C37-49D3-8EA9-5413305CA8AD}" srcOrd="4" destOrd="0" presId="urn:microsoft.com/office/officeart/2005/8/layout/vList2"/>
    <dgm:cxn modelId="{86F198D0-6BAF-41B9-87C0-1C04452E3672}" type="presParOf" srcId="{236278CB-DD03-4F82-976C-EBEBD54C945B}" destId="{4071FFD8-20A2-4F6B-AB06-E08AE81D2116}" srcOrd="5" destOrd="0" presId="urn:microsoft.com/office/officeart/2005/8/layout/vList2"/>
    <dgm:cxn modelId="{E2094DB3-1A48-41C7-91EA-FFB5C16768A9}" type="presParOf" srcId="{236278CB-DD03-4F82-976C-EBEBD54C945B}" destId="{4D12FC4A-0112-40B0-A2F7-F9D63A971601}" srcOrd="6" destOrd="0" presId="urn:microsoft.com/office/officeart/2005/8/layout/vList2"/>
    <dgm:cxn modelId="{C84795CD-4A4F-45CA-97E6-650C143B55ED}" type="presParOf" srcId="{236278CB-DD03-4F82-976C-EBEBD54C945B}" destId="{1B74B443-693F-4BB2-8979-576D1A2F5EED}" srcOrd="7" destOrd="0" presId="urn:microsoft.com/office/officeart/2005/8/layout/vList2"/>
    <dgm:cxn modelId="{9A9D11DB-EF99-4638-BEB7-EA289376AED8}" type="presParOf" srcId="{236278CB-DD03-4F82-976C-EBEBD54C945B}" destId="{F725BB9F-AB72-48E0-B32B-D3227AEDEFC9}" srcOrd="8" destOrd="0" presId="urn:microsoft.com/office/officeart/2005/8/layout/vList2"/>
    <dgm:cxn modelId="{7855B8B0-E3DB-48C8-BEBF-736750041090}" type="presParOf" srcId="{236278CB-DD03-4F82-976C-EBEBD54C945B}" destId="{62BF8992-46DF-4DDC-BFC5-00B00ED2B21A}" srcOrd="9" destOrd="0" presId="urn:microsoft.com/office/officeart/2005/8/layout/vList2"/>
    <dgm:cxn modelId="{D92FC223-9008-4438-88B6-6524BDBC7E0E}" type="presParOf" srcId="{236278CB-DD03-4F82-976C-EBEBD54C945B}" destId="{EB1A2C3F-435C-4C3A-964D-67D0E7D01CB3}" srcOrd="10" destOrd="0" presId="urn:microsoft.com/office/officeart/2005/8/layout/vList2"/>
    <dgm:cxn modelId="{469F7023-CDD6-4D4C-BC77-04148D9774D9}" type="presParOf" srcId="{236278CB-DD03-4F82-976C-EBEBD54C945B}" destId="{0266CC2C-5373-4AAD-8ACC-8EA4B168735E}" srcOrd="11" destOrd="0" presId="urn:microsoft.com/office/officeart/2005/8/layout/vList2"/>
    <dgm:cxn modelId="{7DF11079-3C07-4EC6-AE05-165237D4B14D}" type="presParOf" srcId="{236278CB-DD03-4F82-976C-EBEBD54C945B}" destId="{45FB9F73-201A-41B4-8611-0D9238CE8B73}"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078D158-B5BE-44D7-A569-2644CD7F5F6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tr-TR"/>
        </a:p>
      </dgm:t>
    </dgm:pt>
    <dgm:pt modelId="{256DB696-E41A-406E-8C6A-C5F0F8C6B2CB}">
      <dgm:prSet phldrT="[Metin]" custT="1">
        <dgm:style>
          <a:lnRef idx="2">
            <a:schemeClr val="accent1"/>
          </a:lnRef>
          <a:fillRef idx="1">
            <a:schemeClr val="lt1"/>
          </a:fillRef>
          <a:effectRef idx="0">
            <a:schemeClr val="accent1"/>
          </a:effectRef>
          <a:fontRef idx="minor">
            <a:schemeClr val="dk1"/>
          </a:fontRef>
        </dgm:style>
      </dgm:prSet>
      <dgm:spPr/>
      <dgm:t>
        <a:bodyPr/>
        <a:lstStyle/>
        <a:p>
          <a:r>
            <a:rPr lang="tr-TR" sz="2400" b="1" dirty="0" smtClean="0">
              <a:effectLst/>
            </a:rPr>
            <a:t>Bir kereden bir şey olmaz</a:t>
          </a:r>
          <a:endParaRPr lang="tr-TR" sz="2400" b="1" dirty="0">
            <a:effectLst/>
          </a:endParaRPr>
        </a:p>
      </dgm:t>
    </dgm:pt>
    <dgm:pt modelId="{D06BD86A-FDAE-4460-BD60-37E0950366A2}" type="parTrans" cxnId="{445DB3EE-B68D-4833-BC98-7BA679190AC5}">
      <dgm:prSet/>
      <dgm:spPr/>
      <dgm:t>
        <a:bodyPr/>
        <a:lstStyle/>
        <a:p>
          <a:endParaRPr lang="tr-TR">
            <a:solidFill>
              <a:schemeClr val="bg1"/>
            </a:solidFill>
          </a:endParaRPr>
        </a:p>
      </dgm:t>
    </dgm:pt>
    <dgm:pt modelId="{2B43B3BA-E1A9-41CD-A06C-A1B0944ABF06}" type="sibTrans" cxnId="{445DB3EE-B68D-4833-BC98-7BA679190AC5}">
      <dgm:prSet/>
      <dgm:spPr/>
      <dgm:t>
        <a:bodyPr/>
        <a:lstStyle/>
        <a:p>
          <a:endParaRPr lang="tr-TR">
            <a:solidFill>
              <a:schemeClr val="bg1"/>
            </a:solidFill>
          </a:endParaRPr>
        </a:p>
      </dgm:t>
    </dgm:pt>
    <dgm:pt modelId="{FE938C00-AB06-4695-9DDD-B505533FC3D8}">
      <dgm:prSet phldrT="[Metin]" custT="1">
        <dgm:style>
          <a:lnRef idx="2">
            <a:schemeClr val="accent2"/>
          </a:lnRef>
          <a:fillRef idx="1">
            <a:schemeClr val="lt1"/>
          </a:fillRef>
          <a:effectRef idx="0">
            <a:schemeClr val="accent2"/>
          </a:effectRef>
          <a:fontRef idx="minor">
            <a:schemeClr val="dk1"/>
          </a:fontRef>
        </dgm:style>
      </dgm:prSet>
      <dgm:spPr/>
      <dgm:t>
        <a:bodyPr/>
        <a:lstStyle/>
        <a:p>
          <a:r>
            <a:rPr lang="tr-TR" sz="2400" b="1" dirty="0" smtClean="0">
              <a:effectLst/>
            </a:rPr>
            <a:t>Bir kereden başka asla!</a:t>
          </a:r>
          <a:endParaRPr lang="tr-TR" sz="2400" b="1" dirty="0">
            <a:effectLst/>
          </a:endParaRPr>
        </a:p>
      </dgm:t>
    </dgm:pt>
    <dgm:pt modelId="{47262C4A-37BF-4599-8ACF-D462CA3DF87F}" type="parTrans" cxnId="{A457398E-A9D1-46A6-BE01-CAD29E02C1DD}">
      <dgm:prSet/>
      <dgm:spPr/>
      <dgm:t>
        <a:bodyPr/>
        <a:lstStyle/>
        <a:p>
          <a:endParaRPr lang="tr-TR">
            <a:solidFill>
              <a:schemeClr val="bg1"/>
            </a:solidFill>
          </a:endParaRPr>
        </a:p>
      </dgm:t>
    </dgm:pt>
    <dgm:pt modelId="{A7281A4C-2DFB-4FC1-BB8F-0E1483971B32}" type="sibTrans" cxnId="{A457398E-A9D1-46A6-BE01-CAD29E02C1DD}">
      <dgm:prSet/>
      <dgm:spPr/>
      <dgm:t>
        <a:bodyPr/>
        <a:lstStyle/>
        <a:p>
          <a:endParaRPr lang="tr-TR">
            <a:solidFill>
              <a:schemeClr val="bg1"/>
            </a:solidFill>
          </a:endParaRPr>
        </a:p>
      </dgm:t>
    </dgm:pt>
    <dgm:pt modelId="{7268F0AB-94A3-47F2-BA73-45BDB3A2D487}">
      <dgm:prSet phldrT="[Metin]" custT="1">
        <dgm:style>
          <a:lnRef idx="2">
            <a:schemeClr val="accent3"/>
          </a:lnRef>
          <a:fillRef idx="1">
            <a:schemeClr val="lt1"/>
          </a:fillRef>
          <a:effectRef idx="0">
            <a:schemeClr val="accent3"/>
          </a:effectRef>
          <a:fontRef idx="minor">
            <a:schemeClr val="dk1"/>
          </a:fontRef>
        </dgm:style>
      </dgm:prSet>
      <dgm:spPr/>
      <dgm:t>
        <a:bodyPr/>
        <a:lstStyle/>
        <a:p>
          <a:r>
            <a:rPr lang="tr-TR" sz="2400" b="1" dirty="0" smtClean="0">
              <a:effectLst/>
            </a:rPr>
            <a:t>Ben bağımlı olmam!</a:t>
          </a:r>
          <a:endParaRPr lang="tr-TR" sz="2400" b="1" dirty="0">
            <a:effectLst/>
          </a:endParaRPr>
        </a:p>
      </dgm:t>
    </dgm:pt>
    <dgm:pt modelId="{85A3B3E0-8373-4B48-B0F5-8A8DBB0F0DCE}" type="parTrans" cxnId="{C3DAA9EF-D126-4D3B-A75C-DF7019193D2D}">
      <dgm:prSet/>
      <dgm:spPr/>
      <dgm:t>
        <a:bodyPr/>
        <a:lstStyle/>
        <a:p>
          <a:endParaRPr lang="tr-TR">
            <a:solidFill>
              <a:schemeClr val="bg1"/>
            </a:solidFill>
          </a:endParaRPr>
        </a:p>
      </dgm:t>
    </dgm:pt>
    <dgm:pt modelId="{ACDBAD3C-74B0-4E1C-AAF8-6FCCCAF8DD01}" type="sibTrans" cxnId="{C3DAA9EF-D126-4D3B-A75C-DF7019193D2D}">
      <dgm:prSet/>
      <dgm:spPr/>
      <dgm:t>
        <a:bodyPr/>
        <a:lstStyle/>
        <a:p>
          <a:endParaRPr lang="tr-TR">
            <a:solidFill>
              <a:schemeClr val="bg1"/>
            </a:solidFill>
          </a:endParaRPr>
        </a:p>
      </dgm:t>
    </dgm:pt>
    <dgm:pt modelId="{878967D3-19AC-41EE-8429-99339DC2F654}">
      <dgm:prSet phldrT="[Metin]" custT="1">
        <dgm:style>
          <a:lnRef idx="2">
            <a:schemeClr val="accent4"/>
          </a:lnRef>
          <a:fillRef idx="1">
            <a:schemeClr val="lt1"/>
          </a:fillRef>
          <a:effectRef idx="0">
            <a:schemeClr val="accent4"/>
          </a:effectRef>
          <a:fontRef idx="minor">
            <a:schemeClr val="dk1"/>
          </a:fontRef>
        </dgm:style>
      </dgm:prSet>
      <dgm:spPr/>
      <dgm:t>
        <a:bodyPr/>
        <a:lstStyle/>
        <a:p>
          <a:r>
            <a:rPr lang="tr-TR" sz="2400" b="1" dirty="0" smtClean="0">
              <a:effectLst/>
            </a:rPr>
            <a:t>İstersem bırakırım</a:t>
          </a:r>
          <a:endParaRPr lang="tr-TR" sz="2400" b="1" dirty="0">
            <a:effectLst/>
          </a:endParaRPr>
        </a:p>
      </dgm:t>
    </dgm:pt>
    <dgm:pt modelId="{A2ABBBF4-F402-48A4-9006-B8C8A675ECD4}" type="parTrans" cxnId="{B2EDF189-0B04-4154-81F8-CF7F8C4E514B}">
      <dgm:prSet/>
      <dgm:spPr/>
      <dgm:t>
        <a:bodyPr/>
        <a:lstStyle/>
        <a:p>
          <a:endParaRPr lang="tr-TR">
            <a:solidFill>
              <a:schemeClr val="bg1"/>
            </a:solidFill>
          </a:endParaRPr>
        </a:p>
      </dgm:t>
    </dgm:pt>
    <dgm:pt modelId="{7B841F4E-E1BA-4B9E-8721-BA31EAD3B698}" type="sibTrans" cxnId="{B2EDF189-0B04-4154-81F8-CF7F8C4E514B}">
      <dgm:prSet/>
      <dgm:spPr/>
      <dgm:t>
        <a:bodyPr/>
        <a:lstStyle/>
        <a:p>
          <a:endParaRPr lang="tr-TR">
            <a:solidFill>
              <a:schemeClr val="bg1"/>
            </a:solidFill>
          </a:endParaRPr>
        </a:p>
      </dgm:t>
    </dgm:pt>
    <dgm:pt modelId="{5812A9BF-FEE5-4038-BAD4-7B3826D3640E}">
      <dgm:prSet phldrT="[Metin]" custT="1">
        <dgm:style>
          <a:lnRef idx="2">
            <a:schemeClr val="accent5"/>
          </a:lnRef>
          <a:fillRef idx="1">
            <a:schemeClr val="lt1"/>
          </a:fillRef>
          <a:effectRef idx="0">
            <a:schemeClr val="accent5"/>
          </a:effectRef>
          <a:fontRef idx="minor">
            <a:schemeClr val="dk1"/>
          </a:fontRef>
        </dgm:style>
      </dgm:prSet>
      <dgm:spPr/>
      <dgm:t>
        <a:bodyPr/>
        <a:lstStyle/>
        <a:p>
          <a:r>
            <a:rPr lang="tr-TR" sz="2400" b="1" dirty="0" smtClean="0">
              <a:effectLst/>
            </a:rPr>
            <a:t>Bu meret bırakılmaz ki!</a:t>
          </a:r>
          <a:endParaRPr lang="tr-TR" sz="2400" b="1" dirty="0">
            <a:effectLst/>
          </a:endParaRPr>
        </a:p>
      </dgm:t>
    </dgm:pt>
    <dgm:pt modelId="{15BE4736-7994-4203-B3CF-4B565101D455}" type="parTrans" cxnId="{49E729C2-9DA8-4542-9B24-264D4410D182}">
      <dgm:prSet/>
      <dgm:spPr/>
      <dgm:t>
        <a:bodyPr/>
        <a:lstStyle/>
        <a:p>
          <a:endParaRPr lang="tr-TR">
            <a:solidFill>
              <a:schemeClr val="bg1"/>
            </a:solidFill>
          </a:endParaRPr>
        </a:p>
      </dgm:t>
    </dgm:pt>
    <dgm:pt modelId="{6253EC14-BE48-4129-AF5A-FE25C327E4E5}" type="sibTrans" cxnId="{49E729C2-9DA8-4542-9B24-264D4410D182}">
      <dgm:prSet/>
      <dgm:spPr/>
      <dgm:t>
        <a:bodyPr/>
        <a:lstStyle/>
        <a:p>
          <a:endParaRPr lang="tr-TR">
            <a:solidFill>
              <a:schemeClr val="bg1"/>
            </a:solidFill>
          </a:endParaRPr>
        </a:p>
      </dgm:t>
    </dgm:pt>
    <dgm:pt modelId="{CE556495-51A8-4F9E-931A-3D7DA38EB6B3}">
      <dgm:prSet phldrT="[Metin]" custT="1">
        <dgm:style>
          <a:lnRef idx="2">
            <a:schemeClr val="accent6"/>
          </a:lnRef>
          <a:fillRef idx="1">
            <a:schemeClr val="lt1"/>
          </a:fillRef>
          <a:effectRef idx="0">
            <a:schemeClr val="accent6"/>
          </a:effectRef>
          <a:fontRef idx="minor">
            <a:schemeClr val="dk1"/>
          </a:fontRef>
        </dgm:style>
      </dgm:prSet>
      <dgm:spPr/>
      <dgm:t>
        <a:bodyPr/>
        <a:lstStyle/>
        <a:p>
          <a:r>
            <a:rPr lang="tr-TR" sz="2400" b="1" dirty="0" smtClean="0">
              <a:effectLst/>
            </a:rPr>
            <a:t>Bırakmak zorundayım</a:t>
          </a:r>
          <a:endParaRPr lang="tr-TR" sz="2400" b="1" dirty="0">
            <a:effectLst/>
          </a:endParaRPr>
        </a:p>
      </dgm:t>
    </dgm:pt>
    <dgm:pt modelId="{DC216263-0FEF-4229-A17C-5B7179E9ECDD}" type="parTrans" cxnId="{CC0AD634-BFF7-4E93-87ED-04583A7FAF4F}">
      <dgm:prSet/>
      <dgm:spPr/>
      <dgm:t>
        <a:bodyPr/>
        <a:lstStyle/>
        <a:p>
          <a:endParaRPr lang="tr-TR">
            <a:solidFill>
              <a:schemeClr val="bg1"/>
            </a:solidFill>
          </a:endParaRPr>
        </a:p>
      </dgm:t>
    </dgm:pt>
    <dgm:pt modelId="{CD4ABE0D-B92F-43D3-B6A9-EC06628EF83F}" type="sibTrans" cxnId="{CC0AD634-BFF7-4E93-87ED-04583A7FAF4F}">
      <dgm:prSet/>
      <dgm:spPr/>
      <dgm:t>
        <a:bodyPr/>
        <a:lstStyle/>
        <a:p>
          <a:endParaRPr lang="tr-TR">
            <a:solidFill>
              <a:schemeClr val="bg1"/>
            </a:solidFill>
          </a:endParaRPr>
        </a:p>
      </dgm:t>
    </dgm:pt>
    <dgm:pt modelId="{2FBDA68B-857D-4BFA-A95D-3FD24158ED7D}">
      <dgm:prSet phldrT="[Metin]" custT="1">
        <dgm:style>
          <a:lnRef idx="2">
            <a:schemeClr val="accent3"/>
          </a:lnRef>
          <a:fillRef idx="1">
            <a:schemeClr val="lt1"/>
          </a:fillRef>
          <a:effectRef idx="0">
            <a:schemeClr val="accent3"/>
          </a:effectRef>
          <a:fontRef idx="minor">
            <a:schemeClr val="dk1"/>
          </a:fontRef>
        </dgm:style>
      </dgm:prSet>
      <dgm:spPr/>
      <dgm:t>
        <a:bodyPr/>
        <a:lstStyle/>
        <a:p>
          <a:r>
            <a:rPr lang="tr-TR" sz="2400" b="1" dirty="0" smtClean="0">
              <a:effectLst/>
            </a:rPr>
            <a:t>Artık bırakacağım</a:t>
          </a:r>
          <a:endParaRPr lang="tr-TR" sz="2400" b="1" dirty="0">
            <a:effectLst/>
          </a:endParaRPr>
        </a:p>
      </dgm:t>
    </dgm:pt>
    <dgm:pt modelId="{CB7F2DAC-4704-44C8-A48A-8B8549467159}" type="parTrans" cxnId="{913E643B-847B-443B-8AA2-D6073B3B0664}">
      <dgm:prSet/>
      <dgm:spPr/>
      <dgm:t>
        <a:bodyPr/>
        <a:lstStyle/>
        <a:p>
          <a:endParaRPr lang="tr-TR">
            <a:solidFill>
              <a:schemeClr val="bg1"/>
            </a:solidFill>
          </a:endParaRPr>
        </a:p>
      </dgm:t>
    </dgm:pt>
    <dgm:pt modelId="{1D774F91-506F-4A19-94EF-F9D5D8DFECAE}" type="sibTrans" cxnId="{913E643B-847B-443B-8AA2-D6073B3B0664}">
      <dgm:prSet/>
      <dgm:spPr/>
      <dgm:t>
        <a:bodyPr/>
        <a:lstStyle/>
        <a:p>
          <a:endParaRPr lang="tr-TR">
            <a:solidFill>
              <a:schemeClr val="bg1"/>
            </a:solidFill>
          </a:endParaRPr>
        </a:p>
      </dgm:t>
    </dgm:pt>
    <dgm:pt modelId="{BEC34708-C782-4D0E-A8A9-EE41BF32B1F5}">
      <dgm:prSet phldrT="[Metin]" custT="1">
        <dgm:style>
          <a:lnRef idx="2">
            <a:schemeClr val="accent2"/>
          </a:lnRef>
          <a:fillRef idx="1">
            <a:schemeClr val="lt1"/>
          </a:fillRef>
          <a:effectRef idx="0">
            <a:schemeClr val="accent2"/>
          </a:effectRef>
          <a:fontRef idx="minor">
            <a:schemeClr val="dk1"/>
          </a:fontRef>
        </dgm:style>
      </dgm:prSet>
      <dgm:spPr/>
      <dgm:t>
        <a:bodyPr/>
        <a:lstStyle/>
        <a:p>
          <a:r>
            <a:rPr lang="tr-TR" sz="2400" b="1" dirty="0" smtClean="0">
              <a:effectLst/>
            </a:rPr>
            <a:t>İstersem bırakırım</a:t>
          </a:r>
          <a:endParaRPr lang="tr-TR" sz="2400" b="1" dirty="0">
            <a:effectLst/>
          </a:endParaRPr>
        </a:p>
      </dgm:t>
    </dgm:pt>
    <dgm:pt modelId="{48053681-B138-41F8-A17F-23800AC8FFAD}" type="parTrans" cxnId="{AE345206-9ADB-4B68-B455-D3429DCCBD68}">
      <dgm:prSet/>
      <dgm:spPr/>
      <dgm:t>
        <a:bodyPr/>
        <a:lstStyle/>
        <a:p>
          <a:endParaRPr lang="tr-TR">
            <a:solidFill>
              <a:schemeClr val="bg1"/>
            </a:solidFill>
          </a:endParaRPr>
        </a:p>
      </dgm:t>
    </dgm:pt>
    <dgm:pt modelId="{D2B07F89-EB51-46A4-AF78-7186EFBDC713}" type="sibTrans" cxnId="{AE345206-9ADB-4B68-B455-D3429DCCBD68}">
      <dgm:prSet/>
      <dgm:spPr/>
      <dgm:t>
        <a:bodyPr/>
        <a:lstStyle/>
        <a:p>
          <a:endParaRPr lang="tr-TR">
            <a:solidFill>
              <a:schemeClr val="bg1"/>
            </a:solidFill>
          </a:endParaRPr>
        </a:p>
      </dgm:t>
    </dgm:pt>
    <dgm:pt modelId="{4148FD60-A28E-434A-9020-288CC9D400F2}">
      <dgm:prSet phldrT="[Metin]" custT="1">
        <dgm:style>
          <a:lnRef idx="2">
            <a:schemeClr val="dk1"/>
          </a:lnRef>
          <a:fillRef idx="1">
            <a:schemeClr val="lt1"/>
          </a:fillRef>
          <a:effectRef idx="0">
            <a:schemeClr val="dk1"/>
          </a:effectRef>
          <a:fontRef idx="minor">
            <a:schemeClr val="dk1"/>
          </a:fontRef>
        </dgm:style>
      </dgm:prSet>
      <dgm:spPr/>
      <dgm:t>
        <a:bodyPr/>
        <a:lstStyle/>
        <a:p>
          <a:r>
            <a:rPr lang="tr-TR" sz="2400" b="1" dirty="0" smtClean="0">
              <a:effectLst/>
            </a:rPr>
            <a:t>Bıraktım bir daha başlamam</a:t>
          </a:r>
          <a:endParaRPr lang="tr-TR" sz="2400" b="1" dirty="0">
            <a:effectLst/>
          </a:endParaRPr>
        </a:p>
      </dgm:t>
    </dgm:pt>
    <dgm:pt modelId="{26532140-0263-4CFC-ABCC-55E0819A4EDB}" type="parTrans" cxnId="{1D8E9638-875A-4307-8297-AF7FAFEB6AAF}">
      <dgm:prSet/>
      <dgm:spPr/>
      <dgm:t>
        <a:bodyPr/>
        <a:lstStyle/>
        <a:p>
          <a:endParaRPr lang="tr-TR">
            <a:solidFill>
              <a:schemeClr val="bg1"/>
            </a:solidFill>
          </a:endParaRPr>
        </a:p>
      </dgm:t>
    </dgm:pt>
    <dgm:pt modelId="{4010AF2E-9C39-4401-A5ED-967A907BE7C8}" type="sibTrans" cxnId="{1D8E9638-875A-4307-8297-AF7FAFEB6AAF}">
      <dgm:prSet/>
      <dgm:spPr/>
      <dgm:t>
        <a:bodyPr/>
        <a:lstStyle/>
        <a:p>
          <a:endParaRPr lang="tr-TR">
            <a:solidFill>
              <a:schemeClr val="bg1"/>
            </a:solidFill>
          </a:endParaRPr>
        </a:p>
      </dgm:t>
    </dgm:pt>
    <dgm:pt modelId="{C02A0AAB-0591-4F00-972B-2157AFED483E}" type="pres">
      <dgm:prSet presAssocID="{4078D158-B5BE-44D7-A569-2644CD7F5F6C}" presName="cycle" presStyleCnt="0">
        <dgm:presLayoutVars>
          <dgm:dir/>
          <dgm:resizeHandles val="exact"/>
        </dgm:presLayoutVars>
      </dgm:prSet>
      <dgm:spPr/>
      <dgm:t>
        <a:bodyPr/>
        <a:lstStyle/>
        <a:p>
          <a:endParaRPr lang="tr-TR"/>
        </a:p>
      </dgm:t>
    </dgm:pt>
    <dgm:pt modelId="{DE45D3D8-55A9-4318-983E-22456548A056}" type="pres">
      <dgm:prSet presAssocID="{256DB696-E41A-406E-8C6A-C5F0F8C6B2CB}" presName="node" presStyleLbl="node1" presStyleIdx="0" presStyleCnt="9" custScaleX="146111" custScaleY="103009">
        <dgm:presLayoutVars>
          <dgm:bulletEnabled val="1"/>
        </dgm:presLayoutVars>
      </dgm:prSet>
      <dgm:spPr/>
      <dgm:t>
        <a:bodyPr/>
        <a:lstStyle/>
        <a:p>
          <a:endParaRPr lang="tr-TR"/>
        </a:p>
      </dgm:t>
    </dgm:pt>
    <dgm:pt modelId="{D9046EBC-1514-46C7-BD7C-B85E22771A71}" type="pres">
      <dgm:prSet presAssocID="{256DB696-E41A-406E-8C6A-C5F0F8C6B2CB}" presName="spNode" presStyleCnt="0"/>
      <dgm:spPr/>
      <dgm:t>
        <a:bodyPr/>
        <a:lstStyle/>
        <a:p>
          <a:endParaRPr lang="tr-TR"/>
        </a:p>
      </dgm:t>
    </dgm:pt>
    <dgm:pt modelId="{EC3FDF49-6D84-4F24-80ED-ACFECD87B0C9}" type="pres">
      <dgm:prSet presAssocID="{2B43B3BA-E1A9-41CD-A06C-A1B0944ABF06}" presName="sibTrans" presStyleLbl="sibTrans1D1" presStyleIdx="0" presStyleCnt="9"/>
      <dgm:spPr/>
      <dgm:t>
        <a:bodyPr/>
        <a:lstStyle/>
        <a:p>
          <a:endParaRPr lang="tr-TR"/>
        </a:p>
      </dgm:t>
    </dgm:pt>
    <dgm:pt modelId="{256543B6-6EFC-4B7F-B8E9-2673291138BF}" type="pres">
      <dgm:prSet presAssocID="{FE938C00-AB06-4695-9DDD-B505533FC3D8}" presName="node" presStyleLbl="node1" presStyleIdx="1" presStyleCnt="9" custScaleX="146111" custScaleY="103009">
        <dgm:presLayoutVars>
          <dgm:bulletEnabled val="1"/>
        </dgm:presLayoutVars>
      </dgm:prSet>
      <dgm:spPr/>
      <dgm:t>
        <a:bodyPr/>
        <a:lstStyle/>
        <a:p>
          <a:endParaRPr lang="tr-TR"/>
        </a:p>
      </dgm:t>
    </dgm:pt>
    <dgm:pt modelId="{D2470FB3-3A87-4236-8614-7332D29112E0}" type="pres">
      <dgm:prSet presAssocID="{FE938C00-AB06-4695-9DDD-B505533FC3D8}" presName="spNode" presStyleCnt="0"/>
      <dgm:spPr/>
      <dgm:t>
        <a:bodyPr/>
        <a:lstStyle/>
        <a:p>
          <a:endParaRPr lang="tr-TR"/>
        </a:p>
      </dgm:t>
    </dgm:pt>
    <dgm:pt modelId="{8FC3D095-B8E0-411B-A1B0-365A3D63C6F1}" type="pres">
      <dgm:prSet presAssocID="{A7281A4C-2DFB-4FC1-BB8F-0E1483971B32}" presName="sibTrans" presStyleLbl="sibTrans1D1" presStyleIdx="1" presStyleCnt="9"/>
      <dgm:spPr/>
      <dgm:t>
        <a:bodyPr/>
        <a:lstStyle/>
        <a:p>
          <a:endParaRPr lang="tr-TR"/>
        </a:p>
      </dgm:t>
    </dgm:pt>
    <dgm:pt modelId="{A45D5ACB-CEE3-4A7E-A846-1CE2D4A0CA06}" type="pres">
      <dgm:prSet presAssocID="{7268F0AB-94A3-47F2-BA73-45BDB3A2D487}" presName="node" presStyleLbl="node1" presStyleIdx="2" presStyleCnt="9" custScaleX="146111" custScaleY="103009">
        <dgm:presLayoutVars>
          <dgm:bulletEnabled val="1"/>
        </dgm:presLayoutVars>
      </dgm:prSet>
      <dgm:spPr/>
      <dgm:t>
        <a:bodyPr/>
        <a:lstStyle/>
        <a:p>
          <a:endParaRPr lang="tr-TR"/>
        </a:p>
      </dgm:t>
    </dgm:pt>
    <dgm:pt modelId="{51BC5BC6-D044-477B-94F8-90D4CCCC0979}" type="pres">
      <dgm:prSet presAssocID="{7268F0AB-94A3-47F2-BA73-45BDB3A2D487}" presName="spNode" presStyleCnt="0"/>
      <dgm:spPr/>
      <dgm:t>
        <a:bodyPr/>
        <a:lstStyle/>
        <a:p>
          <a:endParaRPr lang="tr-TR"/>
        </a:p>
      </dgm:t>
    </dgm:pt>
    <dgm:pt modelId="{10B38A5D-9A1E-4861-8510-718A727E20D2}" type="pres">
      <dgm:prSet presAssocID="{ACDBAD3C-74B0-4E1C-AAF8-6FCCCAF8DD01}" presName="sibTrans" presStyleLbl="sibTrans1D1" presStyleIdx="2" presStyleCnt="9"/>
      <dgm:spPr/>
      <dgm:t>
        <a:bodyPr/>
        <a:lstStyle/>
        <a:p>
          <a:endParaRPr lang="tr-TR"/>
        </a:p>
      </dgm:t>
    </dgm:pt>
    <dgm:pt modelId="{9C4F92EB-2601-4299-A52C-0340E8A65105}" type="pres">
      <dgm:prSet presAssocID="{878967D3-19AC-41EE-8429-99339DC2F654}" presName="node" presStyleLbl="node1" presStyleIdx="3" presStyleCnt="9" custScaleX="146111" custScaleY="103009">
        <dgm:presLayoutVars>
          <dgm:bulletEnabled val="1"/>
        </dgm:presLayoutVars>
      </dgm:prSet>
      <dgm:spPr/>
      <dgm:t>
        <a:bodyPr/>
        <a:lstStyle/>
        <a:p>
          <a:endParaRPr lang="tr-TR"/>
        </a:p>
      </dgm:t>
    </dgm:pt>
    <dgm:pt modelId="{15C407D8-15AF-4F70-A5DE-3A9E47BBECBB}" type="pres">
      <dgm:prSet presAssocID="{878967D3-19AC-41EE-8429-99339DC2F654}" presName="spNode" presStyleCnt="0"/>
      <dgm:spPr/>
      <dgm:t>
        <a:bodyPr/>
        <a:lstStyle/>
        <a:p>
          <a:endParaRPr lang="tr-TR"/>
        </a:p>
      </dgm:t>
    </dgm:pt>
    <dgm:pt modelId="{BED37365-C129-4FC1-9BF7-FBAA1038C79E}" type="pres">
      <dgm:prSet presAssocID="{7B841F4E-E1BA-4B9E-8721-BA31EAD3B698}" presName="sibTrans" presStyleLbl="sibTrans1D1" presStyleIdx="3" presStyleCnt="9"/>
      <dgm:spPr/>
      <dgm:t>
        <a:bodyPr/>
        <a:lstStyle/>
        <a:p>
          <a:endParaRPr lang="tr-TR"/>
        </a:p>
      </dgm:t>
    </dgm:pt>
    <dgm:pt modelId="{D7D0EFF4-6469-4D9C-A711-9BA62D3505DF}" type="pres">
      <dgm:prSet presAssocID="{5812A9BF-FEE5-4038-BAD4-7B3826D3640E}" presName="node" presStyleLbl="node1" presStyleIdx="4" presStyleCnt="9" custScaleX="146111" custScaleY="103009">
        <dgm:presLayoutVars>
          <dgm:bulletEnabled val="1"/>
        </dgm:presLayoutVars>
      </dgm:prSet>
      <dgm:spPr/>
      <dgm:t>
        <a:bodyPr/>
        <a:lstStyle/>
        <a:p>
          <a:endParaRPr lang="tr-TR"/>
        </a:p>
      </dgm:t>
    </dgm:pt>
    <dgm:pt modelId="{C642CC74-EF37-4949-B0CC-3A076418BDEA}" type="pres">
      <dgm:prSet presAssocID="{5812A9BF-FEE5-4038-BAD4-7B3826D3640E}" presName="spNode" presStyleCnt="0"/>
      <dgm:spPr/>
      <dgm:t>
        <a:bodyPr/>
        <a:lstStyle/>
        <a:p>
          <a:endParaRPr lang="tr-TR"/>
        </a:p>
      </dgm:t>
    </dgm:pt>
    <dgm:pt modelId="{A73F6C07-C5DD-4DAC-9DC4-5F5AF8D8E60D}" type="pres">
      <dgm:prSet presAssocID="{6253EC14-BE48-4129-AF5A-FE25C327E4E5}" presName="sibTrans" presStyleLbl="sibTrans1D1" presStyleIdx="4" presStyleCnt="9"/>
      <dgm:spPr/>
      <dgm:t>
        <a:bodyPr/>
        <a:lstStyle/>
        <a:p>
          <a:endParaRPr lang="tr-TR"/>
        </a:p>
      </dgm:t>
    </dgm:pt>
    <dgm:pt modelId="{67AB75D2-836B-4CC8-ADEF-68EF9BDE5828}" type="pres">
      <dgm:prSet presAssocID="{CE556495-51A8-4F9E-931A-3D7DA38EB6B3}" presName="node" presStyleLbl="node1" presStyleIdx="5" presStyleCnt="9" custScaleX="146111" custScaleY="103009">
        <dgm:presLayoutVars>
          <dgm:bulletEnabled val="1"/>
        </dgm:presLayoutVars>
      </dgm:prSet>
      <dgm:spPr/>
      <dgm:t>
        <a:bodyPr/>
        <a:lstStyle/>
        <a:p>
          <a:endParaRPr lang="tr-TR"/>
        </a:p>
      </dgm:t>
    </dgm:pt>
    <dgm:pt modelId="{0F77A28F-F136-496C-B4D8-6A4D1A079097}" type="pres">
      <dgm:prSet presAssocID="{CE556495-51A8-4F9E-931A-3D7DA38EB6B3}" presName="spNode" presStyleCnt="0"/>
      <dgm:spPr/>
      <dgm:t>
        <a:bodyPr/>
        <a:lstStyle/>
        <a:p>
          <a:endParaRPr lang="tr-TR"/>
        </a:p>
      </dgm:t>
    </dgm:pt>
    <dgm:pt modelId="{B49AE999-7F5F-48F7-BFB8-9796178BEA13}" type="pres">
      <dgm:prSet presAssocID="{CD4ABE0D-B92F-43D3-B6A9-EC06628EF83F}" presName="sibTrans" presStyleLbl="sibTrans1D1" presStyleIdx="5" presStyleCnt="9"/>
      <dgm:spPr/>
      <dgm:t>
        <a:bodyPr/>
        <a:lstStyle/>
        <a:p>
          <a:endParaRPr lang="tr-TR"/>
        </a:p>
      </dgm:t>
    </dgm:pt>
    <dgm:pt modelId="{D1A5BEBD-4E24-4FFD-9F42-31542081BDEE}" type="pres">
      <dgm:prSet presAssocID="{2FBDA68B-857D-4BFA-A95D-3FD24158ED7D}" presName="node" presStyleLbl="node1" presStyleIdx="6" presStyleCnt="9" custScaleX="146111" custScaleY="103009">
        <dgm:presLayoutVars>
          <dgm:bulletEnabled val="1"/>
        </dgm:presLayoutVars>
      </dgm:prSet>
      <dgm:spPr/>
      <dgm:t>
        <a:bodyPr/>
        <a:lstStyle/>
        <a:p>
          <a:endParaRPr lang="tr-TR"/>
        </a:p>
      </dgm:t>
    </dgm:pt>
    <dgm:pt modelId="{3586A5B4-1038-41E7-9EFA-2DF6DAE48D3A}" type="pres">
      <dgm:prSet presAssocID="{2FBDA68B-857D-4BFA-A95D-3FD24158ED7D}" presName="spNode" presStyleCnt="0"/>
      <dgm:spPr/>
      <dgm:t>
        <a:bodyPr/>
        <a:lstStyle/>
        <a:p>
          <a:endParaRPr lang="tr-TR"/>
        </a:p>
      </dgm:t>
    </dgm:pt>
    <dgm:pt modelId="{AE407F77-621A-4322-9889-529F7B7655B9}" type="pres">
      <dgm:prSet presAssocID="{1D774F91-506F-4A19-94EF-F9D5D8DFECAE}" presName="sibTrans" presStyleLbl="sibTrans1D1" presStyleIdx="6" presStyleCnt="9"/>
      <dgm:spPr/>
      <dgm:t>
        <a:bodyPr/>
        <a:lstStyle/>
        <a:p>
          <a:endParaRPr lang="tr-TR"/>
        </a:p>
      </dgm:t>
    </dgm:pt>
    <dgm:pt modelId="{8D274A4B-2B98-4534-B9B6-EC3A4259D3EC}" type="pres">
      <dgm:prSet presAssocID="{BEC34708-C782-4D0E-A8A9-EE41BF32B1F5}" presName="node" presStyleLbl="node1" presStyleIdx="7" presStyleCnt="9" custScaleX="146111" custScaleY="103009">
        <dgm:presLayoutVars>
          <dgm:bulletEnabled val="1"/>
        </dgm:presLayoutVars>
      </dgm:prSet>
      <dgm:spPr/>
      <dgm:t>
        <a:bodyPr/>
        <a:lstStyle/>
        <a:p>
          <a:endParaRPr lang="tr-TR"/>
        </a:p>
      </dgm:t>
    </dgm:pt>
    <dgm:pt modelId="{D47F1FA4-DEF3-4A5F-8ABD-6F9046A70B88}" type="pres">
      <dgm:prSet presAssocID="{BEC34708-C782-4D0E-A8A9-EE41BF32B1F5}" presName="spNode" presStyleCnt="0"/>
      <dgm:spPr/>
      <dgm:t>
        <a:bodyPr/>
        <a:lstStyle/>
        <a:p>
          <a:endParaRPr lang="tr-TR"/>
        </a:p>
      </dgm:t>
    </dgm:pt>
    <dgm:pt modelId="{8D3B6D1E-31B5-481F-9682-D7F3CB1D7D5C}" type="pres">
      <dgm:prSet presAssocID="{D2B07F89-EB51-46A4-AF78-7186EFBDC713}" presName="sibTrans" presStyleLbl="sibTrans1D1" presStyleIdx="7" presStyleCnt="9"/>
      <dgm:spPr/>
      <dgm:t>
        <a:bodyPr/>
        <a:lstStyle/>
        <a:p>
          <a:endParaRPr lang="tr-TR"/>
        </a:p>
      </dgm:t>
    </dgm:pt>
    <dgm:pt modelId="{E6ABB309-E1A8-4BB6-B601-311C668D5BFE}" type="pres">
      <dgm:prSet presAssocID="{4148FD60-A28E-434A-9020-288CC9D400F2}" presName="node" presStyleLbl="node1" presStyleIdx="8" presStyleCnt="9" custScaleX="146111" custScaleY="103009">
        <dgm:presLayoutVars>
          <dgm:bulletEnabled val="1"/>
        </dgm:presLayoutVars>
      </dgm:prSet>
      <dgm:spPr/>
      <dgm:t>
        <a:bodyPr/>
        <a:lstStyle/>
        <a:p>
          <a:endParaRPr lang="tr-TR"/>
        </a:p>
      </dgm:t>
    </dgm:pt>
    <dgm:pt modelId="{705E9BAC-AF1E-46C4-8384-C106D48A337A}" type="pres">
      <dgm:prSet presAssocID="{4148FD60-A28E-434A-9020-288CC9D400F2}" presName="spNode" presStyleCnt="0"/>
      <dgm:spPr/>
      <dgm:t>
        <a:bodyPr/>
        <a:lstStyle/>
        <a:p>
          <a:endParaRPr lang="tr-TR"/>
        </a:p>
      </dgm:t>
    </dgm:pt>
    <dgm:pt modelId="{74DE2E65-68B4-4DA0-9EDE-6150C77FC725}" type="pres">
      <dgm:prSet presAssocID="{4010AF2E-9C39-4401-A5ED-967A907BE7C8}" presName="sibTrans" presStyleLbl="sibTrans1D1" presStyleIdx="8" presStyleCnt="9"/>
      <dgm:spPr/>
      <dgm:t>
        <a:bodyPr/>
        <a:lstStyle/>
        <a:p>
          <a:endParaRPr lang="tr-TR"/>
        </a:p>
      </dgm:t>
    </dgm:pt>
  </dgm:ptLst>
  <dgm:cxnLst>
    <dgm:cxn modelId="{C0FE27C8-0ED3-4C15-9051-A87EBC17B298}" type="presOf" srcId="{4148FD60-A28E-434A-9020-288CC9D400F2}" destId="{E6ABB309-E1A8-4BB6-B601-311C668D5BFE}" srcOrd="0" destOrd="0" presId="urn:microsoft.com/office/officeart/2005/8/layout/cycle5"/>
    <dgm:cxn modelId="{3E72C322-1789-45B0-9B38-BDEA1BC7C8E6}" type="presOf" srcId="{A7281A4C-2DFB-4FC1-BB8F-0E1483971B32}" destId="{8FC3D095-B8E0-411B-A1B0-365A3D63C6F1}" srcOrd="0" destOrd="0" presId="urn:microsoft.com/office/officeart/2005/8/layout/cycle5"/>
    <dgm:cxn modelId="{832FCF79-3744-4D77-9646-91E691808757}" type="presOf" srcId="{CD4ABE0D-B92F-43D3-B6A9-EC06628EF83F}" destId="{B49AE999-7F5F-48F7-BFB8-9796178BEA13}" srcOrd="0" destOrd="0" presId="urn:microsoft.com/office/officeart/2005/8/layout/cycle5"/>
    <dgm:cxn modelId="{85734D89-E998-4DF6-842F-DD0BE33DDDA3}" type="presOf" srcId="{BEC34708-C782-4D0E-A8A9-EE41BF32B1F5}" destId="{8D274A4B-2B98-4534-B9B6-EC3A4259D3EC}" srcOrd="0" destOrd="0" presId="urn:microsoft.com/office/officeart/2005/8/layout/cycle5"/>
    <dgm:cxn modelId="{AE345206-9ADB-4B68-B455-D3429DCCBD68}" srcId="{4078D158-B5BE-44D7-A569-2644CD7F5F6C}" destId="{BEC34708-C782-4D0E-A8A9-EE41BF32B1F5}" srcOrd="7" destOrd="0" parTransId="{48053681-B138-41F8-A17F-23800AC8FFAD}" sibTransId="{D2B07F89-EB51-46A4-AF78-7186EFBDC713}"/>
    <dgm:cxn modelId="{21ABF950-1D59-4C9E-99BE-61725701138A}" type="presOf" srcId="{4010AF2E-9C39-4401-A5ED-967A907BE7C8}" destId="{74DE2E65-68B4-4DA0-9EDE-6150C77FC725}" srcOrd="0" destOrd="0" presId="urn:microsoft.com/office/officeart/2005/8/layout/cycle5"/>
    <dgm:cxn modelId="{A457398E-A9D1-46A6-BE01-CAD29E02C1DD}" srcId="{4078D158-B5BE-44D7-A569-2644CD7F5F6C}" destId="{FE938C00-AB06-4695-9DDD-B505533FC3D8}" srcOrd="1" destOrd="0" parTransId="{47262C4A-37BF-4599-8ACF-D462CA3DF87F}" sibTransId="{A7281A4C-2DFB-4FC1-BB8F-0E1483971B32}"/>
    <dgm:cxn modelId="{C769FA7F-B296-4DC2-A358-33EF816EB1BC}" type="presOf" srcId="{1D774F91-506F-4A19-94EF-F9D5D8DFECAE}" destId="{AE407F77-621A-4322-9889-529F7B7655B9}" srcOrd="0" destOrd="0" presId="urn:microsoft.com/office/officeart/2005/8/layout/cycle5"/>
    <dgm:cxn modelId="{C3DAA9EF-D126-4D3B-A75C-DF7019193D2D}" srcId="{4078D158-B5BE-44D7-A569-2644CD7F5F6C}" destId="{7268F0AB-94A3-47F2-BA73-45BDB3A2D487}" srcOrd="2" destOrd="0" parTransId="{85A3B3E0-8373-4B48-B0F5-8A8DBB0F0DCE}" sibTransId="{ACDBAD3C-74B0-4E1C-AAF8-6FCCCAF8DD01}"/>
    <dgm:cxn modelId="{445DB3EE-B68D-4833-BC98-7BA679190AC5}" srcId="{4078D158-B5BE-44D7-A569-2644CD7F5F6C}" destId="{256DB696-E41A-406E-8C6A-C5F0F8C6B2CB}" srcOrd="0" destOrd="0" parTransId="{D06BD86A-FDAE-4460-BD60-37E0950366A2}" sibTransId="{2B43B3BA-E1A9-41CD-A06C-A1B0944ABF06}"/>
    <dgm:cxn modelId="{E4C82A4F-F051-4174-84DA-87BAD9BF61F1}" type="presOf" srcId="{7B841F4E-E1BA-4B9E-8721-BA31EAD3B698}" destId="{BED37365-C129-4FC1-9BF7-FBAA1038C79E}" srcOrd="0" destOrd="0" presId="urn:microsoft.com/office/officeart/2005/8/layout/cycle5"/>
    <dgm:cxn modelId="{12452293-29B0-4F51-A656-73DDAC8D66F0}" type="presOf" srcId="{878967D3-19AC-41EE-8429-99339DC2F654}" destId="{9C4F92EB-2601-4299-A52C-0340E8A65105}" srcOrd="0" destOrd="0" presId="urn:microsoft.com/office/officeart/2005/8/layout/cycle5"/>
    <dgm:cxn modelId="{B2EDF189-0B04-4154-81F8-CF7F8C4E514B}" srcId="{4078D158-B5BE-44D7-A569-2644CD7F5F6C}" destId="{878967D3-19AC-41EE-8429-99339DC2F654}" srcOrd="3" destOrd="0" parTransId="{A2ABBBF4-F402-48A4-9006-B8C8A675ECD4}" sibTransId="{7B841F4E-E1BA-4B9E-8721-BA31EAD3B698}"/>
    <dgm:cxn modelId="{1D8E9638-875A-4307-8297-AF7FAFEB6AAF}" srcId="{4078D158-B5BE-44D7-A569-2644CD7F5F6C}" destId="{4148FD60-A28E-434A-9020-288CC9D400F2}" srcOrd="8" destOrd="0" parTransId="{26532140-0263-4CFC-ABCC-55E0819A4EDB}" sibTransId="{4010AF2E-9C39-4401-A5ED-967A907BE7C8}"/>
    <dgm:cxn modelId="{CC0AD634-BFF7-4E93-87ED-04583A7FAF4F}" srcId="{4078D158-B5BE-44D7-A569-2644CD7F5F6C}" destId="{CE556495-51A8-4F9E-931A-3D7DA38EB6B3}" srcOrd="5" destOrd="0" parTransId="{DC216263-0FEF-4229-A17C-5B7179E9ECDD}" sibTransId="{CD4ABE0D-B92F-43D3-B6A9-EC06628EF83F}"/>
    <dgm:cxn modelId="{913E643B-847B-443B-8AA2-D6073B3B0664}" srcId="{4078D158-B5BE-44D7-A569-2644CD7F5F6C}" destId="{2FBDA68B-857D-4BFA-A95D-3FD24158ED7D}" srcOrd="6" destOrd="0" parTransId="{CB7F2DAC-4704-44C8-A48A-8B8549467159}" sibTransId="{1D774F91-506F-4A19-94EF-F9D5D8DFECAE}"/>
    <dgm:cxn modelId="{550048F6-C3E1-4AAB-BD7A-0A2430189BCE}" type="presOf" srcId="{5812A9BF-FEE5-4038-BAD4-7B3826D3640E}" destId="{D7D0EFF4-6469-4D9C-A711-9BA62D3505DF}" srcOrd="0" destOrd="0" presId="urn:microsoft.com/office/officeart/2005/8/layout/cycle5"/>
    <dgm:cxn modelId="{CDC0DE24-E1C0-4E96-ABCB-B5E35ADE61BB}" type="presOf" srcId="{4078D158-B5BE-44D7-A569-2644CD7F5F6C}" destId="{C02A0AAB-0591-4F00-972B-2157AFED483E}" srcOrd="0" destOrd="0" presId="urn:microsoft.com/office/officeart/2005/8/layout/cycle5"/>
    <dgm:cxn modelId="{441E9219-8A51-4978-A671-DEB3C380C73B}" type="presOf" srcId="{FE938C00-AB06-4695-9DDD-B505533FC3D8}" destId="{256543B6-6EFC-4B7F-B8E9-2673291138BF}" srcOrd="0" destOrd="0" presId="urn:microsoft.com/office/officeart/2005/8/layout/cycle5"/>
    <dgm:cxn modelId="{D6A61128-D297-4F68-B5E2-87C040E5AC88}" type="presOf" srcId="{ACDBAD3C-74B0-4E1C-AAF8-6FCCCAF8DD01}" destId="{10B38A5D-9A1E-4861-8510-718A727E20D2}" srcOrd="0" destOrd="0" presId="urn:microsoft.com/office/officeart/2005/8/layout/cycle5"/>
    <dgm:cxn modelId="{668E2F41-4A99-47DF-8719-0A3F0A8B9F03}" type="presOf" srcId="{CE556495-51A8-4F9E-931A-3D7DA38EB6B3}" destId="{67AB75D2-836B-4CC8-ADEF-68EF9BDE5828}" srcOrd="0" destOrd="0" presId="urn:microsoft.com/office/officeart/2005/8/layout/cycle5"/>
    <dgm:cxn modelId="{015EC6D7-323E-4E8D-B63C-62D215A6E20F}" type="presOf" srcId="{256DB696-E41A-406E-8C6A-C5F0F8C6B2CB}" destId="{DE45D3D8-55A9-4318-983E-22456548A056}" srcOrd="0" destOrd="0" presId="urn:microsoft.com/office/officeart/2005/8/layout/cycle5"/>
    <dgm:cxn modelId="{861C9A85-3291-47CD-938B-70CA6DF09090}" type="presOf" srcId="{2B43B3BA-E1A9-41CD-A06C-A1B0944ABF06}" destId="{EC3FDF49-6D84-4F24-80ED-ACFECD87B0C9}" srcOrd="0" destOrd="0" presId="urn:microsoft.com/office/officeart/2005/8/layout/cycle5"/>
    <dgm:cxn modelId="{36A90AFA-0114-40DF-8C74-874153A1EBAF}" type="presOf" srcId="{7268F0AB-94A3-47F2-BA73-45BDB3A2D487}" destId="{A45D5ACB-CEE3-4A7E-A846-1CE2D4A0CA06}" srcOrd="0" destOrd="0" presId="urn:microsoft.com/office/officeart/2005/8/layout/cycle5"/>
    <dgm:cxn modelId="{5DEB00D8-0423-4B31-8DAA-5F5444796598}" type="presOf" srcId="{2FBDA68B-857D-4BFA-A95D-3FD24158ED7D}" destId="{D1A5BEBD-4E24-4FFD-9F42-31542081BDEE}" srcOrd="0" destOrd="0" presId="urn:microsoft.com/office/officeart/2005/8/layout/cycle5"/>
    <dgm:cxn modelId="{4B7FAA61-96DE-46AB-B2DA-D5BF2D645D98}" type="presOf" srcId="{6253EC14-BE48-4129-AF5A-FE25C327E4E5}" destId="{A73F6C07-C5DD-4DAC-9DC4-5F5AF8D8E60D}" srcOrd="0" destOrd="0" presId="urn:microsoft.com/office/officeart/2005/8/layout/cycle5"/>
    <dgm:cxn modelId="{49E729C2-9DA8-4542-9B24-264D4410D182}" srcId="{4078D158-B5BE-44D7-A569-2644CD7F5F6C}" destId="{5812A9BF-FEE5-4038-BAD4-7B3826D3640E}" srcOrd="4" destOrd="0" parTransId="{15BE4736-7994-4203-B3CF-4B565101D455}" sibTransId="{6253EC14-BE48-4129-AF5A-FE25C327E4E5}"/>
    <dgm:cxn modelId="{624D0D38-1313-4F87-B4BE-72603F32CAF9}" type="presOf" srcId="{D2B07F89-EB51-46A4-AF78-7186EFBDC713}" destId="{8D3B6D1E-31B5-481F-9682-D7F3CB1D7D5C}" srcOrd="0" destOrd="0" presId="urn:microsoft.com/office/officeart/2005/8/layout/cycle5"/>
    <dgm:cxn modelId="{D928D37A-AAF5-47FF-84A2-EC2D64C03028}" type="presParOf" srcId="{C02A0AAB-0591-4F00-972B-2157AFED483E}" destId="{DE45D3D8-55A9-4318-983E-22456548A056}" srcOrd="0" destOrd="0" presId="urn:microsoft.com/office/officeart/2005/8/layout/cycle5"/>
    <dgm:cxn modelId="{89E7882F-336D-4BD9-AE4B-D422149F65C1}" type="presParOf" srcId="{C02A0AAB-0591-4F00-972B-2157AFED483E}" destId="{D9046EBC-1514-46C7-BD7C-B85E22771A71}" srcOrd="1" destOrd="0" presId="urn:microsoft.com/office/officeart/2005/8/layout/cycle5"/>
    <dgm:cxn modelId="{B326664D-2B7B-49F7-840D-DCBD2727D3F2}" type="presParOf" srcId="{C02A0AAB-0591-4F00-972B-2157AFED483E}" destId="{EC3FDF49-6D84-4F24-80ED-ACFECD87B0C9}" srcOrd="2" destOrd="0" presId="urn:microsoft.com/office/officeart/2005/8/layout/cycle5"/>
    <dgm:cxn modelId="{0D29F166-C5ED-4706-97BE-4FA62F63E41D}" type="presParOf" srcId="{C02A0AAB-0591-4F00-972B-2157AFED483E}" destId="{256543B6-6EFC-4B7F-B8E9-2673291138BF}" srcOrd="3" destOrd="0" presId="urn:microsoft.com/office/officeart/2005/8/layout/cycle5"/>
    <dgm:cxn modelId="{ADC21D38-8C7D-46A8-B250-5E633AC8FFE1}" type="presParOf" srcId="{C02A0AAB-0591-4F00-972B-2157AFED483E}" destId="{D2470FB3-3A87-4236-8614-7332D29112E0}" srcOrd="4" destOrd="0" presId="urn:microsoft.com/office/officeart/2005/8/layout/cycle5"/>
    <dgm:cxn modelId="{6EA2E843-C49C-4ABE-925C-BAAEC2C9AEA3}" type="presParOf" srcId="{C02A0AAB-0591-4F00-972B-2157AFED483E}" destId="{8FC3D095-B8E0-411B-A1B0-365A3D63C6F1}" srcOrd="5" destOrd="0" presId="urn:microsoft.com/office/officeart/2005/8/layout/cycle5"/>
    <dgm:cxn modelId="{BB6A2947-B600-4ABE-B9EE-45307D49C9A0}" type="presParOf" srcId="{C02A0AAB-0591-4F00-972B-2157AFED483E}" destId="{A45D5ACB-CEE3-4A7E-A846-1CE2D4A0CA06}" srcOrd="6" destOrd="0" presId="urn:microsoft.com/office/officeart/2005/8/layout/cycle5"/>
    <dgm:cxn modelId="{2AE3CEFE-4545-401F-B13B-FA930C990AE1}" type="presParOf" srcId="{C02A0AAB-0591-4F00-972B-2157AFED483E}" destId="{51BC5BC6-D044-477B-94F8-90D4CCCC0979}" srcOrd="7" destOrd="0" presId="urn:microsoft.com/office/officeart/2005/8/layout/cycle5"/>
    <dgm:cxn modelId="{D8CA62CA-AC58-45B1-96CC-1BAED434E0A5}" type="presParOf" srcId="{C02A0AAB-0591-4F00-972B-2157AFED483E}" destId="{10B38A5D-9A1E-4861-8510-718A727E20D2}" srcOrd="8" destOrd="0" presId="urn:microsoft.com/office/officeart/2005/8/layout/cycle5"/>
    <dgm:cxn modelId="{7B45A794-2B77-4EC8-AAC5-1BC18BC07B19}" type="presParOf" srcId="{C02A0AAB-0591-4F00-972B-2157AFED483E}" destId="{9C4F92EB-2601-4299-A52C-0340E8A65105}" srcOrd="9" destOrd="0" presId="urn:microsoft.com/office/officeart/2005/8/layout/cycle5"/>
    <dgm:cxn modelId="{5F87EC8E-4AC9-430D-81F7-A6556916B191}" type="presParOf" srcId="{C02A0AAB-0591-4F00-972B-2157AFED483E}" destId="{15C407D8-15AF-4F70-A5DE-3A9E47BBECBB}" srcOrd="10" destOrd="0" presId="urn:microsoft.com/office/officeart/2005/8/layout/cycle5"/>
    <dgm:cxn modelId="{CB1BC0ED-164C-4436-BEC1-C3442690A282}" type="presParOf" srcId="{C02A0AAB-0591-4F00-972B-2157AFED483E}" destId="{BED37365-C129-4FC1-9BF7-FBAA1038C79E}" srcOrd="11" destOrd="0" presId="urn:microsoft.com/office/officeart/2005/8/layout/cycle5"/>
    <dgm:cxn modelId="{DBFB15ED-13FC-46C8-BAFC-5AE98B14D3C4}" type="presParOf" srcId="{C02A0AAB-0591-4F00-972B-2157AFED483E}" destId="{D7D0EFF4-6469-4D9C-A711-9BA62D3505DF}" srcOrd="12" destOrd="0" presId="urn:microsoft.com/office/officeart/2005/8/layout/cycle5"/>
    <dgm:cxn modelId="{E041311B-7372-4B85-A30B-2A80358E206D}" type="presParOf" srcId="{C02A0AAB-0591-4F00-972B-2157AFED483E}" destId="{C642CC74-EF37-4949-B0CC-3A076418BDEA}" srcOrd="13" destOrd="0" presId="urn:microsoft.com/office/officeart/2005/8/layout/cycle5"/>
    <dgm:cxn modelId="{F219E51F-4586-4437-AF0A-9F724370FD82}" type="presParOf" srcId="{C02A0AAB-0591-4F00-972B-2157AFED483E}" destId="{A73F6C07-C5DD-4DAC-9DC4-5F5AF8D8E60D}" srcOrd="14" destOrd="0" presId="urn:microsoft.com/office/officeart/2005/8/layout/cycle5"/>
    <dgm:cxn modelId="{FE14442D-1413-4770-B005-A9695E826D38}" type="presParOf" srcId="{C02A0AAB-0591-4F00-972B-2157AFED483E}" destId="{67AB75D2-836B-4CC8-ADEF-68EF9BDE5828}" srcOrd="15" destOrd="0" presId="urn:microsoft.com/office/officeart/2005/8/layout/cycle5"/>
    <dgm:cxn modelId="{865EAB11-3E0C-4F3D-8D24-C1756DADB5B3}" type="presParOf" srcId="{C02A0AAB-0591-4F00-972B-2157AFED483E}" destId="{0F77A28F-F136-496C-B4D8-6A4D1A079097}" srcOrd="16" destOrd="0" presId="urn:microsoft.com/office/officeart/2005/8/layout/cycle5"/>
    <dgm:cxn modelId="{E00B4DB8-8232-416D-85A5-9B4C53C63887}" type="presParOf" srcId="{C02A0AAB-0591-4F00-972B-2157AFED483E}" destId="{B49AE999-7F5F-48F7-BFB8-9796178BEA13}" srcOrd="17" destOrd="0" presId="urn:microsoft.com/office/officeart/2005/8/layout/cycle5"/>
    <dgm:cxn modelId="{D94FB69E-A915-4D4E-80BA-EE69921B9102}" type="presParOf" srcId="{C02A0AAB-0591-4F00-972B-2157AFED483E}" destId="{D1A5BEBD-4E24-4FFD-9F42-31542081BDEE}" srcOrd="18" destOrd="0" presId="urn:microsoft.com/office/officeart/2005/8/layout/cycle5"/>
    <dgm:cxn modelId="{1ED07647-B609-4C73-9A56-F6C78E7CF869}" type="presParOf" srcId="{C02A0AAB-0591-4F00-972B-2157AFED483E}" destId="{3586A5B4-1038-41E7-9EFA-2DF6DAE48D3A}" srcOrd="19" destOrd="0" presId="urn:microsoft.com/office/officeart/2005/8/layout/cycle5"/>
    <dgm:cxn modelId="{1709F05F-7564-4D20-B8DF-F700E89FB62F}" type="presParOf" srcId="{C02A0AAB-0591-4F00-972B-2157AFED483E}" destId="{AE407F77-621A-4322-9889-529F7B7655B9}" srcOrd="20" destOrd="0" presId="urn:microsoft.com/office/officeart/2005/8/layout/cycle5"/>
    <dgm:cxn modelId="{2EEE43E4-9ED7-4D22-AF80-1BCECD54D138}" type="presParOf" srcId="{C02A0AAB-0591-4F00-972B-2157AFED483E}" destId="{8D274A4B-2B98-4534-B9B6-EC3A4259D3EC}" srcOrd="21" destOrd="0" presId="urn:microsoft.com/office/officeart/2005/8/layout/cycle5"/>
    <dgm:cxn modelId="{55984521-EFB3-4C84-850F-5B65BC6B2BB6}" type="presParOf" srcId="{C02A0AAB-0591-4F00-972B-2157AFED483E}" destId="{D47F1FA4-DEF3-4A5F-8ABD-6F9046A70B88}" srcOrd="22" destOrd="0" presId="urn:microsoft.com/office/officeart/2005/8/layout/cycle5"/>
    <dgm:cxn modelId="{6957CFD2-BAB8-4ABE-94A8-5B56FF615247}" type="presParOf" srcId="{C02A0AAB-0591-4F00-972B-2157AFED483E}" destId="{8D3B6D1E-31B5-481F-9682-D7F3CB1D7D5C}" srcOrd="23" destOrd="0" presId="urn:microsoft.com/office/officeart/2005/8/layout/cycle5"/>
    <dgm:cxn modelId="{64AA4EE7-14E8-4B7F-8064-E6A462440B46}" type="presParOf" srcId="{C02A0AAB-0591-4F00-972B-2157AFED483E}" destId="{E6ABB309-E1A8-4BB6-B601-311C668D5BFE}" srcOrd="24" destOrd="0" presId="urn:microsoft.com/office/officeart/2005/8/layout/cycle5"/>
    <dgm:cxn modelId="{0B0102CD-C439-4369-B359-A5DD5AE7B8B8}" type="presParOf" srcId="{C02A0AAB-0591-4F00-972B-2157AFED483E}" destId="{705E9BAC-AF1E-46C4-8384-C106D48A337A}" srcOrd="25" destOrd="0" presId="urn:microsoft.com/office/officeart/2005/8/layout/cycle5"/>
    <dgm:cxn modelId="{B6A4D6E5-92EA-4850-B6D3-D0C4650BF66C}" type="presParOf" srcId="{C02A0AAB-0591-4F00-972B-2157AFED483E}" destId="{74DE2E65-68B4-4DA0-9EDE-6150C77FC725}" srcOrd="26"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BEB46F3-34E0-4E98-BF5E-354F0029F3F1}"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tr-TR"/>
        </a:p>
      </dgm:t>
    </dgm:pt>
    <dgm:pt modelId="{930B011C-88F1-4FA0-9DC3-C9F19BEF37BA}">
      <dgm:prSet phldrT="[Text]" custT="1">
        <dgm:style>
          <a:lnRef idx="2">
            <a:schemeClr val="accent1"/>
          </a:lnRef>
          <a:fillRef idx="1">
            <a:schemeClr val="lt1"/>
          </a:fillRef>
          <a:effectRef idx="0">
            <a:schemeClr val="accent1"/>
          </a:effectRef>
          <a:fontRef idx="minor">
            <a:schemeClr val="dk1"/>
          </a:fontRef>
        </dgm:style>
      </dgm:prSet>
      <dgm:spPr/>
      <dgm:t>
        <a:bodyPr/>
        <a:lstStyle/>
        <a:p>
          <a:r>
            <a:rPr lang="tr-TR" sz="2800" b="1" dirty="0" smtClean="0"/>
            <a:t>Sosyal Çevre ve Akran Baskısı</a:t>
          </a:r>
          <a:endParaRPr lang="tr-TR" sz="2800" b="1" dirty="0"/>
        </a:p>
      </dgm:t>
    </dgm:pt>
    <dgm:pt modelId="{342A9C42-E34B-452E-87E0-A3D359F3C5A9}" type="parTrans" cxnId="{6A000B6E-63F6-4DB1-A03F-817D7C354D6D}">
      <dgm:prSet/>
      <dgm:spPr/>
      <dgm:t>
        <a:bodyPr/>
        <a:lstStyle/>
        <a:p>
          <a:endParaRPr lang="tr-TR"/>
        </a:p>
      </dgm:t>
    </dgm:pt>
    <dgm:pt modelId="{DEB96BD8-04E5-4DD0-A46E-9FE93E25977D}" type="sibTrans" cxnId="{6A000B6E-63F6-4DB1-A03F-817D7C354D6D}">
      <dgm:prSet>
        <dgm:style>
          <a:lnRef idx="2">
            <a:schemeClr val="dk1">
              <a:shade val="50000"/>
            </a:schemeClr>
          </a:lnRef>
          <a:fillRef idx="1">
            <a:schemeClr val="dk1"/>
          </a:fillRef>
          <a:effectRef idx="0">
            <a:schemeClr val="dk1"/>
          </a:effectRef>
          <a:fontRef idx="minor">
            <a:schemeClr val="lt1"/>
          </a:fontRef>
        </dgm:style>
      </dgm:prSet>
      <dgm:spPr/>
      <dgm:t>
        <a:bodyPr/>
        <a:lstStyle/>
        <a:p>
          <a:endParaRPr lang="tr-TR" b="1"/>
        </a:p>
      </dgm:t>
    </dgm:pt>
    <dgm:pt modelId="{5F4E1C43-B09B-43E7-92C3-EBAA0C8B5FF2}">
      <dgm:prSet phldrT="[Text]" custT="1">
        <dgm:style>
          <a:lnRef idx="2">
            <a:schemeClr val="accent2"/>
          </a:lnRef>
          <a:fillRef idx="1">
            <a:schemeClr val="lt1"/>
          </a:fillRef>
          <a:effectRef idx="0">
            <a:schemeClr val="accent2"/>
          </a:effectRef>
          <a:fontRef idx="minor">
            <a:schemeClr val="dk1"/>
          </a:fontRef>
        </dgm:style>
      </dgm:prSet>
      <dgm:spPr/>
      <dgm:t>
        <a:bodyPr/>
        <a:lstStyle/>
        <a:p>
          <a:r>
            <a:rPr lang="nb-NO" sz="2800" b="1" dirty="0" smtClean="0"/>
            <a:t>Merak ve İlk Deneme</a:t>
          </a:r>
          <a:endParaRPr lang="tr-TR" sz="2800" b="1" dirty="0"/>
        </a:p>
      </dgm:t>
    </dgm:pt>
    <dgm:pt modelId="{B2A4E7F0-13D0-4C99-ADAE-D4DC93899AD4}" type="parTrans" cxnId="{EB93D9C4-2A91-467A-BC16-44395A62D3E7}">
      <dgm:prSet/>
      <dgm:spPr/>
      <dgm:t>
        <a:bodyPr/>
        <a:lstStyle/>
        <a:p>
          <a:endParaRPr lang="tr-TR"/>
        </a:p>
      </dgm:t>
    </dgm:pt>
    <dgm:pt modelId="{EF57813E-0D1B-4DED-85BE-D41A816240AA}" type="sibTrans" cxnId="{EB93D9C4-2A91-467A-BC16-44395A62D3E7}">
      <dgm:prSet>
        <dgm:style>
          <a:lnRef idx="2">
            <a:schemeClr val="dk1">
              <a:shade val="50000"/>
            </a:schemeClr>
          </a:lnRef>
          <a:fillRef idx="1">
            <a:schemeClr val="dk1"/>
          </a:fillRef>
          <a:effectRef idx="0">
            <a:schemeClr val="dk1"/>
          </a:effectRef>
          <a:fontRef idx="minor">
            <a:schemeClr val="lt1"/>
          </a:fontRef>
        </dgm:style>
      </dgm:prSet>
      <dgm:spPr/>
      <dgm:t>
        <a:bodyPr/>
        <a:lstStyle/>
        <a:p>
          <a:endParaRPr lang="tr-TR" b="1"/>
        </a:p>
      </dgm:t>
    </dgm:pt>
    <dgm:pt modelId="{ABBB40AE-4AD2-469C-BE8D-A5D7E1E465D1}">
      <dgm:prSet phldrT="[Text]" custT="1">
        <dgm:style>
          <a:lnRef idx="2">
            <a:schemeClr val="accent3"/>
          </a:lnRef>
          <a:fillRef idx="1">
            <a:schemeClr val="lt1"/>
          </a:fillRef>
          <a:effectRef idx="0">
            <a:schemeClr val="accent3"/>
          </a:effectRef>
          <a:fontRef idx="minor">
            <a:schemeClr val="dk1"/>
          </a:fontRef>
        </dgm:style>
      </dgm:prSet>
      <dgm:spPr/>
      <dgm:t>
        <a:bodyPr/>
        <a:lstStyle/>
        <a:p>
          <a:r>
            <a:rPr lang="tr-TR" sz="2800" b="1" dirty="0" smtClean="0"/>
            <a:t>Alışma ve Bağımlı Olmaya Doğru İlerleme</a:t>
          </a:r>
          <a:endParaRPr lang="tr-TR" sz="2800" b="1" dirty="0"/>
        </a:p>
      </dgm:t>
    </dgm:pt>
    <dgm:pt modelId="{2A9C5992-F44A-4781-9629-3F41BB02A1C8}" type="parTrans" cxnId="{70C60DDD-E94D-4709-A62D-148C5AB8EE21}">
      <dgm:prSet/>
      <dgm:spPr/>
      <dgm:t>
        <a:bodyPr/>
        <a:lstStyle/>
        <a:p>
          <a:endParaRPr lang="tr-TR"/>
        </a:p>
      </dgm:t>
    </dgm:pt>
    <dgm:pt modelId="{D4E58E06-AA8B-4A65-8357-EC67938BCE4C}" type="sibTrans" cxnId="{70C60DDD-E94D-4709-A62D-148C5AB8EE21}">
      <dgm:prSet>
        <dgm:style>
          <a:lnRef idx="2">
            <a:schemeClr val="dk1">
              <a:shade val="50000"/>
            </a:schemeClr>
          </a:lnRef>
          <a:fillRef idx="1">
            <a:schemeClr val="dk1"/>
          </a:fillRef>
          <a:effectRef idx="0">
            <a:schemeClr val="dk1"/>
          </a:effectRef>
          <a:fontRef idx="minor">
            <a:schemeClr val="lt1"/>
          </a:fontRef>
        </dgm:style>
      </dgm:prSet>
      <dgm:spPr/>
      <dgm:t>
        <a:bodyPr/>
        <a:lstStyle/>
        <a:p>
          <a:endParaRPr lang="tr-TR" b="1"/>
        </a:p>
      </dgm:t>
    </dgm:pt>
    <dgm:pt modelId="{24AFBFCD-2747-454A-A2C7-3BED98947CDC}">
      <dgm:prSet phldrT="[Text]" custT="1">
        <dgm:style>
          <a:lnRef idx="2">
            <a:schemeClr val="accent4"/>
          </a:lnRef>
          <a:fillRef idx="1">
            <a:schemeClr val="lt1"/>
          </a:fillRef>
          <a:effectRef idx="0">
            <a:schemeClr val="accent4"/>
          </a:effectRef>
          <a:fontRef idx="minor">
            <a:schemeClr val="dk1"/>
          </a:fontRef>
        </dgm:style>
      </dgm:prSet>
      <dgm:spPr/>
      <dgm:t>
        <a:bodyPr/>
        <a:lstStyle/>
        <a:p>
          <a:r>
            <a:rPr lang="tr-TR" sz="2800" b="1" dirty="0" smtClean="0"/>
            <a:t>Bağımlılığa Teslim Olma</a:t>
          </a:r>
          <a:endParaRPr lang="tr-TR" sz="2800" b="1" dirty="0"/>
        </a:p>
      </dgm:t>
    </dgm:pt>
    <dgm:pt modelId="{464605D0-4B4E-431C-89CE-7AAA182C989E}" type="parTrans" cxnId="{4A3BFCBC-14E1-4DEC-A6D3-AD2745B51F1C}">
      <dgm:prSet/>
      <dgm:spPr/>
      <dgm:t>
        <a:bodyPr/>
        <a:lstStyle/>
        <a:p>
          <a:endParaRPr lang="tr-TR"/>
        </a:p>
      </dgm:t>
    </dgm:pt>
    <dgm:pt modelId="{8D1AD90B-75E4-4971-A7D4-0E056CE77F82}" type="sibTrans" cxnId="{4A3BFCBC-14E1-4DEC-A6D3-AD2745B51F1C}">
      <dgm:prSet>
        <dgm:style>
          <a:lnRef idx="2">
            <a:schemeClr val="dk1">
              <a:shade val="50000"/>
            </a:schemeClr>
          </a:lnRef>
          <a:fillRef idx="1">
            <a:schemeClr val="dk1"/>
          </a:fillRef>
          <a:effectRef idx="0">
            <a:schemeClr val="dk1"/>
          </a:effectRef>
          <a:fontRef idx="minor">
            <a:schemeClr val="lt1"/>
          </a:fontRef>
        </dgm:style>
      </dgm:prSet>
      <dgm:spPr/>
      <dgm:t>
        <a:bodyPr/>
        <a:lstStyle/>
        <a:p>
          <a:endParaRPr lang="tr-TR" b="1"/>
        </a:p>
      </dgm:t>
    </dgm:pt>
    <dgm:pt modelId="{B910370C-331F-48D5-BA95-EE708238BAA0}">
      <dgm:prSet phldrT="[Text]" custT="1">
        <dgm:style>
          <a:lnRef idx="2">
            <a:schemeClr val="accent5"/>
          </a:lnRef>
          <a:fillRef idx="1">
            <a:schemeClr val="lt1"/>
          </a:fillRef>
          <a:effectRef idx="0">
            <a:schemeClr val="accent5"/>
          </a:effectRef>
          <a:fontRef idx="minor">
            <a:schemeClr val="dk1"/>
          </a:fontRef>
        </dgm:style>
      </dgm:prSet>
      <dgm:spPr/>
      <dgm:t>
        <a:bodyPr/>
        <a:lstStyle/>
        <a:p>
          <a:r>
            <a:rPr lang="tr-TR" sz="2800" b="1" dirty="0" smtClean="0"/>
            <a:t>Tedavi Süreci</a:t>
          </a:r>
          <a:endParaRPr lang="tr-TR" sz="2800" b="1" dirty="0"/>
        </a:p>
      </dgm:t>
    </dgm:pt>
    <dgm:pt modelId="{6FB10122-67EE-4B7B-87A3-9BBB86D17F5F}" type="parTrans" cxnId="{8A8BB384-64AC-47D3-9880-2F46068933A0}">
      <dgm:prSet/>
      <dgm:spPr/>
      <dgm:t>
        <a:bodyPr/>
        <a:lstStyle/>
        <a:p>
          <a:endParaRPr lang="tr-TR"/>
        </a:p>
      </dgm:t>
    </dgm:pt>
    <dgm:pt modelId="{BC9034AA-D9A8-437D-B346-E19611A90D0E}" type="sibTrans" cxnId="{8A8BB384-64AC-47D3-9880-2F46068933A0}">
      <dgm:prSet/>
      <dgm:spPr/>
      <dgm:t>
        <a:bodyPr/>
        <a:lstStyle/>
        <a:p>
          <a:endParaRPr lang="tr-TR"/>
        </a:p>
      </dgm:t>
    </dgm:pt>
    <dgm:pt modelId="{3AFBC266-E527-42FD-9EBE-C9B069605217}" type="pres">
      <dgm:prSet presAssocID="{2BEB46F3-34E0-4E98-BF5E-354F0029F3F1}" presName="linearFlow" presStyleCnt="0">
        <dgm:presLayoutVars>
          <dgm:resizeHandles val="exact"/>
        </dgm:presLayoutVars>
      </dgm:prSet>
      <dgm:spPr/>
      <dgm:t>
        <a:bodyPr/>
        <a:lstStyle/>
        <a:p>
          <a:endParaRPr lang="tr-TR"/>
        </a:p>
      </dgm:t>
    </dgm:pt>
    <dgm:pt modelId="{F6B07CB5-6FA1-4357-803F-40969069DAE2}" type="pres">
      <dgm:prSet presAssocID="{930B011C-88F1-4FA0-9DC3-C9F19BEF37BA}" presName="node" presStyleLbl="node1" presStyleIdx="0" presStyleCnt="5" custScaleX="232001" custLinFactNeighborX="-1558">
        <dgm:presLayoutVars>
          <dgm:bulletEnabled val="1"/>
        </dgm:presLayoutVars>
      </dgm:prSet>
      <dgm:spPr/>
      <dgm:t>
        <a:bodyPr/>
        <a:lstStyle/>
        <a:p>
          <a:endParaRPr lang="tr-TR"/>
        </a:p>
      </dgm:t>
    </dgm:pt>
    <dgm:pt modelId="{B97393D3-2731-49BF-BD12-D1EBD36EBA3E}" type="pres">
      <dgm:prSet presAssocID="{DEB96BD8-04E5-4DD0-A46E-9FE93E25977D}" presName="sibTrans" presStyleLbl="sibTrans2D1" presStyleIdx="0" presStyleCnt="4"/>
      <dgm:spPr/>
      <dgm:t>
        <a:bodyPr/>
        <a:lstStyle/>
        <a:p>
          <a:endParaRPr lang="tr-TR"/>
        </a:p>
      </dgm:t>
    </dgm:pt>
    <dgm:pt modelId="{D466E5E4-5CAE-4275-BE70-060C959DB192}" type="pres">
      <dgm:prSet presAssocID="{DEB96BD8-04E5-4DD0-A46E-9FE93E25977D}" presName="connectorText" presStyleLbl="sibTrans2D1" presStyleIdx="0" presStyleCnt="4"/>
      <dgm:spPr/>
      <dgm:t>
        <a:bodyPr/>
        <a:lstStyle/>
        <a:p>
          <a:endParaRPr lang="tr-TR"/>
        </a:p>
      </dgm:t>
    </dgm:pt>
    <dgm:pt modelId="{937CD103-BF40-45B4-B603-B270F3F50203}" type="pres">
      <dgm:prSet presAssocID="{5F4E1C43-B09B-43E7-92C3-EBAA0C8B5FF2}" presName="node" presStyleLbl="node1" presStyleIdx="1" presStyleCnt="5" custScaleX="232001" custLinFactNeighborX="-1558">
        <dgm:presLayoutVars>
          <dgm:bulletEnabled val="1"/>
        </dgm:presLayoutVars>
      </dgm:prSet>
      <dgm:spPr/>
      <dgm:t>
        <a:bodyPr/>
        <a:lstStyle/>
        <a:p>
          <a:endParaRPr lang="tr-TR"/>
        </a:p>
      </dgm:t>
    </dgm:pt>
    <dgm:pt modelId="{1B97C281-EA36-43AF-B6F3-FC1BF18598A1}" type="pres">
      <dgm:prSet presAssocID="{EF57813E-0D1B-4DED-85BE-D41A816240AA}" presName="sibTrans" presStyleLbl="sibTrans2D1" presStyleIdx="1" presStyleCnt="4"/>
      <dgm:spPr/>
      <dgm:t>
        <a:bodyPr/>
        <a:lstStyle/>
        <a:p>
          <a:endParaRPr lang="tr-TR"/>
        </a:p>
      </dgm:t>
    </dgm:pt>
    <dgm:pt modelId="{1FFD2446-6003-4ABE-8F73-71301C070542}" type="pres">
      <dgm:prSet presAssocID="{EF57813E-0D1B-4DED-85BE-D41A816240AA}" presName="connectorText" presStyleLbl="sibTrans2D1" presStyleIdx="1" presStyleCnt="4"/>
      <dgm:spPr/>
      <dgm:t>
        <a:bodyPr/>
        <a:lstStyle/>
        <a:p>
          <a:endParaRPr lang="tr-TR"/>
        </a:p>
      </dgm:t>
    </dgm:pt>
    <dgm:pt modelId="{05E31015-BBFB-4F56-B37D-16BC6F252E0C}" type="pres">
      <dgm:prSet presAssocID="{ABBB40AE-4AD2-469C-BE8D-A5D7E1E465D1}" presName="node" presStyleLbl="node1" presStyleIdx="2" presStyleCnt="5" custScaleX="232001" custLinFactNeighborX="-1558">
        <dgm:presLayoutVars>
          <dgm:bulletEnabled val="1"/>
        </dgm:presLayoutVars>
      </dgm:prSet>
      <dgm:spPr/>
      <dgm:t>
        <a:bodyPr/>
        <a:lstStyle/>
        <a:p>
          <a:endParaRPr lang="tr-TR"/>
        </a:p>
      </dgm:t>
    </dgm:pt>
    <dgm:pt modelId="{C59BE395-73A3-4AEC-B62C-A4E09F9ADAE0}" type="pres">
      <dgm:prSet presAssocID="{D4E58E06-AA8B-4A65-8357-EC67938BCE4C}" presName="sibTrans" presStyleLbl="sibTrans2D1" presStyleIdx="2" presStyleCnt="4"/>
      <dgm:spPr/>
      <dgm:t>
        <a:bodyPr/>
        <a:lstStyle/>
        <a:p>
          <a:endParaRPr lang="tr-TR"/>
        </a:p>
      </dgm:t>
    </dgm:pt>
    <dgm:pt modelId="{3D54B368-3AED-4D8D-987E-6CAEB1A8BDF2}" type="pres">
      <dgm:prSet presAssocID="{D4E58E06-AA8B-4A65-8357-EC67938BCE4C}" presName="connectorText" presStyleLbl="sibTrans2D1" presStyleIdx="2" presStyleCnt="4"/>
      <dgm:spPr/>
      <dgm:t>
        <a:bodyPr/>
        <a:lstStyle/>
        <a:p>
          <a:endParaRPr lang="tr-TR"/>
        </a:p>
      </dgm:t>
    </dgm:pt>
    <dgm:pt modelId="{8ADF28CA-07B3-4F2F-B10B-11AE32F845BF}" type="pres">
      <dgm:prSet presAssocID="{24AFBFCD-2747-454A-A2C7-3BED98947CDC}" presName="node" presStyleLbl="node1" presStyleIdx="3" presStyleCnt="5" custScaleX="232001" custLinFactNeighborX="-1558">
        <dgm:presLayoutVars>
          <dgm:bulletEnabled val="1"/>
        </dgm:presLayoutVars>
      </dgm:prSet>
      <dgm:spPr/>
      <dgm:t>
        <a:bodyPr/>
        <a:lstStyle/>
        <a:p>
          <a:endParaRPr lang="tr-TR"/>
        </a:p>
      </dgm:t>
    </dgm:pt>
    <dgm:pt modelId="{B8A5CAC4-2317-4E9E-9DC4-0FCF905FF44B}" type="pres">
      <dgm:prSet presAssocID="{8D1AD90B-75E4-4971-A7D4-0E056CE77F82}" presName="sibTrans" presStyleLbl="sibTrans2D1" presStyleIdx="3" presStyleCnt="4"/>
      <dgm:spPr/>
      <dgm:t>
        <a:bodyPr/>
        <a:lstStyle/>
        <a:p>
          <a:endParaRPr lang="tr-TR"/>
        </a:p>
      </dgm:t>
    </dgm:pt>
    <dgm:pt modelId="{3C073E1F-B72C-4FB7-9D22-2F42A48FB61F}" type="pres">
      <dgm:prSet presAssocID="{8D1AD90B-75E4-4971-A7D4-0E056CE77F82}" presName="connectorText" presStyleLbl="sibTrans2D1" presStyleIdx="3" presStyleCnt="4"/>
      <dgm:spPr/>
      <dgm:t>
        <a:bodyPr/>
        <a:lstStyle/>
        <a:p>
          <a:endParaRPr lang="tr-TR"/>
        </a:p>
      </dgm:t>
    </dgm:pt>
    <dgm:pt modelId="{3962D1A1-158B-4195-9C1A-1E7511C5AE87}" type="pres">
      <dgm:prSet presAssocID="{B910370C-331F-48D5-BA95-EE708238BAA0}" presName="node" presStyleLbl="node1" presStyleIdx="4" presStyleCnt="5" custScaleX="232001" custLinFactNeighborX="-1558">
        <dgm:presLayoutVars>
          <dgm:bulletEnabled val="1"/>
        </dgm:presLayoutVars>
      </dgm:prSet>
      <dgm:spPr/>
      <dgm:t>
        <a:bodyPr/>
        <a:lstStyle/>
        <a:p>
          <a:endParaRPr lang="tr-TR"/>
        </a:p>
      </dgm:t>
    </dgm:pt>
  </dgm:ptLst>
  <dgm:cxnLst>
    <dgm:cxn modelId="{8A8BB384-64AC-47D3-9880-2F46068933A0}" srcId="{2BEB46F3-34E0-4E98-BF5E-354F0029F3F1}" destId="{B910370C-331F-48D5-BA95-EE708238BAA0}" srcOrd="4" destOrd="0" parTransId="{6FB10122-67EE-4B7B-87A3-9BBB86D17F5F}" sibTransId="{BC9034AA-D9A8-437D-B346-E19611A90D0E}"/>
    <dgm:cxn modelId="{21DBC4A8-24DB-470D-AE83-E74D3F4DF48B}" type="presOf" srcId="{D4E58E06-AA8B-4A65-8357-EC67938BCE4C}" destId="{3D54B368-3AED-4D8D-987E-6CAEB1A8BDF2}" srcOrd="1" destOrd="0" presId="urn:microsoft.com/office/officeart/2005/8/layout/process2"/>
    <dgm:cxn modelId="{FB2FD48A-10E7-4C87-A3EA-8BF4180FD508}" type="presOf" srcId="{930B011C-88F1-4FA0-9DC3-C9F19BEF37BA}" destId="{F6B07CB5-6FA1-4357-803F-40969069DAE2}" srcOrd="0" destOrd="0" presId="urn:microsoft.com/office/officeart/2005/8/layout/process2"/>
    <dgm:cxn modelId="{70C60DDD-E94D-4709-A62D-148C5AB8EE21}" srcId="{2BEB46F3-34E0-4E98-BF5E-354F0029F3F1}" destId="{ABBB40AE-4AD2-469C-BE8D-A5D7E1E465D1}" srcOrd="2" destOrd="0" parTransId="{2A9C5992-F44A-4781-9629-3F41BB02A1C8}" sibTransId="{D4E58E06-AA8B-4A65-8357-EC67938BCE4C}"/>
    <dgm:cxn modelId="{6DCD6B3F-EE27-4F46-8F30-A30AAD2867CF}" type="presOf" srcId="{8D1AD90B-75E4-4971-A7D4-0E056CE77F82}" destId="{B8A5CAC4-2317-4E9E-9DC4-0FCF905FF44B}" srcOrd="0" destOrd="0" presId="urn:microsoft.com/office/officeart/2005/8/layout/process2"/>
    <dgm:cxn modelId="{6A000B6E-63F6-4DB1-A03F-817D7C354D6D}" srcId="{2BEB46F3-34E0-4E98-BF5E-354F0029F3F1}" destId="{930B011C-88F1-4FA0-9DC3-C9F19BEF37BA}" srcOrd="0" destOrd="0" parTransId="{342A9C42-E34B-452E-87E0-A3D359F3C5A9}" sibTransId="{DEB96BD8-04E5-4DD0-A46E-9FE93E25977D}"/>
    <dgm:cxn modelId="{AE3C97B2-0224-4D7B-8A68-20105BCFDE91}" type="presOf" srcId="{D4E58E06-AA8B-4A65-8357-EC67938BCE4C}" destId="{C59BE395-73A3-4AEC-B62C-A4E09F9ADAE0}" srcOrd="0" destOrd="0" presId="urn:microsoft.com/office/officeart/2005/8/layout/process2"/>
    <dgm:cxn modelId="{4A3BFCBC-14E1-4DEC-A6D3-AD2745B51F1C}" srcId="{2BEB46F3-34E0-4E98-BF5E-354F0029F3F1}" destId="{24AFBFCD-2747-454A-A2C7-3BED98947CDC}" srcOrd="3" destOrd="0" parTransId="{464605D0-4B4E-431C-89CE-7AAA182C989E}" sibTransId="{8D1AD90B-75E4-4971-A7D4-0E056CE77F82}"/>
    <dgm:cxn modelId="{EB93D9C4-2A91-467A-BC16-44395A62D3E7}" srcId="{2BEB46F3-34E0-4E98-BF5E-354F0029F3F1}" destId="{5F4E1C43-B09B-43E7-92C3-EBAA0C8B5FF2}" srcOrd="1" destOrd="0" parTransId="{B2A4E7F0-13D0-4C99-ADAE-D4DC93899AD4}" sibTransId="{EF57813E-0D1B-4DED-85BE-D41A816240AA}"/>
    <dgm:cxn modelId="{A8E926A2-9055-4A3B-A4DC-88FB3B5EF75A}" type="presOf" srcId="{8D1AD90B-75E4-4971-A7D4-0E056CE77F82}" destId="{3C073E1F-B72C-4FB7-9D22-2F42A48FB61F}" srcOrd="1" destOrd="0" presId="urn:microsoft.com/office/officeart/2005/8/layout/process2"/>
    <dgm:cxn modelId="{34814794-39CC-42D7-87D4-718EAF24C678}" type="presOf" srcId="{DEB96BD8-04E5-4DD0-A46E-9FE93E25977D}" destId="{D466E5E4-5CAE-4275-BE70-060C959DB192}" srcOrd="1" destOrd="0" presId="urn:microsoft.com/office/officeart/2005/8/layout/process2"/>
    <dgm:cxn modelId="{0A59BDD2-7DA6-4F97-B6BA-615E0991DF13}" type="presOf" srcId="{2BEB46F3-34E0-4E98-BF5E-354F0029F3F1}" destId="{3AFBC266-E527-42FD-9EBE-C9B069605217}" srcOrd="0" destOrd="0" presId="urn:microsoft.com/office/officeart/2005/8/layout/process2"/>
    <dgm:cxn modelId="{28FA3C40-9C13-4585-83BF-5C68C2B03BCF}" type="presOf" srcId="{24AFBFCD-2747-454A-A2C7-3BED98947CDC}" destId="{8ADF28CA-07B3-4F2F-B10B-11AE32F845BF}" srcOrd="0" destOrd="0" presId="urn:microsoft.com/office/officeart/2005/8/layout/process2"/>
    <dgm:cxn modelId="{08D12940-EB51-40FF-94DD-C245A4084BEC}" type="presOf" srcId="{EF57813E-0D1B-4DED-85BE-D41A816240AA}" destId="{1B97C281-EA36-43AF-B6F3-FC1BF18598A1}" srcOrd="0" destOrd="0" presId="urn:microsoft.com/office/officeart/2005/8/layout/process2"/>
    <dgm:cxn modelId="{617C2D34-8792-4095-855D-50F493D742F1}" type="presOf" srcId="{B910370C-331F-48D5-BA95-EE708238BAA0}" destId="{3962D1A1-158B-4195-9C1A-1E7511C5AE87}" srcOrd="0" destOrd="0" presId="urn:microsoft.com/office/officeart/2005/8/layout/process2"/>
    <dgm:cxn modelId="{04487B91-79B8-4C41-A142-5D1343E9BC0C}" type="presOf" srcId="{DEB96BD8-04E5-4DD0-A46E-9FE93E25977D}" destId="{B97393D3-2731-49BF-BD12-D1EBD36EBA3E}" srcOrd="0" destOrd="0" presId="urn:microsoft.com/office/officeart/2005/8/layout/process2"/>
    <dgm:cxn modelId="{FB84893E-5DF2-450F-AF8F-1670A33AA084}" type="presOf" srcId="{ABBB40AE-4AD2-469C-BE8D-A5D7E1E465D1}" destId="{05E31015-BBFB-4F56-B37D-16BC6F252E0C}" srcOrd="0" destOrd="0" presId="urn:microsoft.com/office/officeart/2005/8/layout/process2"/>
    <dgm:cxn modelId="{CD4D5677-2583-41D0-8C88-B871A2E0D568}" type="presOf" srcId="{EF57813E-0D1B-4DED-85BE-D41A816240AA}" destId="{1FFD2446-6003-4ABE-8F73-71301C070542}" srcOrd="1" destOrd="0" presId="urn:microsoft.com/office/officeart/2005/8/layout/process2"/>
    <dgm:cxn modelId="{018FD74B-A2F6-499D-BE02-D42C9226AED8}" type="presOf" srcId="{5F4E1C43-B09B-43E7-92C3-EBAA0C8B5FF2}" destId="{937CD103-BF40-45B4-B603-B270F3F50203}" srcOrd="0" destOrd="0" presId="urn:microsoft.com/office/officeart/2005/8/layout/process2"/>
    <dgm:cxn modelId="{2331AF52-B612-458D-9B75-7E763F4C3218}" type="presParOf" srcId="{3AFBC266-E527-42FD-9EBE-C9B069605217}" destId="{F6B07CB5-6FA1-4357-803F-40969069DAE2}" srcOrd="0" destOrd="0" presId="urn:microsoft.com/office/officeart/2005/8/layout/process2"/>
    <dgm:cxn modelId="{E8D0DD0B-3052-4E6A-A844-91A579349FCD}" type="presParOf" srcId="{3AFBC266-E527-42FD-9EBE-C9B069605217}" destId="{B97393D3-2731-49BF-BD12-D1EBD36EBA3E}" srcOrd="1" destOrd="0" presId="urn:microsoft.com/office/officeart/2005/8/layout/process2"/>
    <dgm:cxn modelId="{F6674B03-0A82-4DE9-83BE-647207E20536}" type="presParOf" srcId="{B97393D3-2731-49BF-BD12-D1EBD36EBA3E}" destId="{D466E5E4-5CAE-4275-BE70-060C959DB192}" srcOrd="0" destOrd="0" presId="urn:microsoft.com/office/officeart/2005/8/layout/process2"/>
    <dgm:cxn modelId="{52FDA78A-349A-4CF0-BF10-5832630A342B}" type="presParOf" srcId="{3AFBC266-E527-42FD-9EBE-C9B069605217}" destId="{937CD103-BF40-45B4-B603-B270F3F50203}" srcOrd="2" destOrd="0" presId="urn:microsoft.com/office/officeart/2005/8/layout/process2"/>
    <dgm:cxn modelId="{F2C872FD-B816-42F1-A6BA-B28F62102354}" type="presParOf" srcId="{3AFBC266-E527-42FD-9EBE-C9B069605217}" destId="{1B97C281-EA36-43AF-B6F3-FC1BF18598A1}" srcOrd="3" destOrd="0" presId="urn:microsoft.com/office/officeart/2005/8/layout/process2"/>
    <dgm:cxn modelId="{42B20EAA-6E34-4A68-A5E8-6499CD79864F}" type="presParOf" srcId="{1B97C281-EA36-43AF-B6F3-FC1BF18598A1}" destId="{1FFD2446-6003-4ABE-8F73-71301C070542}" srcOrd="0" destOrd="0" presId="urn:microsoft.com/office/officeart/2005/8/layout/process2"/>
    <dgm:cxn modelId="{E7D1A7CB-9ED9-416A-BC1E-BBAA7259896B}" type="presParOf" srcId="{3AFBC266-E527-42FD-9EBE-C9B069605217}" destId="{05E31015-BBFB-4F56-B37D-16BC6F252E0C}" srcOrd="4" destOrd="0" presId="urn:microsoft.com/office/officeart/2005/8/layout/process2"/>
    <dgm:cxn modelId="{9351F73F-A7F0-429D-BCCF-470955F4F1F2}" type="presParOf" srcId="{3AFBC266-E527-42FD-9EBE-C9B069605217}" destId="{C59BE395-73A3-4AEC-B62C-A4E09F9ADAE0}" srcOrd="5" destOrd="0" presId="urn:microsoft.com/office/officeart/2005/8/layout/process2"/>
    <dgm:cxn modelId="{2BC0DFAC-5D1C-44DD-8B3C-0AE51B897EF0}" type="presParOf" srcId="{C59BE395-73A3-4AEC-B62C-A4E09F9ADAE0}" destId="{3D54B368-3AED-4D8D-987E-6CAEB1A8BDF2}" srcOrd="0" destOrd="0" presId="urn:microsoft.com/office/officeart/2005/8/layout/process2"/>
    <dgm:cxn modelId="{08482A63-B31B-4FA2-9042-696B488B3A0E}" type="presParOf" srcId="{3AFBC266-E527-42FD-9EBE-C9B069605217}" destId="{8ADF28CA-07B3-4F2F-B10B-11AE32F845BF}" srcOrd="6" destOrd="0" presId="urn:microsoft.com/office/officeart/2005/8/layout/process2"/>
    <dgm:cxn modelId="{BBFAA859-FFD5-4587-B768-E496320B6849}" type="presParOf" srcId="{3AFBC266-E527-42FD-9EBE-C9B069605217}" destId="{B8A5CAC4-2317-4E9E-9DC4-0FCF905FF44B}" srcOrd="7" destOrd="0" presId="urn:microsoft.com/office/officeart/2005/8/layout/process2"/>
    <dgm:cxn modelId="{437D15CC-F9DD-47D8-8417-5D05F5D4D1BB}" type="presParOf" srcId="{B8A5CAC4-2317-4E9E-9DC4-0FCF905FF44B}" destId="{3C073E1F-B72C-4FB7-9D22-2F42A48FB61F}" srcOrd="0" destOrd="0" presId="urn:microsoft.com/office/officeart/2005/8/layout/process2"/>
    <dgm:cxn modelId="{31BE23E4-BEE6-4CB3-88E8-6F3A75925B55}" type="presParOf" srcId="{3AFBC266-E527-42FD-9EBE-C9B069605217}" destId="{3962D1A1-158B-4195-9C1A-1E7511C5AE87}"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1D0C940-CD36-49AE-9E66-94BD0E2F9BC3}"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tr-TR"/>
        </a:p>
      </dgm:t>
    </dgm:pt>
    <dgm:pt modelId="{ADA57D49-ACEC-4DAE-875B-94326A6CEE44}">
      <dgm:prSet custT="1">
        <dgm:style>
          <a:lnRef idx="2">
            <a:schemeClr val="accent2"/>
          </a:lnRef>
          <a:fillRef idx="1">
            <a:schemeClr val="lt1"/>
          </a:fillRef>
          <a:effectRef idx="0">
            <a:schemeClr val="accent2"/>
          </a:effectRef>
          <a:fontRef idx="minor">
            <a:schemeClr val="dk1"/>
          </a:fontRef>
        </dgm:style>
      </dgm:prSet>
      <dgm:spPr/>
      <dgm:t>
        <a:bodyPr/>
        <a:lstStyle/>
        <a:p>
          <a:pPr rtl="0"/>
          <a:r>
            <a:rPr lang="tr-TR" sz="3200" b="1" dirty="0" smtClean="0"/>
            <a:t>Fiziksel Sorunlar</a:t>
          </a:r>
          <a:endParaRPr lang="tr-TR" sz="3200" dirty="0"/>
        </a:p>
      </dgm:t>
    </dgm:pt>
    <dgm:pt modelId="{E90782D1-EBD1-4B8B-832C-E958E17F0DCE}" type="parTrans" cxnId="{6198D619-26FC-41A3-94F6-5106AEAB6D0E}">
      <dgm:prSet/>
      <dgm:spPr/>
      <dgm:t>
        <a:bodyPr/>
        <a:lstStyle/>
        <a:p>
          <a:endParaRPr lang="tr-TR"/>
        </a:p>
      </dgm:t>
    </dgm:pt>
    <dgm:pt modelId="{7CE2A344-0035-47EF-9B47-404E15126326}" type="sibTrans" cxnId="{6198D619-26FC-41A3-94F6-5106AEAB6D0E}">
      <dgm:prSet/>
      <dgm:spPr/>
      <dgm:t>
        <a:bodyPr/>
        <a:lstStyle/>
        <a:p>
          <a:endParaRPr lang="tr-TR"/>
        </a:p>
      </dgm:t>
    </dgm:pt>
    <dgm:pt modelId="{A62C5ECD-062E-405F-942B-19B7A1142548}">
      <dgm:prSet custT="1">
        <dgm:style>
          <a:lnRef idx="2">
            <a:schemeClr val="accent4"/>
          </a:lnRef>
          <a:fillRef idx="1">
            <a:schemeClr val="lt1"/>
          </a:fillRef>
          <a:effectRef idx="0">
            <a:schemeClr val="accent4"/>
          </a:effectRef>
          <a:fontRef idx="minor">
            <a:schemeClr val="dk1"/>
          </a:fontRef>
        </dgm:style>
      </dgm:prSet>
      <dgm:spPr/>
      <dgm:t>
        <a:bodyPr/>
        <a:lstStyle/>
        <a:p>
          <a:pPr rtl="0"/>
          <a:r>
            <a:rPr lang="tr-TR" sz="3200" b="1" dirty="0" smtClean="0"/>
            <a:t>Ruhsal Sorunlar</a:t>
          </a:r>
          <a:endParaRPr lang="tr-TR" sz="3200" dirty="0"/>
        </a:p>
      </dgm:t>
    </dgm:pt>
    <dgm:pt modelId="{7BFCB0E4-6A1C-4B2E-9511-E4656EF8929D}" type="parTrans" cxnId="{E83334C2-1787-4A27-B538-BC3033A46EF2}">
      <dgm:prSet/>
      <dgm:spPr/>
      <dgm:t>
        <a:bodyPr/>
        <a:lstStyle/>
        <a:p>
          <a:endParaRPr lang="tr-TR"/>
        </a:p>
      </dgm:t>
    </dgm:pt>
    <dgm:pt modelId="{89328FA1-5DD1-4A11-94A5-0854393CAE49}" type="sibTrans" cxnId="{E83334C2-1787-4A27-B538-BC3033A46EF2}">
      <dgm:prSet/>
      <dgm:spPr/>
      <dgm:t>
        <a:bodyPr/>
        <a:lstStyle/>
        <a:p>
          <a:endParaRPr lang="tr-TR"/>
        </a:p>
      </dgm:t>
    </dgm:pt>
    <dgm:pt modelId="{FD855A59-E137-4B03-98D8-A8D3AF212688}">
      <dgm:prSet custT="1">
        <dgm:style>
          <a:lnRef idx="2">
            <a:schemeClr val="accent1"/>
          </a:lnRef>
          <a:fillRef idx="1">
            <a:schemeClr val="lt1"/>
          </a:fillRef>
          <a:effectRef idx="0">
            <a:schemeClr val="accent1"/>
          </a:effectRef>
          <a:fontRef idx="minor">
            <a:schemeClr val="dk1"/>
          </a:fontRef>
        </dgm:style>
      </dgm:prSet>
      <dgm:spPr/>
      <dgm:t>
        <a:bodyPr/>
        <a:lstStyle/>
        <a:p>
          <a:pPr rtl="0"/>
          <a:r>
            <a:rPr lang="tr-TR" sz="3200" b="1" dirty="0" smtClean="0"/>
            <a:t>Sosyal Sorunlar</a:t>
          </a:r>
          <a:endParaRPr lang="tr-TR" sz="3200" dirty="0"/>
        </a:p>
      </dgm:t>
    </dgm:pt>
    <dgm:pt modelId="{A4CC5887-FEC8-47A7-967E-8A1BFF01F0A1}" type="parTrans" cxnId="{89DA5892-C900-43E6-8780-A2325EFC03D7}">
      <dgm:prSet/>
      <dgm:spPr/>
      <dgm:t>
        <a:bodyPr/>
        <a:lstStyle/>
        <a:p>
          <a:endParaRPr lang="tr-TR"/>
        </a:p>
      </dgm:t>
    </dgm:pt>
    <dgm:pt modelId="{EF08A2AA-6B52-4D5E-AE97-227CD68EBE9D}" type="sibTrans" cxnId="{89DA5892-C900-43E6-8780-A2325EFC03D7}">
      <dgm:prSet/>
      <dgm:spPr/>
      <dgm:t>
        <a:bodyPr/>
        <a:lstStyle/>
        <a:p>
          <a:endParaRPr lang="tr-TR"/>
        </a:p>
      </dgm:t>
    </dgm:pt>
    <dgm:pt modelId="{7DF561B9-F237-4E4A-97E9-5E7293870EA0}">
      <dgm:prSet custT="1">
        <dgm:style>
          <a:lnRef idx="2">
            <a:schemeClr val="accent1"/>
          </a:lnRef>
          <a:fillRef idx="1">
            <a:schemeClr val="lt1"/>
          </a:fillRef>
          <a:effectRef idx="0">
            <a:schemeClr val="accent1"/>
          </a:effectRef>
          <a:fontRef idx="minor">
            <a:schemeClr val="dk1"/>
          </a:fontRef>
        </dgm:style>
      </dgm:prSet>
      <dgm:spPr/>
      <dgm:t>
        <a:bodyPr/>
        <a:lstStyle/>
        <a:p>
          <a:pPr rtl="0"/>
          <a:r>
            <a:rPr lang="tr-TR" sz="3200" b="1" dirty="0" smtClean="0"/>
            <a:t>Akademik Sorunlar</a:t>
          </a:r>
          <a:endParaRPr lang="tr-TR" sz="3200" b="1" dirty="0"/>
        </a:p>
      </dgm:t>
    </dgm:pt>
    <dgm:pt modelId="{4E4452DF-2290-42E4-A364-3ED55E2C21ED}" type="parTrans" cxnId="{5C7ABD86-752A-4076-9B51-BED54B691528}">
      <dgm:prSet/>
      <dgm:spPr/>
      <dgm:t>
        <a:bodyPr/>
        <a:lstStyle/>
        <a:p>
          <a:endParaRPr lang="tr-TR"/>
        </a:p>
      </dgm:t>
    </dgm:pt>
    <dgm:pt modelId="{C292F39D-0FF4-4B05-8BDF-6B02EA457AEA}" type="sibTrans" cxnId="{5C7ABD86-752A-4076-9B51-BED54B691528}">
      <dgm:prSet/>
      <dgm:spPr/>
      <dgm:t>
        <a:bodyPr/>
        <a:lstStyle/>
        <a:p>
          <a:endParaRPr lang="tr-TR"/>
        </a:p>
      </dgm:t>
    </dgm:pt>
    <dgm:pt modelId="{0F505380-096B-48F4-89B6-C2640975F8CC}" type="pres">
      <dgm:prSet presAssocID="{A1D0C940-CD36-49AE-9E66-94BD0E2F9BC3}" presName="Name0" presStyleCnt="0">
        <dgm:presLayoutVars>
          <dgm:dir/>
          <dgm:resizeHandles val="exact"/>
        </dgm:presLayoutVars>
      </dgm:prSet>
      <dgm:spPr/>
      <dgm:t>
        <a:bodyPr/>
        <a:lstStyle/>
        <a:p>
          <a:endParaRPr lang="tr-TR"/>
        </a:p>
      </dgm:t>
    </dgm:pt>
    <dgm:pt modelId="{A5D29010-9272-4659-9E50-BE6ABF44D79E}" type="pres">
      <dgm:prSet presAssocID="{ADA57D49-ACEC-4DAE-875B-94326A6CEE44}" presName="Name5" presStyleLbl="vennNode1" presStyleIdx="0" presStyleCnt="4">
        <dgm:presLayoutVars>
          <dgm:bulletEnabled val="1"/>
        </dgm:presLayoutVars>
      </dgm:prSet>
      <dgm:spPr/>
      <dgm:t>
        <a:bodyPr/>
        <a:lstStyle/>
        <a:p>
          <a:endParaRPr lang="tr-TR"/>
        </a:p>
      </dgm:t>
    </dgm:pt>
    <dgm:pt modelId="{F420B1BA-B956-4120-AC79-9D0D733938F8}" type="pres">
      <dgm:prSet presAssocID="{7CE2A344-0035-47EF-9B47-404E15126326}" presName="space" presStyleCnt="0"/>
      <dgm:spPr/>
    </dgm:pt>
    <dgm:pt modelId="{1309BAD5-A02C-403E-8CF2-2AC803A22A2C}" type="pres">
      <dgm:prSet presAssocID="{A62C5ECD-062E-405F-942B-19B7A1142548}" presName="Name5" presStyleLbl="vennNode1" presStyleIdx="1" presStyleCnt="4">
        <dgm:presLayoutVars>
          <dgm:bulletEnabled val="1"/>
        </dgm:presLayoutVars>
      </dgm:prSet>
      <dgm:spPr/>
      <dgm:t>
        <a:bodyPr/>
        <a:lstStyle/>
        <a:p>
          <a:endParaRPr lang="tr-TR"/>
        </a:p>
      </dgm:t>
    </dgm:pt>
    <dgm:pt modelId="{4CB1DDBF-5F51-4654-8301-ECA905F18720}" type="pres">
      <dgm:prSet presAssocID="{89328FA1-5DD1-4A11-94A5-0854393CAE49}" presName="space" presStyleCnt="0"/>
      <dgm:spPr/>
    </dgm:pt>
    <dgm:pt modelId="{9AA60087-4139-45BB-B643-FE2BC075D36A}" type="pres">
      <dgm:prSet presAssocID="{FD855A59-E137-4B03-98D8-A8D3AF212688}" presName="Name5" presStyleLbl="vennNode1" presStyleIdx="2" presStyleCnt="4">
        <dgm:presLayoutVars>
          <dgm:bulletEnabled val="1"/>
        </dgm:presLayoutVars>
      </dgm:prSet>
      <dgm:spPr/>
      <dgm:t>
        <a:bodyPr/>
        <a:lstStyle/>
        <a:p>
          <a:endParaRPr lang="tr-TR"/>
        </a:p>
      </dgm:t>
    </dgm:pt>
    <dgm:pt modelId="{89CD6D94-6490-4E38-A515-8E4F05F3CCA9}" type="pres">
      <dgm:prSet presAssocID="{EF08A2AA-6B52-4D5E-AE97-227CD68EBE9D}" presName="space" presStyleCnt="0"/>
      <dgm:spPr/>
    </dgm:pt>
    <dgm:pt modelId="{B74024B0-BB0D-4780-920C-5928E143CC0D}" type="pres">
      <dgm:prSet presAssocID="{7DF561B9-F237-4E4A-97E9-5E7293870EA0}" presName="Name5" presStyleLbl="vennNode1" presStyleIdx="3" presStyleCnt="4">
        <dgm:presLayoutVars>
          <dgm:bulletEnabled val="1"/>
        </dgm:presLayoutVars>
      </dgm:prSet>
      <dgm:spPr/>
      <dgm:t>
        <a:bodyPr/>
        <a:lstStyle/>
        <a:p>
          <a:endParaRPr lang="tr-TR"/>
        </a:p>
      </dgm:t>
    </dgm:pt>
  </dgm:ptLst>
  <dgm:cxnLst>
    <dgm:cxn modelId="{FF8F5465-78E1-4DD5-880F-04F2257CD298}" type="presOf" srcId="{ADA57D49-ACEC-4DAE-875B-94326A6CEE44}" destId="{A5D29010-9272-4659-9E50-BE6ABF44D79E}" srcOrd="0" destOrd="0" presId="urn:microsoft.com/office/officeart/2005/8/layout/venn3"/>
    <dgm:cxn modelId="{89DA5892-C900-43E6-8780-A2325EFC03D7}" srcId="{A1D0C940-CD36-49AE-9E66-94BD0E2F9BC3}" destId="{FD855A59-E137-4B03-98D8-A8D3AF212688}" srcOrd="2" destOrd="0" parTransId="{A4CC5887-FEC8-47A7-967E-8A1BFF01F0A1}" sibTransId="{EF08A2AA-6B52-4D5E-AE97-227CD68EBE9D}"/>
    <dgm:cxn modelId="{6518975D-E8D1-4F71-960F-0B8D549607EE}" type="presOf" srcId="{FD855A59-E137-4B03-98D8-A8D3AF212688}" destId="{9AA60087-4139-45BB-B643-FE2BC075D36A}" srcOrd="0" destOrd="0" presId="urn:microsoft.com/office/officeart/2005/8/layout/venn3"/>
    <dgm:cxn modelId="{5C7ABD86-752A-4076-9B51-BED54B691528}" srcId="{A1D0C940-CD36-49AE-9E66-94BD0E2F9BC3}" destId="{7DF561B9-F237-4E4A-97E9-5E7293870EA0}" srcOrd="3" destOrd="0" parTransId="{4E4452DF-2290-42E4-A364-3ED55E2C21ED}" sibTransId="{C292F39D-0FF4-4B05-8BDF-6B02EA457AEA}"/>
    <dgm:cxn modelId="{E83334C2-1787-4A27-B538-BC3033A46EF2}" srcId="{A1D0C940-CD36-49AE-9E66-94BD0E2F9BC3}" destId="{A62C5ECD-062E-405F-942B-19B7A1142548}" srcOrd="1" destOrd="0" parTransId="{7BFCB0E4-6A1C-4B2E-9511-E4656EF8929D}" sibTransId="{89328FA1-5DD1-4A11-94A5-0854393CAE49}"/>
    <dgm:cxn modelId="{95F64968-D6AD-4ED5-9997-CF209DF8ED1F}" type="presOf" srcId="{A1D0C940-CD36-49AE-9E66-94BD0E2F9BC3}" destId="{0F505380-096B-48F4-89B6-C2640975F8CC}" srcOrd="0" destOrd="0" presId="urn:microsoft.com/office/officeart/2005/8/layout/venn3"/>
    <dgm:cxn modelId="{4F654167-9053-42C5-8E83-68F944C36616}" type="presOf" srcId="{7DF561B9-F237-4E4A-97E9-5E7293870EA0}" destId="{B74024B0-BB0D-4780-920C-5928E143CC0D}" srcOrd="0" destOrd="0" presId="urn:microsoft.com/office/officeart/2005/8/layout/venn3"/>
    <dgm:cxn modelId="{6198D619-26FC-41A3-94F6-5106AEAB6D0E}" srcId="{A1D0C940-CD36-49AE-9E66-94BD0E2F9BC3}" destId="{ADA57D49-ACEC-4DAE-875B-94326A6CEE44}" srcOrd="0" destOrd="0" parTransId="{E90782D1-EBD1-4B8B-832C-E958E17F0DCE}" sibTransId="{7CE2A344-0035-47EF-9B47-404E15126326}"/>
    <dgm:cxn modelId="{53AC3942-AC67-466E-9FC0-BB34B8A3B551}" type="presOf" srcId="{A62C5ECD-062E-405F-942B-19B7A1142548}" destId="{1309BAD5-A02C-403E-8CF2-2AC803A22A2C}" srcOrd="0" destOrd="0" presId="urn:microsoft.com/office/officeart/2005/8/layout/venn3"/>
    <dgm:cxn modelId="{3A77AC4F-3721-4A9C-8AF7-513F53020C7F}" type="presParOf" srcId="{0F505380-096B-48F4-89B6-C2640975F8CC}" destId="{A5D29010-9272-4659-9E50-BE6ABF44D79E}" srcOrd="0" destOrd="0" presId="urn:microsoft.com/office/officeart/2005/8/layout/venn3"/>
    <dgm:cxn modelId="{4BC15BC6-E413-4C80-B5B0-0A0E6612DC38}" type="presParOf" srcId="{0F505380-096B-48F4-89B6-C2640975F8CC}" destId="{F420B1BA-B956-4120-AC79-9D0D733938F8}" srcOrd="1" destOrd="0" presId="urn:microsoft.com/office/officeart/2005/8/layout/venn3"/>
    <dgm:cxn modelId="{8129D6C5-C7CA-47E3-92EC-72A97CEE7EB2}" type="presParOf" srcId="{0F505380-096B-48F4-89B6-C2640975F8CC}" destId="{1309BAD5-A02C-403E-8CF2-2AC803A22A2C}" srcOrd="2" destOrd="0" presId="urn:microsoft.com/office/officeart/2005/8/layout/venn3"/>
    <dgm:cxn modelId="{0BC02250-915F-4BEE-BC50-01776C651B3B}" type="presParOf" srcId="{0F505380-096B-48F4-89B6-C2640975F8CC}" destId="{4CB1DDBF-5F51-4654-8301-ECA905F18720}" srcOrd="3" destOrd="0" presId="urn:microsoft.com/office/officeart/2005/8/layout/venn3"/>
    <dgm:cxn modelId="{B2F2E45F-2BCD-42B3-BA1E-74BF9C3D8342}" type="presParOf" srcId="{0F505380-096B-48F4-89B6-C2640975F8CC}" destId="{9AA60087-4139-45BB-B643-FE2BC075D36A}" srcOrd="4" destOrd="0" presId="urn:microsoft.com/office/officeart/2005/8/layout/venn3"/>
    <dgm:cxn modelId="{5A71FE31-FC54-43F5-9AC6-6FB188267F2B}" type="presParOf" srcId="{0F505380-096B-48F4-89B6-C2640975F8CC}" destId="{89CD6D94-6490-4E38-A515-8E4F05F3CCA9}" srcOrd="5" destOrd="0" presId="urn:microsoft.com/office/officeart/2005/8/layout/venn3"/>
    <dgm:cxn modelId="{A9A0B8F5-6F50-4733-9375-78C06C535D6B}" type="presParOf" srcId="{0F505380-096B-48F4-89B6-C2640975F8CC}" destId="{B74024B0-BB0D-4780-920C-5928E143CC0D}"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2EBB9B7-D0FD-4D76-812D-5045F473B82A}" type="doc">
      <dgm:prSet loTypeId="urn:microsoft.com/office/officeart/2005/8/layout/hierarchy4" loCatId="list" qsTypeId="urn:microsoft.com/office/officeart/2005/8/quickstyle/simple1" qsCatId="simple" csTypeId="urn:microsoft.com/office/officeart/2005/8/colors/accent1_1" csCatId="accent1" phldr="1"/>
      <dgm:spPr/>
      <dgm:t>
        <a:bodyPr/>
        <a:lstStyle/>
        <a:p>
          <a:endParaRPr lang="tr-TR"/>
        </a:p>
      </dgm:t>
    </dgm:pt>
    <dgm:pt modelId="{0A7843CC-873F-4598-B036-424F957E33AD}">
      <dgm:prSet custT="1"/>
      <dgm:spPr/>
      <dgm:t>
        <a:bodyPr/>
        <a:lstStyle/>
        <a:p>
          <a:r>
            <a:rPr lang="tr-TR" sz="3200" b="1" dirty="0" smtClean="0"/>
            <a:t>Madde bağımlılığının yanı sıra davranışsal  bağımlığının olumsuz </a:t>
          </a:r>
          <a:r>
            <a:rPr lang="tr-TR" sz="3200" b="1" dirty="0"/>
            <a:t>etkileri</a:t>
          </a:r>
          <a:r>
            <a:rPr lang="tr-TR" sz="3200" dirty="0"/>
            <a:t> her yaş grubunda önemli sorunlara neden olsa da </a:t>
          </a:r>
          <a:r>
            <a:rPr lang="tr-TR" sz="3200" dirty="0" smtClean="0"/>
            <a:t>gençlerin </a:t>
          </a:r>
          <a:r>
            <a:rPr lang="tr-TR" sz="3200" b="1" u="sng" dirty="0"/>
            <a:t>kırılgan grupta </a:t>
          </a:r>
          <a:r>
            <a:rPr lang="tr-TR" sz="3200" dirty="0"/>
            <a:t>yer almalarından dolayı bu </a:t>
          </a:r>
          <a:r>
            <a:rPr lang="tr-TR" sz="3200" b="1" u="sng" dirty="0">
              <a:solidFill>
                <a:srgbClr val="FF0000"/>
              </a:solidFill>
            </a:rPr>
            <a:t>sorunların yoğunluğu diğer gruplara göre daha fazla</a:t>
          </a:r>
          <a:r>
            <a:rPr lang="tr-TR" sz="3200" dirty="0"/>
            <a:t> olabilmektedir. </a:t>
          </a:r>
        </a:p>
      </dgm:t>
    </dgm:pt>
    <dgm:pt modelId="{8A19CE38-AA0A-467A-AA89-580C90AC162D}" type="parTrans" cxnId="{3ABF9E38-72FE-4784-A1AB-D3EFB9F279C8}">
      <dgm:prSet/>
      <dgm:spPr/>
      <dgm:t>
        <a:bodyPr/>
        <a:lstStyle/>
        <a:p>
          <a:endParaRPr lang="tr-TR"/>
        </a:p>
      </dgm:t>
    </dgm:pt>
    <dgm:pt modelId="{09B3A941-DFEC-4927-A23E-B9C0AD8FB8A4}" type="sibTrans" cxnId="{3ABF9E38-72FE-4784-A1AB-D3EFB9F279C8}">
      <dgm:prSet/>
      <dgm:spPr/>
      <dgm:t>
        <a:bodyPr/>
        <a:lstStyle/>
        <a:p>
          <a:endParaRPr lang="tr-TR"/>
        </a:p>
      </dgm:t>
    </dgm:pt>
    <dgm:pt modelId="{00A6406A-8C49-4789-AFAC-3BE3E343E3F1}">
      <dgm:prSet custT="1"/>
      <dgm:spPr/>
      <dgm:t>
        <a:bodyPr/>
        <a:lstStyle/>
        <a:p>
          <a:r>
            <a:rPr lang="tr-TR" sz="3200" dirty="0"/>
            <a:t>Yaşamlarının bu döneminde, </a:t>
          </a:r>
          <a:r>
            <a:rPr lang="tr-TR" sz="3200" dirty="0" smtClean="0"/>
            <a:t>gençler </a:t>
          </a:r>
          <a:r>
            <a:rPr lang="tr-TR" sz="3200" b="1" u="sng" dirty="0" smtClean="0"/>
            <a:t>fiziksel, sosyal, ruhsal değişimler </a:t>
          </a:r>
          <a:r>
            <a:rPr lang="tr-TR" sz="3200" dirty="0" smtClean="0"/>
            <a:t>nedeniyle </a:t>
          </a:r>
          <a:r>
            <a:rPr lang="tr-TR" sz="3200" dirty="0"/>
            <a:t>birçok sorunla karşı karşıya kalmaktadır.</a:t>
          </a:r>
        </a:p>
      </dgm:t>
    </dgm:pt>
    <dgm:pt modelId="{4B6FDB33-C5F9-453C-AD9D-242D4ACA269B}" type="parTrans" cxnId="{3F3B709E-2C92-494D-8F46-39B480D9B8C1}">
      <dgm:prSet/>
      <dgm:spPr/>
      <dgm:t>
        <a:bodyPr/>
        <a:lstStyle/>
        <a:p>
          <a:endParaRPr lang="tr-TR"/>
        </a:p>
      </dgm:t>
    </dgm:pt>
    <dgm:pt modelId="{CA63612C-1175-43E7-B40B-6F909791712C}" type="sibTrans" cxnId="{3F3B709E-2C92-494D-8F46-39B480D9B8C1}">
      <dgm:prSet/>
      <dgm:spPr/>
      <dgm:t>
        <a:bodyPr/>
        <a:lstStyle/>
        <a:p>
          <a:endParaRPr lang="tr-TR"/>
        </a:p>
      </dgm:t>
    </dgm:pt>
    <dgm:pt modelId="{9EBF2694-7F3D-4575-9D9F-72AE423E2EE3}" type="pres">
      <dgm:prSet presAssocID="{52EBB9B7-D0FD-4D76-812D-5045F473B82A}" presName="Name0" presStyleCnt="0">
        <dgm:presLayoutVars>
          <dgm:chPref val="1"/>
          <dgm:dir/>
          <dgm:animOne val="branch"/>
          <dgm:animLvl val="lvl"/>
          <dgm:resizeHandles/>
        </dgm:presLayoutVars>
      </dgm:prSet>
      <dgm:spPr/>
      <dgm:t>
        <a:bodyPr/>
        <a:lstStyle/>
        <a:p>
          <a:endParaRPr lang="tr-TR"/>
        </a:p>
      </dgm:t>
    </dgm:pt>
    <dgm:pt modelId="{82D9A501-D8CB-42DB-9505-D5EC6B718225}" type="pres">
      <dgm:prSet presAssocID="{0A7843CC-873F-4598-B036-424F957E33AD}" presName="vertOne" presStyleCnt="0"/>
      <dgm:spPr/>
    </dgm:pt>
    <dgm:pt modelId="{1A5F0B73-957B-4B84-A9C0-268B99BCF261}" type="pres">
      <dgm:prSet presAssocID="{0A7843CC-873F-4598-B036-424F957E33AD}" presName="txOne" presStyleLbl="node0" presStyleIdx="0" presStyleCnt="2" custScaleX="124260">
        <dgm:presLayoutVars>
          <dgm:chPref val="3"/>
        </dgm:presLayoutVars>
      </dgm:prSet>
      <dgm:spPr/>
      <dgm:t>
        <a:bodyPr/>
        <a:lstStyle/>
        <a:p>
          <a:endParaRPr lang="tr-TR"/>
        </a:p>
      </dgm:t>
    </dgm:pt>
    <dgm:pt modelId="{5D14F6EF-FEF2-4232-B48B-14FFC5D080E6}" type="pres">
      <dgm:prSet presAssocID="{0A7843CC-873F-4598-B036-424F957E33AD}" presName="horzOne" presStyleCnt="0"/>
      <dgm:spPr/>
    </dgm:pt>
    <dgm:pt modelId="{53FFA323-5CDB-438E-A1FB-3FF13FABCA85}" type="pres">
      <dgm:prSet presAssocID="{09B3A941-DFEC-4927-A23E-B9C0AD8FB8A4}" presName="sibSpaceOne" presStyleCnt="0"/>
      <dgm:spPr/>
    </dgm:pt>
    <dgm:pt modelId="{9C43053C-5ADF-4EE0-B915-6EC35B964184}" type="pres">
      <dgm:prSet presAssocID="{00A6406A-8C49-4789-AFAC-3BE3E343E3F1}" presName="vertOne" presStyleCnt="0"/>
      <dgm:spPr/>
    </dgm:pt>
    <dgm:pt modelId="{DA937B82-F3E1-40FF-9C1B-865678E54BEB}" type="pres">
      <dgm:prSet presAssocID="{00A6406A-8C49-4789-AFAC-3BE3E343E3F1}" presName="txOne" presStyleLbl="node0" presStyleIdx="1" presStyleCnt="2" custScaleX="115983">
        <dgm:presLayoutVars>
          <dgm:chPref val="3"/>
        </dgm:presLayoutVars>
      </dgm:prSet>
      <dgm:spPr/>
      <dgm:t>
        <a:bodyPr/>
        <a:lstStyle/>
        <a:p>
          <a:endParaRPr lang="tr-TR"/>
        </a:p>
      </dgm:t>
    </dgm:pt>
    <dgm:pt modelId="{9BC5DB10-F49E-4423-9DCA-454987E11C9E}" type="pres">
      <dgm:prSet presAssocID="{00A6406A-8C49-4789-AFAC-3BE3E343E3F1}" presName="horzOne" presStyleCnt="0"/>
      <dgm:spPr/>
    </dgm:pt>
  </dgm:ptLst>
  <dgm:cxnLst>
    <dgm:cxn modelId="{2063EFE2-2C17-486B-89E4-A3DE126E3662}" type="presOf" srcId="{52EBB9B7-D0FD-4D76-812D-5045F473B82A}" destId="{9EBF2694-7F3D-4575-9D9F-72AE423E2EE3}" srcOrd="0" destOrd="0" presId="urn:microsoft.com/office/officeart/2005/8/layout/hierarchy4"/>
    <dgm:cxn modelId="{AB703A86-4D51-4961-9CB1-7DEAF638A607}" type="presOf" srcId="{00A6406A-8C49-4789-AFAC-3BE3E343E3F1}" destId="{DA937B82-F3E1-40FF-9C1B-865678E54BEB}" srcOrd="0" destOrd="0" presId="urn:microsoft.com/office/officeart/2005/8/layout/hierarchy4"/>
    <dgm:cxn modelId="{FD0A62AD-8CD8-438B-8BD0-1B66B597D093}" type="presOf" srcId="{0A7843CC-873F-4598-B036-424F957E33AD}" destId="{1A5F0B73-957B-4B84-A9C0-268B99BCF261}" srcOrd="0" destOrd="0" presId="urn:microsoft.com/office/officeart/2005/8/layout/hierarchy4"/>
    <dgm:cxn modelId="{3ABF9E38-72FE-4784-A1AB-D3EFB9F279C8}" srcId="{52EBB9B7-D0FD-4D76-812D-5045F473B82A}" destId="{0A7843CC-873F-4598-B036-424F957E33AD}" srcOrd="0" destOrd="0" parTransId="{8A19CE38-AA0A-467A-AA89-580C90AC162D}" sibTransId="{09B3A941-DFEC-4927-A23E-B9C0AD8FB8A4}"/>
    <dgm:cxn modelId="{3F3B709E-2C92-494D-8F46-39B480D9B8C1}" srcId="{52EBB9B7-D0FD-4D76-812D-5045F473B82A}" destId="{00A6406A-8C49-4789-AFAC-3BE3E343E3F1}" srcOrd="1" destOrd="0" parTransId="{4B6FDB33-C5F9-453C-AD9D-242D4ACA269B}" sibTransId="{CA63612C-1175-43E7-B40B-6F909791712C}"/>
    <dgm:cxn modelId="{40A55B2A-98E1-4895-B354-331D5A14D0D6}" type="presParOf" srcId="{9EBF2694-7F3D-4575-9D9F-72AE423E2EE3}" destId="{82D9A501-D8CB-42DB-9505-D5EC6B718225}" srcOrd="0" destOrd="0" presId="urn:microsoft.com/office/officeart/2005/8/layout/hierarchy4"/>
    <dgm:cxn modelId="{C4F7446C-D9DB-42FB-AD8B-E394644C0A8E}" type="presParOf" srcId="{82D9A501-D8CB-42DB-9505-D5EC6B718225}" destId="{1A5F0B73-957B-4B84-A9C0-268B99BCF261}" srcOrd="0" destOrd="0" presId="urn:microsoft.com/office/officeart/2005/8/layout/hierarchy4"/>
    <dgm:cxn modelId="{E19DCAEC-9BB7-4F84-A509-6A6D626ECFAE}" type="presParOf" srcId="{82D9A501-D8CB-42DB-9505-D5EC6B718225}" destId="{5D14F6EF-FEF2-4232-B48B-14FFC5D080E6}" srcOrd="1" destOrd="0" presId="urn:microsoft.com/office/officeart/2005/8/layout/hierarchy4"/>
    <dgm:cxn modelId="{C86136E9-39A3-4EBA-A152-36ED26099BD0}" type="presParOf" srcId="{9EBF2694-7F3D-4575-9D9F-72AE423E2EE3}" destId="{53FFA323-5CDB-438E-A1FB-3FF13FABCA85}" srcOrd="1" destOrd="0" presId="urn:microsoft.com/office/officeart/2005/8/layout/hierarchy4"/>
    <dgm:cxn modelId="{D1A2DA43-89AE-4CAF-8460-D9CFFE0FE1DC}" type="presParOf" srcId="{9EBF2694-7F3D-4575-9D9F-72AE423E2EE3}" destId="{9C43053C-5ADF-4EE0-B915-6EC35B964184}" srcOrd="2" destOrd="0" presId="urn:microsoft.com/office/officeart/2005/8/layout/hierarchy4"/>
    <dgm:cxn modelId="{19F88E1E-41C7-4669-815F-CAED12A86657}" type="presParOf" srcId="{9C43053C-5ADF-4EE0-B915-6EC35B964184}" destId="{DA937B82-F3E1-40FF-9C1B-865678E54BEB}" srcOrd="0" destOrd="0" presId="urn:microsoft.com/office/officeart/2005/8/layout/hierarchy4"/>
    <dgm:cxn modelId="{410D52FE-9B37-4E61-99AE-0BB58679C4CA}" type="presParOf" srcId="{9C43053C-5ADF-4EE0-B915-6EC35B964184}" destId="{9BC5DB10-F49E-4423-9DCA-454987E11C9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D29A296-1148-4B97-899E-AF124F66F45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7AB21E1D-2AA4-4786-8174-68851F1307E4}">
      <dgm:prSet custT="1">
        <dgm:style>
          <a:lnRef idx="2">
            <a:schemeClr val="accent6"/>
          </a:lnRef>
          <a:fillRef idx="1">
            <a:schemeClr val="lt1"/>
          </a:fillRef>
          <a:effectRef idx="0">
            <a:schemeClr val="accent6"/>
          </a:effectRef>
          <a:fontRef idx="minor">
            <a:schemeClr val="dk1"/>
          </a:fontRef>
        </dgm:style>
      </dgm:prSet>
      <dgm:spPr/>
      <dgm:t>
        <a:bodyPr/>
        <a:lstStyle/>
        <a:p>
          <a:pPr rtl="0"/>
          <a:r>
            <a:rPr lang="tr-TR" sz="3200" dirty="0" smtClean="0"/>
            <a:t>Davranışsal bağımlılığın hızlı bir ivme göstermesi bilim dünyasında özellikle </a:t>
          </a:r>
          <a:r>
            <a:rPr lang="tr-TR" sz="3200" b="1" u="sng" dirty="0" smtClean="0"/>
            <a:t>teknolojinin hızlı bir gelişim</a:t>
          </a:r>
          <a:r>
            <a:rPr lang="tr-TR" sz="3200" dirty="0" smtClean="0"/>
            <a:t> göstermesiyle yakından ilgilidir. </a:t>
          </a:r>
          <a:endParaRPr lang="tr-TR" sz="3200" dirty="0"/>
        </a:p>
      </dgm:t>
    </dgm:pt>
    <dgm:pt modelId="{5D139BA1-3416-4CEA-A04C-B8E669DB60BF}" type="parTrans" cxnId="{BEC1F8D4-C91D-4096-B045-9FA5DC0D5AE4}">
      <dgm:prSet/>
      <dgm:spPr/>
      <dgm:t>
        <a:bodyPr/>
        <a:lstStyle/>
        <a:p>
          <a:endParaRPr lang="tr-TR"/>
        </a:p>
      </dgm:t>
    </dgm:pt>
    <dgm:pt modelId="{3453E286-3E64-4A81-8967-127380D53DD5}" type="sibTrans" cxnId="{BEC1F8D4-C91D-4096-B045-9FA5DC0D5AE4}">
      <dgm:prSet/>
      <dgm:spPr/>
      <dgm:t>
        <a:bodyPr/>
        <a:lstStyle/>
        <a:p>
          <a:endParaRPr lang="tr-TR"/>
        </a:p>
      </dgm:t>
    </dgm:pt>
    <dgm:pt modelId="{2A9190B7-7B70-493F-81E0-3DB751B13747}">
      <dgm:prSet custT="1">
        <dgm:style>
          <a:lnRef idx="2">
            <a:schemeClr val="accent3"/>
          </a:lnRef>
          <a:fillRef idx="1">
            <a:schemeClr val="lt1"/>
          </a:fillRef>
          <a:effectRef idx="0">
            <a:schemeClr val="accent3"/>
          </a:effectRef>
          <a:fontRef idx="minor">
            <a:schemeClr val="dk1"/>
          </a:fontRef>
        </dgm:style>
      </dgm:prSet>
      <dgm:spPr/>
      <dgm:t>
        <a:bodyPr/>
        <a:lstStyle/>
        <a:p>
          <a:pPr rtl="0"/>
          <a:r>
            <a:rPr lang="tr-TR" sz="3200" dirty="0" smtClean="0"/>
            <a:t>Bu alanda, zorlayıcı aktiviteler olsa da temelde </a:t>
          </a:r>
          <a:r>
            <a:rPr lang="tr-TR" sz="3200" b="1" u="sng" dirty="0" smtClean="0"/>
            <a:t>yemek, kumar, internet, alışveriş, bilgisayar oyunları</a:t>
          </a:r>
          <a:r>
            <a:rPr lang="tr-TR" sz="3200" dirty="0" smtClean="0"/>
            <a:t> hatta son günlerde </a:t>
          </a:r>
          <a:r>
            <a:rPr lang="tr-TR" sz="3200" b="1" u="sng" dirty="0" smtClean="0"/>
            <a:t>görselliğin de ilgi görmesi </a:t>
          </a:r>
          <a:r>
            <a:rPr lang="tr-TR" sz="3200" dirty="0" smtClean="0"/>
            <a:t>ile birlikte </a:t>
          </a:r>
          <a:r>
            <a:rPr lang="tr-TR" sz="3200" b="1" u="sng" dirty="0" smtClean="0"/>
            <a:t>egzersiz</a:t>
          </a:r>
          <a:r>
            <a:rPr lang="tr-TR" sz="3200" dirty="0" smtClean="0"/>
            <a:t> de araştırma konuları içerisindedir. </a:t>
          </a:r>
          <a:endParaRPr lang="tr-TR" sz="3200" dirty="0"/>
        </a:p>
      </dgm:t>
    </dgm:pt>
    <dgm:pt modelId="{B2BC2B2E-267F-413F-B142-686214AE1706}" type="parTrans" cxnId="{341299A5-169C-4F82-8868-953EB01E004E}">
      <dgm:prSet/>
      <dgm:spPr/>
      <dgm:t>
        <a:bodyPr/>
        <a:lstStyle/>
        <a:p>
          <a:endParaRPr lang="tr-TR"/>
        </a:p>
      </dgm:t>
    </dgm:pt>
    <dgm:pt modelId="{B1F484CA-8245-45B1-BC1A-A8873865E47A}" type="sibTrans" cxnId="{341299A5-169C-4F82-8868-953EB01E004E}">
      <dgm:prSet/>
      <dgm:spPr/>
      <dgm:t>
        <a:bodyPr/>
        <a:lstStyle/>
        <a:p>
          <a:endParaRPr lang="tr-TR"/>
        </a:p>
      </dgm:t>
    </dgm:pt>
    <dgm:pt modelId="{D285327A-181E-4C7F-B965-A23B44405010}">
      <dgm:prSet custT="1">
        <dgm:style>
          <a:lnRef idx="2">
            <a:schemeClr val="accent1"/>
          </a:lnRef>
          <a:fillRef idx="1">
            <a:schemeClr val="lt1"/>
          </a:fillRef>
          <a:effectRef idx="0">
            <a:schemeClr val="accent1"/>
          </a:effectRef>
          <a:fontRef idx="minor">
            <a:schemeClr val="dk1"/>
          </a:fontRef>
        </dgm:style>
      </dgm:prSet>
      <dgm:spPr/>
      <dgm:t>
        <a:bodyPr/>
        <a:lstStyle/>
        <a:p>
          <a:pPr rtl="0"/>
          <a:r>
            <a:rPr lang="tr-TR" sz="3200" dirty="0" smtClean="0"/>
            <a:t>Davranışsal bağımlılıklar içinde değerlendirilen </a:t>
          </a:r>
          <a:r>
            <a:rPr lang="tr-TR" sz="3200" b="1" u="sng" dirty="0" smtClean="0"/>
            <a:t>teknoloji bağımlılığı (İnternet bağımlılığı, sosyal medya bağımlılığı vb.) </a:t>
          </a:r>
          <a:r>
            <a:rPr lang="tr-TR" sz="3200" dirty="0" smtClean="0"/>
            <a:t>gençlerde son yıllarda görülen önemli sorunlardan birini oluşturmaktadır.</a:t>
          </a:r>
          <a:endParaRPr lang="tr-TR" sz="3200" dirty="0"/>
        </a:p>
      </dgm:t>
    </dgm:pt>
    <dgm:pt modelId="{8156D3D9-DC66-4115-A634-ECB287907C77}" type="parTrans" cxnId="{5B21AA8A-5A37-433B-ABBE-E78EBF6DC0E9}">
      <dgm:prSet/>
      <dgm:spPr/>
      <dgm:t>
        <a:bodyPr/>
        <a:lstStyle/>
        <a:p>
          <a:endParaRPr lang="tr-TR"/>
        </a:p>
      </dgm:t>
    </dgm:pt>
    <dgm:pt modelId="{8BD8B412-FED0-40E5-8A01-49CA9A74E0AD}" type="sibTrans" cxnId="{5B21AA8A-5A37-433B-ABBE-E78EBF6DC0E9}">
      <dgm:prSet/>
      <dgm:spPr/>
      <dgm:t>
        <a:bodyPr/>
        <a:lstStyle/>
        <a:p>
          <a:endParaRPr lang="tr-TR"/>
        </a:p>
      </dgm:t>
    </dgm:pt>
    <dgm:pt modelId="{5C5624A3-8BCD-449C-9858-E34AE8AEFAF7}" type="pres">
      <dgm:prSet presAssocID="{BD29A296-1148-4B97-899E-AF124F66F453}" presName="hierChild1" presStyleCnt="0">
        <dgm:presLayoutVars>
          <dgm:orgChart val="1"/>
          <dgm:chPref val="1"/>
          <dgm:dir/>
          <dgm:animOne val="branch"/>
          <dgm:animLvl val="lvl"/>
          <dgm:resizeHandles/>
        </dgm:presLayoutVars>
      </dgm:prSet>
      <dgm:spPr/>
      <dgm:t>
        <a:bodyPr/>
        <a:lstStyle/>
        <a:p>
          <a:endParaRPr lang="tr-TR"/>
        </a:p>
      </dgm:t>
    </dgm:pt>
    <dgm:pt modelId="{19B5BA46-0FC5-411E-A818-BC5796FFE8A7}" type="pres">
      <dgm:prSet presAssocID="{7AB21E1D-2AA4-4786-8174-68851F1307E4}" presName="hierRoot1" presStyleCnt="0">
        <dgm:presLayoutVars>
          <dgm:hierBranch val="init"/>
        </dgm:presLayoutVars>
      </dgm:prSet>
      <dgm:spPr/>
    </dgm:pt>
    <dgm:pt modelId="{5AF22831-0091-4386-8BC8-8103AB590F96}" type="pres">
      <dgm:prSet presAssocID="{7AB21E1D-2AA4-4786-8174-68851F1307E4}" presName="rootComposite1" presStyleCnt="0"/>
      <dgm:spPr/>
    </dgm:pt>
    <dgm:pt modelId="{0013FCF5-0216-4CEF-B7C7-3FA335B7B8C1}" type="pres">
      <dgm:prSet presAssocID="{7AB21E1D-2AA4-4786-8174-68851F1307E4}" presName="rootText1" presStyleLbl="node0" presStyleIdx="0" presStyleCnt="3" custScaleX="108574" custScaleY="334804">
        <dgm:presLayoutVars>
          <dgm:chPref val="3"/>
        </dgm:presLayoutVars>
      </dgm:prSet>
      <dgm:spPr/>
      <dgm:t>
        <a:bodyPr/>
        <a:lstStyle/>
        <a:p>
          <a:endParaRPr lang="tr-TR"/>
        </a:p>
      </dgm:t>
    </dgm:pt>
    <dgm:pt modelId="{F643EC91-9C68-445E-B9F4-02662DE98972}" type="pres">
      <dgm:prSet presAssocID="{7AB21E1D-2AA4-4786-8174-68851F1307E4}" presName="rootConnector1" presStyleLbl="node1" presStyleIdx="0" presStyleCnt="0"/>
      <dgm:spPr/>
      <dgm:t>
        <a:bodyPr/>
        <a:lstStyle/>
        <a:p>
          <a:endParaRPr lang="tr-TR"/>
        </a:p>
      </dgm:t>
    </dgm:pt>
    <dgm:pt modelId="{3EFE0B70-F1C1-4A1F-9F44-956473318961}" type="pres">
      <dgm:prSet presAssocID="{7AB21E1D-2AA4-4786-8174-68851F1307E4}" presName="hierChild2" presStyleCnt="0"/>
      <dgm:spPr/>
    </dgm:pt>
    <dgm:pt modelId="{94D0BF6A-9859-4C8B-A88B-96F16B405172}" type="pres">
      <dgm:prSet presAssocID="{7AB21E1D-2AA4-4786-8174-68851F1307E4}" presName="hierChild3" presStyleCnt="0"/>
      <dgm:spPr/>
    </dgm:pt>
    <dgm:pt modelId="{D4BB5338-F3E2-45CE-A80E-F4619521B936}" type="pres">
      <dgm:prSet presAssocID="{2A9190B7-7B70-493F-81E0-3DB751B13747}" presName="hierRoot1" presStyleCnt="0">
        <dgm:presLayoutVars>
          <dgm:hierBranch val="init"/>
        </dgm:presLayoutVars>
      </dgm:prSet>
      <dgm:spPr/>
    </dgm:pt>
    <dgm:pt modelId="{4FAC56A8-EFB6-4727-BB1C-2E674D005B19}" type="pres">
      <dgm:prSet presAssocID="{2A9190B7-7B70-493F-81E0-3DB751B13747}" presName="rootComposite1" presStyleCnt="0"/>
      <dgm:spPr/>
    </dgm:pt>
    <dgm:pt modelId="{C573DB0A-B6A6-481F-A33F-96409C87757A}" type="pres">
      <dgm:prSet presAssocID="{2A9190B7-7B70-493F-81E0-3DB751B13747}" presName="rootText1" presStyleLbl="node0" presStyleIdx="1" presStyleCnt="3" custScaleX="108574" custScaleY="334804">
        <dgm:presLayoutVars>
          <dgm:chPref val="3"/>
        </dgm:presLayoutVars>
      </dgm:prSet>
      <dgm:spPr/>
      <dgm:t>
        <a:bodyPr/>
        <a:lstStyle/>
        <a:p>
          <a:endParaRPr lang="tr-TR"/>
        </a:p>
      </dgm:t>
    </dgm:pt>
    <dgm:pt modelId="{12ECDF4D-D1B0-4451-B94D-528AD6E54DD8}" type="pres">
      <dgm:prSet presAssocID="{2A9190B7-7B70-493F-81E0-3DB751B13747}" presName="rootConnector1" presStyleLbl="node1" presStyleIdx="0" presStyleCnt="0"/>
      <dgm:spPr/>
      <dgm:t>
        <a:bodyPr/>
        <a:lstStyle/>
        <a:p>
          <a:endParaRPr lang="tr-TR"/>
        </a:p>
      </dgm:t>
    </dgm:pt>
    <dgm:pt modelId="{BA4EE505-4B1C-4D35-BA39-2159C86B27F1}" type="pres">
      <dgm:prSet presAssocID="{2A9190B7-7B70-493F-81E0-3DB751B13747}" presName="hierChild2" presStyleCnt="0"/>
      <dgm:spPr/>
    </dgm:pt>
    <dgm:pt modelId="{04804AD7-414C-4FD7-BB0C-311E780FB237}" type="pres">
      <dgm:prSet presAssocID="{2A9190B7-7B70-493F-81E0-3DB751B13747}" presName="hierChild3" presStyleCnt="0"/>
      <dgm:spPr/>
    </dgm:pt>
    <dgm:pt modelId="{DAF2CE53-9B15-4937-89F2-C0CA6D22EE68}" type="pres">
      <dgm:prSet presAssocID="{D285327A-181E-4C7F-B965-A23B44405010}" presName="hierRoot1" presStyleCnt="0">
        <dgm:presLayoutVars>
          <dgm:hierBranch val="init"/>
        </dgm:presLayoutVars>
      </dgm:prSet>
      <dgm:spPr/>
    </dgm:pt>
    <dgm:pt modelId="{404F025A-9AD9-48D3-A651-F1A3BB03CFD2}" type="pres">
      <dgm:prSet presAssocID="{D285327A-181E-4C7F-B965-A23B44405010}" presName="rootComposite1" presStyleCnt="0"/>
      <dgm:spPr/>
    </dgm:pt>
    <dgm:pt modelId="{E9971C5C-B2A7-4EFC-8C51-C630FA5EB461}" type="pres">
      <dgm:prSet presAssocID="{D285327A-181E-4C7F-B965-A23B44405010}" presName="rootText1" presStyleLbl="node0" presStyleIdx="2" presStyleCnt="3" custScaleX="108574" custScaleY="334804">
        <dgm:presLayoutVars>
          <dgm:chPref val="3"/>
        </dgm:presLayoutVars>
      </dgm:prSet>
      <dgm:spPr/>
      <dgm:t>
        <a:bodyPr/>
        <a:lstStyle/>
        <a:p>
          <a:endParaRPr lang="tr-TR"/>
        </a:p>
      </dgm:t>
    </dgm:pt>
    <dgm:pt modelId="{EEC6EF2C-6970-464B-8DFA-D4A2E7BFF231}" type="pres">
      <dgm:prSet presAssocID="{D285327A-181E-4C7F-B965-A23B44405010}" presName="rootConnector1" presStyleLbl="node1" presStyleIdx="0" presStyleCnt="0"/>
      <dgm:spPr/>
      <dgm:t>
        <a:bodyPr/>
        <a:lstStyle/>
        <a:p>
          <a:endParaRPr lang="tr-TR"/>
        </a:p>
      </dgm:t>
    </dgm:pt>
    <dgm:pt modelId="{2BF3D006-A9B4-4E2C-859F-FD1591942E82}" type="pres">
      <dgm:prSet presAssocID="{D285327A-181E-4C7F-B965-A23B44405010}" presName="hierChild2" presStyleCnt="0"/>
      <dgm:spPr/>
    </dgm:pt>
    <dgm:pt modelId="{9E1FB9C8-AB42-4EA4-B047-E99A57DEF0F4}" type="pres">
      <dgm:prSet presAssocID="{D285327A-181E-4C7F-B965-A23B44405010}" presName="hierChild3" presStyleCnt="0"/>
      <dgm:spPr/>
    </dgm:pt>
  </dgm:ptLst>
  <dgm:cxnLst>
    <dgm:cxn modelId="{BEC1F8D4-C91D-4096-B045-9FA5DC0D5AE4}" srcId="{BD29A296-1148-4B97-899E-AF124F66F453}" destId="{7AB21E1D-2AA4-4786-8174-68851F1307E4}" srcOrd="0" destOrd="0" parTransId="{5D139BA1-3416-4CEA-A04C-B8E669DB60BF}" sibTransId="{3453E286-3E64-4A81-8967-127380D53DD5}"/>
    <dgm:cxn modelId="{F64FD491-1F81-4B8A-A9C6-98FA32B5E277}" type="presOf" srcId="{2A9190B7-7B70-493F-81E0-3DB751B13747}" destId="{C573DB0A-B6A6-481F-A33F-96409C87757A}" srcOrd="0" destOrd="0" presId="urn:microsoft.com/office/officeart/2005/8/layout/orgChart1"/>
    <dgm:cxn modelId="{DE4343B8-3C08-419F-AE88-64F2C94DF35C}" type="presOf" srcId="{D285327A-181E-4C7F-B965-A23B44405010}" destId="{EEC6EF2C-6970-464B-8DFA-D4A2E7BFF231}" srcOrd="1" destOrd="0" presId="urn:microsoft.com/office/officeart/2005/8/layout/orgChart1"/>
    <dgm:cxn modelId="{944C9114-89F7-4DB7-9E1A-C26BDABC44E1}" type="presOf" srcId="{D285327A-181E-4C7F-B965-A23B44405010}" destId="{E9971C5C-B2A7-4EFC-8C51-C630FA5EB461}" srcOrd="0" destOrd="0" presId="urn:microsoft.com/office/officeart/2005/8/layout/orgChart1"/>
    <dgm:cxn modelId="{578F3298-D57B-408B-8951-24532EC54479}" type="presOf" srcId="{BD29A296-1148-4B97-899E-AF124F66F453}" destId="{5C5624A3-8BCD-449C-9858-E34AE8AEFAF7}" srcOrd="0" destOrd="0" presId="urn:microsoft.com/office/officeart/2005/8/layout/orgChart1"/>
    <dgm:cxn modelId="{0BAC4C7F-B026-4BD9-913B-63B7D23F2650}" type="presOf" srcId="{2A9190B7-7B70-493F-81E0-3DB751B13747}" destId="{12ECDF4D-D1B0-4451-B94D-528AD6E54DD8}" srcOrd="1" destOrd="0" presId="urn:microsoft.com/office/officeart/2005/8/layout/orgChart1"/>
    <dgm:cxn modelId="{5B21AA8A-5A37-433B-ABBE-E78EBF6DC0E9}" srcId="{BD29A296-1148-4B97-899E-AF124F66F453}" destId="{D285327A-181E-4C7F-B965-A23B44405010}" srcOrd="2" destOrd="0" parTransId="{8156D3D9-DC66-4115-A634-ECB287907C77}" sibTransId="{8BD8B412-FED0-40E5-8A01-49CA9A74E0AD}"/>
    <dgm:cxn modelId="{84F6A757-6544-4908-A849-3E1DCFB35F83}" type="presOf" srcId="{7AB21E1D-2AA4-4786-8174-68851F1307E4}" destId="{0013FCF5-0216-4CEF-B7C7-3FA335B7B8C1}" srcOrd="0" destOrd="0" presId="urn:microsoft.com/office/officeart/2005/8/layout/orgChart1"/>
    <dgm:cxn modelId="{341299A5-169C-4F82-8868-953EB01E004E}" srcId="{BD29A296-1148-4B97-899E-AF124F66F453}" destId="{2A9190B7-7B70-493F-81E0-3DB751B13747}" srcOrd="1" destOrd="0" parTransId="{B2BC2B2E-267F-413F-B142-686214AE1706}" sibTransId="{B1F484CA-8245-45B1-BC1A-A8873865E47A}"/>
    <dgm:cxn modelId="{6A1613C2-5706-4878-AA73-1247E0C4E78C}" type="presOf" srcId="{7AB21E1D-2AA4-4786-8174-68851F1307E4}" destId="{F643EC91-9C68-445E-B9F4-02662DE98972}" srcOrd="1" destOrd="0" presId="urn:microsoft.com/office/officeart/2005/8/layout/orgChart1"/>
    <dgm:cxn modelId="{409F3262-ADB2-402A-AC88-399831D00850}" type="presParOf" srcId="{5C5624A3-8BCD-449C-9858-E34AE8AEFAF7}" destId="{19B5BA46-0FC5-411E-A818-BC5796FFE8A7}" srcOrd="0" destOrd="0" presId="urn:microsoft.com/office/officeart/2005/8/layout/orgChart1"/>
    <dgm:cxn modelId="{BD366942-3EFE-4306-979D-FD03E9B26C34}" type="presParOf" srcId="{19B5BA46-0FC5-411E-A818-BC5796FFE8A7}" destId="{5AF22831-0091-4386-8BC8-8103AB590F96}" srcOrd="0" destOrd="0" presId="urn:microsoft.com/office/officeart/2005/8/layout/orgChart1"/>
    <dgm:cxn modelId="{D3560AA6-3716-485B-80FB-A66517FAA58D}" type="presParOf" srcId="{5AF22831-0091-4386-8BC8-8103AB590F96}" destId="{0013FCF5-0216-4CEF-B7C7-3FA335B7B8C1}" srcOrd="0" destOrd="0" presId="urn:microsoft.com/office/officeart/2005/8/layout/orgChart1"/>
    <dgm:cxn modelId="{C0B63195-3FD0-45B7-A0A1-BB98BA6AC551}" type="presParOf" srcId="{5AF22831-0091-4386-8BC8-8103AB590F96}" destId="{F643EC91-9C68-445E-B9F4-02662DE98972}" srcOrd="1" destOrd="0" presId="urn:microsoft.com/office/officeart/2005/8/layout/orgChart1"/>
    <dgm:cxn modelId="{132D0556-11F2-4102-8E5D-DA361AF2FFD0}" type="presParOf" srcId="{19B5BA46-0FC5-411E-A818-BC5796FFE8A7}" destId="{3EFE0B70-F1C1-4A1F-9F44-956473318961}" srcOrd="1" destOrd="0" presId="urn:microsoft.com/office/officeart/2005/8/layout/orgChart1"/>
    <dgm:cxn modelId="{0420C639-DF64-496B-8289-E011752F33F9}" type="presParOf" srcId="{19B5BA46-0FC5-411E-A818-BC5796FFE8A7}" destId="{94D0BF6A-9859-4C8B-A88B-96F16B405172}" srcOrd="2" destOrd="0" presId="urn:microsoft.com/office/officeart/2005/8/layout/orgChart1"/>
    <dgm:cxn modelId="{C56F2D70-C450-46B5-8037-57B4F24760C4}" type="presParOf" srcId="{5C5624A3-8BCD-449C-9858-E34AE8AEFAF7}" destId="{D4BB5338-F3E2-45CE-A80E-F4619521B936}" srcOrd="1" destOrd="0" presId="urn:microsoft.com/office/officeart/2005/8/layout/orgChart1"/>
    <dgm:cxn modelId="{D038D131-681F-4661-95C2-52622C6782BB}" type="presParOf" srcId="{D4BB5338-F3E2-45CE-A80E-F4619521B936}" destId="{4FAC56A8-EFB6-4727-BB1C-2E674D005B19}" srcOrd="0" destOrd="0" presId="urn:microsoft.com/office/officeart/2005/8/layout/orgChart1"/>
    <dgm:cxn modelId="{AED45544-AF46-42D2-BDDD-CD0678557053}" type="presParOf" srcId="{4FAC56A8-EFB6-4727-BB1C-2E674D005B19}" destId="{C573DB0A-B6A6-481F-A33F-96409C87757A}" srcOrd="0" destOrd="0" presId="urn:microsoft.com/office/officeart/2005/8/layout/orgChart1"/>
    <dgm:cxn modelId="{D63BB1CB-DBDF-4AFF-A9A8-440A8EB49F34}" type="presParOf" srcId="{4FAC56A8-EFB6-4727-BB1C-2E674D005B19}" destId="{12ECDF4D-D1B0-4451-B94D-528AD6E54DD8}" srcOrd="1" destOrd="0" presId="urn:microsoft.com/office/officeart/2005/8/layout/orgChart1"/>
    <dgm:cxn modelId="{43585B77-D67A-42A8-901D-C56266606527}" type="presParOf" srcId="{D4BB5338-F3E2-45CE-A80E-F4619521B936}" destId="{BA4EE505-4B1C-4D35-BA39-2159C86B27F1}" srcOrd="1" destOrd="0" presId="urn:microsoft.com/office/officeart/2005/8/layout/orgChart1"/>
    <dgm:cxn modelId="{2312E6BF-646B-46E8-9A26-20C64BFDF320}" type="presParOf" srcId="{D4BB5338-F3E2-45CE-A80E-F4619521B936}" destId="{04804AD7-414C-4FD7-BB0C-311E780FB237}" srcOrd="2" destOrd="0" presId="urn:microsoft.com/office/officeart/2005/8/layout/orgChart1"/>
    <dgm:cxn modelId="{662A09EF-38CB-4923-8C06-0695C79C8450}" type="presParOf" srcId="{5C5624A3-8BCD-449C-9858-E34AE8AEFAF7}" destId="{DAF2CE53-9B15-4937-89F2-C0CA6D22EE68}" srcOrd="2" destOrd="0" presId="urn:microsoft.com/office/officeart/2005/8/layout/orgChart1"/>
    <dgm:cxn modelId="{B6352906-F2AE-4CFB-AB4E-38D5A2B24853}" type="presParOf" srcId="{DAF2CE53-9B15-4937-89F2-C0CA6D22EE68}" destId="{404F025A-9AD9-48D3-A651-F1A3BB03CFD2}" srcOrd="0" destOrd="0" presId="urn:microsoft.com/office/officeart/2005/8/layout/orgChart1"/>
    <dgm:cxn modelId="{F27792A0-A237-4F50-96A9-178BFB739C22}" type="presParOf" srcId="{404F025A-9AD9-48D3-A651-F1A3BB03CFD2}" destId="{E9971C5C-B2A7-4EFC-8C51-C630FA5EB461}" srcOrd="0" destOrd="0" presId="urn:microsoft.com/office/officeart/2005/8/layout/orgChart1"/>
    <dgm:cxn modelId="{B670B627-693E-4F41-A1A4-3C4E54767183}" type="presParOf" srcId="{404F025A-9AD9-48D3-A651-F1A3BB03CFD2}" destId="{EEC6EF2C-6970-464B-8DFA-D4A2E7BFF231}" srcOrd="1" destOrd="0" presId="urn:microsoft.com/office/officeart/2005/8/layout/orgChart1"/>
    <dgm:cxn modelId="{E79BD1B7-432A-4B3D-AEC2-2D8EFE47F2C3}" type="presParOf" srcId="{DAF2CE53-9B15-4937-89F2-C0CA6D22EE68}" destId="{2BF3D006-A9B4-4E2C-859F-FD1591942E82}" srcOrd="1" destOrd="0" presId="urn:microsoft.com/office/officeart/2005/8/layout/orgChart1"/>
    <dgm:cxn modelId="{71DEF8D2-5476-45BA-88C5-3903407CAA27}" type="presParOf" srcId="{DAF2CE53-9B15-4937-89F2-C0CA6D22EE68}" destId="{9E1FB9C8-AB42-4EA4-B047-E99A57DEF0F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650CCF4-DFF1-47AB-828F-5EBCD075A33C}"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tr-TR"/>
        </a:p>
      </dgm:t>
    </dgm:pt>
    <dgm:pt modelId="{2FD6FF6B-A1C1-407D-803B-0B34E38DF516}">
      <dgm:prSet custT="1"/>
      <dgm:spPr>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just" rtl="0"/>
          <a:r>
            <a:rPr lang="tr-TR" sz="3200" dirty="0" smtClean="0"/>
            <a:t>Teknoloji bağımlılığına ilişkin kesin bir tanım bulunmamakla birlikte, literatürdeki tanımlar incelendiğinde, </a:t>
          </a:r>
          <a:r>
            <a:rPr lang="tr-TR" sz="3200" b="1" u="sng" dirty="0" smtClean="0"/>
            <a:t>teknoloji bağımlılığı kavramı ile ilişkili şekilde internet bağımlılığı, sosyal medya ve video oyun bağımlılığı, aşırı internet kullanımı </a:t>
          </a:r>
          <a:r>
            <a:rPr lang="tr-TR" sz="3200" dirty="0" smtClean="0"/>
            <a:t>gibi kavramların kullanıldığı görülmektedir.</a:t>
          </a:r>
          <a:endParaRPr lang="tr-TR" sz="3200" dirty="0"/>
        </a:p>
      </dgm:t>
    </dgm:pt>
    <dgm:pt modelId="{6DD4D33B-6D29-4518-9661-AD90E075A7AE}" type="parTrans" cxnId="{D9CDCA90-0461-447A-B275-BD5EEDBB01AF}">
      <dgm:prSet/>
      <dgm:spPr/>
      <dgm:t>
        <a:bodyPr/>
        <a:lstStyle/>
        <a:p>
          <a:endParaRPr lang="tr-TR"/>
        </a:p>
      </dgm:t>
    </dgm:pt>
    <dgm:pt modelId="{FA5A28F5-980F-41A3-82D6-12059C528F87}" type="sibTrans" cxnId="{D9CDCA90-0461-447A-B275-BD5EEDBB01AF}">
      <dgm:prSet/>
      <dgm:spPr/>
      <dgm:t>
        <a:bodyPr/>
        <a:lstStyle/>
        <a:p>
          <a:endParaRPr lang="tr-TR"/>
        </a:p>
      </dgm:t>
    </dgm:pt>
    <dgm:pt modelId="{D0B2C634-4B31-4A1A-89EA-0A4CCCD53147}" type="pres">
      <dgm:prSet presAssocID="{0650CCF4-DFF1-47AB-828F-5EBCD075A33C}" presName="Name0" presStyleCnt="0">
        <dgm:presLayoutVars>
          <dgm:chMax val="7"/>
          <dgm:dir/>
          <dgm:animLvl val="lvl"/>
          <dgm:resizeHandles val="exact"/>
        </dgm:presLayoutVars>
      </dgm:prSet>
      <dgm:spPr/>
      <dgm:t>
        <a:bodyPr/>
        <a:lstStyle/>
        <a:p>
          <a:endParaRPr lang="tr-TR"/>
        </a:p>
      </dgm:t>
    </dgm:pt>
    <dgm:pt modelId="{84B13123-222A-4EDA-A2AC-A8D2D7F04AF0}" type="pres">
      <dgm:prSet presAssocID="{2FD6FF6B-A1C1-407D-803B-0B34E38DF516}" presName="circle1" presStyleLbl="node1" presStyleIdx="0" presStyleCnt="1"/>
      <dgm:spPr>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7A1F2F5B-BE51-4B17-A400-58D841366EC2}" type="pres">
      <dgm:prSet presAssocID="{2FD6FF6B-A1C1-407D-803B-0B34E38DF516}" presName="space" presStyleCnt="0"/>
      <dgm:spPr/>
    </dgm:pt>
    <dgm:pt modelId="{569B5336-B041-4990-B700-4DE111B88F30}" type="pres">
      <dgm:prSet presAssocID="{2FD6FF6B-A1C1-407D-803B-0B34E38DF516}" presName="rect1" presStyleLbl="alignAcc1" presStyleIdx="0" presStyleCnt="1"/>
      <dgm:spPr/>
      <dgm:t>
        <a:bodyPr/>
        <a:lstStyle/>
        <a:p>
          <a:endParaRPr lang="tr-TR"/>
        </a:p>
      </dgm:t>
    </dgm:pt>
    <dgm:pt modelId="{9800DEEB-453C-4817-BFBD-6E1722D6B577}" type="pres">
      <dgm:prSet presAssocID="{2FD6FF6B-A1C1-407D-803B-0B34E38DF516}" presName="rect1ParTxNoCh" presStyleLbl="alignAcc1" presStyleIdx="0" presStyleCnt="1">
        <dgm:presLayoutVars>
          <dgm:chMax val="1"/>
          <dgm:bulletEnabled val="1"/>
        </dgm:presLayoutVars>
      </dgm:prSet>
      <dgm:spPr/>
      <dgm:t>
        <a:bodyPr/>
        <a:lstStyle/>
        <a:p>
          <a:endParaRPr lang="tr-TR"/>
        </a:p>
      </dgm:t>
    </dgm:pt>
  </dgm:ptLst>
  <dgm:cxnLst>
    <dgm:cxn modelId="{BE8D26F0-121F-46C4-8AAF-A4B1A9A81CCB}" type="presOf" srcId="{0650CCF4-DFF1-47AB-828F-5EBCD075A33C}" destId="{D0B2C634-4B31-4A1A-89EA-0A4CCCD53147}" srcOrd="0" destOrd="0" presId="urn:microsoft.com/office/officeart/2005/8/layout/target3"/>
    <dgm:cxn modelId="{D9CDCA90-0461-447A-B275-BD5EEDBB01AF}" srcId="{0650CCF4-DFF1-47AB-828F-5EBCD075A33C}" destId="{2FD6FF6B-A1C1-407D-803B-0B34E38DF516}" srcOrd="0" destOrd="0" parTransId="{6DD4D33B-6D29-4518-9661-AD90E075A7AE}" sibTransId="{FA5A28F5-980F-41A3-82D6-12059C528F87}"/>
    <dgm:cxn modelId="{71DCC1BF-F8AE-487F-8450-E8438D5262F3}" type="presOf" srcId="{2FD6FF6B-A1C1-407D-803B-0B34E38DF516}" destId="{569B5336-B041-4990-B700-4DE111B88F30}" srcOrd="0" destOrd="0" presId="urn:microsoft.com/office/officeart/2005/8/layout/target3"/>
    <dgm:cxn modelId="{E2357909-EDC0-4863-BD5B-44A0306F4848}" type="presOf" srcId="{2FD6FF6B-A1C1-407D-803B-0B34E38DF516}" destId="{9800DEEB-453C-4817-BFBD-6E1722D6B577}" srcOrd="1" destOrd="0" presId="urn:microsoft.com/office/officeart/2005/8/layout/target3"/>
    <dgm:cxn modelId="{986BCE9F-9C5F-4602-A998-0075F983A7D9}" type="presParOf" srcId="{D0B2C634-4B31-4A1A-89EA-0A4CCCD53147}" destId="{84B13123-222A-4EDA-A2AC-A8D2D7F04AF0}" srcOrd="0" destOrd="0" presId="urn:microsoft.com/office/officeart/2005/8/layout/target3"/>
    <dgm:cxn modelId="{ADD74168-44E6-49A6-BD32-6A00CFBDE904}" type="presParOf" srcId="{D0B2C634-4B31-4A1A-89EA-0A4CCCD53147}" destId="{7A1F2F5B-BE51-4B17-A400-58D841366EC2}" srcOrd="1" destOrd="0" presId="urn:microsoft.com/office/officeart/2005/8/layout/target3"/>
    <dgm:cxn modelId="{0353A60E-3281-4700-9B77-E71506C7A634}" type="presParOf" srcId="{D0B2C634-4B31-4A1A-89EA-0A4CCCD53147}" destId="{569B5336-B041-4990-B700-4DE111B88F30}" srcOrd="2" destOrd="0" presId="urn:microsoft.com/office/officeart/2005/8/layout/target3"/>
    <dgm:cxn modelId="{B109C479-DB5F-4C70-BBA3-6EF8F644ED74}" type="presParOf" srcId="{D0B2C634-4B31-4A1A-89EA-0A4CCCD53147}" destId="{9800DEEB-453C-4817-BFBD-6E1722D6B577}"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2675F058-1820-4401-9EAF-0593807277F3}"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tr-TR"/>
        </a:p>
      </dgm:t>
    </dgm:pt>
    <dgm:pt modelId="{806A7498-6F43-4EC6-8E40-C1B442EF7A40}">
      <dgm:prSet/>
      <dgm:spPr/>
      <dgm:t>
        <a:bodyPr/>
        <a:lstStyle/>
        <a:p>
          <a:pPr rtl="0"/>
          <a:r>
            <a:rPr lang="tr-TR" b="1" u="sng" dirty="0" smtClean="0"/>
            <a:t>Teknoloji Bağımlılığı </a:t>
          </a:r>
          <a:r>
            <a:rPr lang="tr-TR" dirty="0" smtClean="0"/>
            <a:t>Teknoloji bağımlılığı </a:t>
          </a:r>
          <a:r>
            <a:rPr lang="tr-TR" b="1" u="sng" dirty="0" smtClean="0"/>
            <a:t>“insan-makine iletişimini içeren ve kimyasal olmayan (davranışsal) bağımlılıklar</a:t>
          </a:r>
          <a:r>
            <a:rPr lang="tr-TR" dirty="0" smtClean="0"/>
            <a:t>” olarak tanımlanmaktadır. </a:t>
          </a:r>
          <a:endParaRPr lang="tr-TR" dirty="0"/>
        </a:p>
      </dgm:t>
    </dgm:pt>
    <dgm:pt modelId="{ACA46304-BFB1-4B0A-84AA-B43C8DB3DBBB}" type="parTrans" cxnId="{CD692E22-3D8E-467A-B148-2FA16FDFB992}">
      <dgm:prSet/>
      <dgm:spPr/>
      <dgm:t>
        <a:bodyPr/>
        <a:lstStyle/>
        <a:p>
          <a:endParaRPr lang="tr-TR"/>
        </a:p>
      </dgm:t>
    </dgm:pt>
    <dgm:pt modelId="{771B3FBC-D441-4652-9271-ECAF619665AD}" type="sibTrans" cxnId="{CD692E22-3D8E-467A-B148-2FA16FDFB992}">
      <dgm:prSet/>
      <dgm:spPr/>
      <dgm:t>
        <a:bodyPr/>
        <a:lstStyle/>
        <a:p>
          <a:endParaRPr lang="tr-TR"/>
        </a:p>
      </dgm:t>
    </dgm:pt>
    <dgm:pt modelId="{7150197E-6EC4-4716-AC4C-D5DD80D70022}">
      <dgm:prSet/>
      <dgm:spPr/>
      <dgm:t>
        <a:bodyPr/>
        <a:lstStyle/>
        <a:p>
          <a:pPr rtl="0"/>
          <a:r>
            <a:rPr lang="tr-TR" dirty="0" smtClean="0"/>
            <a:t>Bu bağımlılıklar </a:t>
          </a:r>
          <a:r>
            <a:rPr lang="tr-TR" b="1" u="sng" dirty="0" smtClean="0">
              <a:solidFill>
                <a:srgbClr val="FF0000"/>
              </a:solidFill>
            </a:rPr>
            <a:t>televizyona olan bağımlılık gibi pasif olabileceği</a:t>
          </a:r>
          <a:r>
            <a:rPr lang="tr-TR" dirty="0" smtClean="0"/>
            <a:t> gibi, </a:t>
          </a:r>
          <a:r>
            <a:rPr lang="tr-TR" b="1" u="sng" dirty="0" smtClean="0"/>
            <a:t>bilgisayar oyunlarına olan bağımlılık gibi aktif bağımlılıklar</a:t>
          </a:r>
          <a:r>
            <a:rPr lang="tr-TR" dirty="0" smtClean="0"/>
            <a:t> olabilir.</a:t>
          </a:r>
          <a:endParaRPr lang="tr-TR" dirty="0"/>
        </a:p>
      </dgm:t>
    </dgm:pt>
    <dgm:pt modelId="{0D102C9C-F643-4397-8168-18DFDA69B08F}" type="parTrans" cxnId="{6C5BFD8E-DF3C-479D-BCE2-25FEF4A03CAD}">
      <dgm:prSet/>
      <dgm:spPr/>
      <dgm:t>
        <a:bodyPr/>
        <a:lstStyle/>
        <a:p>
          <a:endParaRPr lang="tr-TR"/>
        </a:p>
      </dgm:t>
    </dgm:pt>
    <dgm:pt modelId="{CC093072-FEEA-43A1-887C-F73121D4BB49}" type="sibTrans" cxnId="{6C5BFD8E-DF3C-479D-BCE2-25FEF4A03CAD}">
      <dgm:prSet/>
      <dgm:spPr/>
      <dgm:t>
        <a:bodyPr/>
        <a:lstStyle/>
        <a:p>
          <a:endParaRPr lang="tr-TR"/>
        </a:p>
      </dgm:t>
    </dgm:pt>
    <dgm:pt modelId="{AC9502B0-E7AB-4CF4-A708-DEA2DFE718ED}" type="pres">
      <dgm:prSet presAssocID="{2675F058-1820-4401-9EAF-0593807277F3}" presName="Name0" presStyleCnt="0">
        <dgm:presLayoutVars>
          <dgm:dir/>
          <dgm:resizeHandles val="exact"/>
        </dgm:presLayoutVars>
      </dgm:prSet>
      <dgm:spPr/>
      <dgm:t>
        <a:bodyPr/>
        <a:lstStyle/>
        <a:p>
          <a:endParaRPr lang="tr-TR"/>
        </a:p>
      </dgm:t>
    </dgm:pt>
    <dgm:pt modelId="{67FD6DA9-9070-4DAC-ADED-E462332B016D}" type="pres">
      <dgm:prSet presAssocID="{2675F058-1820-4401-9EAF-0593807277F3}" presName="arrow" presStyleLbl="bgShp" presStyleIdx="0" presStyleCnt="1">
        <dgm:style>
          <a:lnRef idx="2">
            <a:schemeClr val="accent1"/>
          </a:lnRef>
          <a:fillRef idx="1">
            <a:schemeClr val="lt1"/>
          </a:fillRef>
          <a:effectRef idx="0">
            <a:schemeClr val="accent1"/>
          </a:effectRef>
          <a:fontRef idx="minor">
            <a:schemeClr val="dk1"/>
          </a:fontRef>
        </dgm:style>
      </dgm:prSet>
      <dgm:spPr/>
    </dgm:pt>
    <dgm:pt modelId="{67EF6430-E182-4991-9F8E-0767F00D5253}" type="pres">
      <dgm:prSet presAssocID="{2675F058-1820-4401-9EAF-0593807277F3}" presName="points" presStyleCnt="0"/>
      <dgm:spPr/>
    </dgm:pt>
    <dgm:pt modelId="{E300BC55-F051-4D62-8FE4-01F0E07EB681}" type="pres">
      <dgm:prSet presAssocID="{806A7498-6F43-4EC6-8E40-C1B442EF7A40}" presName="compositeA" presStyleCnt="0"/>
      <dgm:spPr/>
    </dgm:pt>
    <dgm:pt modelId="{725167E8-F7CD-4EE4-9A5D-98858C16428A}" type="pres">
      <dgm:prSet presAssocID="{806A7498-6F43-4EC6-8E40-C1B442EF7A40}" presName="textA" presStyleLbl="revTx" presStyleIdx="0" presStyleCnt="2">
        <dgm:presLayoutVars>
          <dgm:bulletEnabled val="1"/>
        </dgm:presLayoutVars>
      </dgm:prSet>
      <dgm:spPr/>
      <dgm:t>
        <a:bodyPr/>
        <a:lstStyle/>
        <a:p>
          <a:endParaRPr lang="tr-TR"/>
        </a:p>
      </dgm:t>
    </dgm:pt>
    <dgm:pt modelId="{6CFC4805-D362-4739-B982-8F8C38169B91}" type="pres">
      <dgm:prSet presAssocID="{806A7498-6F43-4EC6-8E40-C1B442EF7A40}" presName="circleA" presStyleLbl="node1" presStyleIdx="0" presStyleCnt="2"/>
      <dgm:spPr>
        <a:solidFill>
          <a:schemeClr val="accent2">
            <a:lumMod val="50000"/>
          </a:schemeClr>
        </a:solidFill>
      </dgm:spPr>
    </dgm:pt>
    <dgm:pt modelId="{0DE408DB-214D-4D39-A8D5-2CC1F3248D58}" type="pres">
      <dgm:prSet presAssocID="{806A7498-6F43-4EC6-8E40-C1B442EF7A40}" presName="spaceA" presStyleCnt="0"/>
      <dgm:spPr/>
    </dgm:pt>
    <dgm:pt modelId="{E5AF8B7C-7D4F-416F-851E-58F397FBFB2A}" type="pres">
      <dgm:prSet presAssocID="{771B3FBC-D441-4652-9271-ECAF619665AD}" presName="space" presStyleCnt="0"/>
      <dgm:spPr/>
    </dgm:pt>
    <dgm:pt modelId="{EC417BCD-89E9-411D-9331-86CA36A1E98A}" type="pres">
      <dgm:prSet presAssocID="{7150197E-6EC4-4716-AC4C-D5DD80D70022}" presName="compositeB" presStyleCnt="0"/>
      <dgm:spPr/>
    </dgm:pt>
    <dgm:pt modelId="{D333D88B-BA50-43D3-A131-22B78FA07CAC}" type="pres">
      <dgm:prSet presAssocID="{7150197E-6EC4-4716-AC4C-D5DD80D70022}" presName="textB" presStyleLbl="revTx" presStyleIdx="1" presStyleCnt="2">
        <dgm:presLayoutVars>
          <dgm:bulletEnabled val="1"/>
        </dgm:presLayoutVars>
      </dgm:prSet>
      <dgm:spPr/>
      <dgm:t>
        <a:bodyPr/>
        <a:lstStyle/>
        <a:p>
          <a:endParaRPr lang="tr-TR"/>
        </a:p>
      </dgm:t>
    </dgm:pt>
    <dgm:pt modelId="{63152BDE-EEF7-413F-9D09-E28AF745D48A}" type="pres">
      <dgm:prSet presAssocID="{7150197E-6EC4-4716-AC4C-D5DD80D70022}" presName="circleB" presStyleLbl="node1" presStyleIdx="1" presStyleCnt="2"/>
      <dgm:spPr>
        <a:solidFill>
          <a:schemeClr val="accent5">
            <a:lumMod val="60000"/>
            <a:lumOff val="40000"/>
          </a:schemeClr>
        </a:solidFill>
      </dgm:spPr>
    </dgm:pt>
    <dgm:pt modelId="{E006356C-4BA5-4F02-BAAA-EEB20C32949D}" type="pres">
      <dgm:prSet presAssocID="{7150197E-6EC4-4716-AC4C-D5DD80D70022}" presName="spaceB" presStyleCnt="0"/>
      <dgm:spPr/>
    </dgm:pt>
  </dgm:ptLst>
  <dgm:cxnLst>
    <dgm:cxn modelId="{CD692E22-3D8E-467A-B148-2FA16FDFB992}" srcId="{2675F058-1820-4401-9EAF-0593807277F3}" destId="{806A7498-6F43-4EC6-8E40-C1B442EF7A40}" srcOrd="0" destOrd="0" parTransId="{ACA46304-BFB1-4B0A-84AA-B43C8DB3DBBB}" sibTransId="{771B3FBC-D441-4652-9271-ECAF619665AD}"/>
    <dgm:cxn modelId="{3D9CD57E-74C5-42C6-9AD8-CBED15876634}" type="presOf" srcId="{7150197E-6EC4-4716-AC4C-D5DD80D70022}" destId="{D333D88B-BA50-43D3-A131-22B78FA07CAC}" srcOrd="0" destOrd="0" presId="urn:microsoft.com/office/officeart/2005/8/layout/hProcess11"/>
    <dgm:cxn modelId="{6C5BFD8E-DF3C-479D-BCE2-25FEF4A03CAD}" srcId="{2675F058-1820-4401-9EAF-0593807277F3}" destId="{7150197E-6EC4-4716-AC4C-D5DD80D70022}" srcOrd="1" destOrd="0" parTransId="{0D102C9C-F643-4397-8168-18DFDA69B08F}" sibTransId="{CC093072-FEEA-43A1-887C-F73121D4BB49}"/>
    <dgm:cxn modelId="{01AF7728-EC65-446D-ABD4-D4B6596B66D8}" type="presOf" srcId="{806A7498-6F43-4EC6-8E40-C1B442EF7A40}" destId="{725167E8-F7CD-4EE4-9A5D-98858C16428A}" srcOrd="0" destOrd="0" presId="urn:microsoft.com/office/officeart/2005/8/layout/hProcess11"/>
    <dgm:cxn modelId="{CC548377-2F5F-4801-AD85-F0BC9D76DA03}" type="presOf" srcId="{2675F058-1820-4401-9EAF-0593807277F3}" destId="{AC9502B0-E7AB-4CF4-A708-DEA2DFE718ED}" srcOrd="0" destOrd="0" presId="urn:microsoft.com/office/officeart/2005/8/layout/hProcess11"/>
    <dgm:cxn modelId="{8D260F48-4100-4265-9E4B-C68351CB9B60}" type="presParOf" srcId="{AC9502B0-E7AB-4CF4-A708-DEA2DFE718ED}" destId="{67FD6DA9-9070-4DAC-ADED-E462332B016D}" srcOrd="0" destOrd="0" presId="urn:microsoft.com/office/officeart/2005/8/layout/hProcess11"/>
    <dgm:cxn modelId="{5A016C53-07BF-4BD2-A402-4C0491DCAB30}" type="presParOf" srcId="{AC9502B0-E7AB-4CF4-A708-DEA2DFE718ED}" destId="{67EF6430-E182-4991-9F8E-0767F00D5253}" srcOrd="1" destOrd="0" presId="urn:microsoft.com/office/officeart/2005/8/layout/hProcess11"/>
    <dgm:cxn modelId="{202EFC74-C797-42DC-8706-32F5B516418D}" type="presParOf" srcId="{67EF6430-E182-4991-9F8E-0767F00D5253}" destId="{E300BC55-F051-4D62-8FE4-01F0E07EB681}" srcOrd="0" destOrd="0" presId="urn:microsoft.com/office/officeart/2005/8/layout/hProcess11"/>
    <dgm:cxn modelId="{9232B2A9-0EE9-42BF-B049-CB55EE6522EC}" type="presParOf" srcId="{E300BC55-F051-4D62-8FE4-01F0E07EB681}" destId="{725167E8-F7CD-4EE4-9A5D-98858C16428A}" srcOrd="0" destOrd="0" presId="urn:microsoft.com/office/officeart/2005/8/layout/hProcess11"/>
    <dgm:cxn modelId="{D8DE2B34-27FC-4655-9D72-F08ADD82337D}" type="presParOf" srcId="{E300BC55-F051-4D62-8FE4-01F0E07EB681}" destId="{6CFC4805-D362-4739-B982-8F8C38169B91}" srcOrd="1" destOrd="0" presId="urn:microsoft.com/office/officeart/2005/8/layout/hProcess11"/>
    <dgm:cxn modelId="{92B77A1A-40E0-4888-A7C9-8E84C937EC05}" type="presParOf" srcId="{E300BC55-F051-4D62-8FE4-01F0E07EB681}" destId="{0DE408DB-214D-4D39-A8D5-2CC1F3248D58}" srcOrd="2" destOrd="0" presId="urn:microsoft.com/office/officeart/2005/8/layout/hProcess11"/>
    <dgm:cxn modelId="{E33F47FE-CC71-4EE7-AA55-62445A161AD5}" type="presParOf" srcId="{67EF6430-E182-4991-9F8E-0767F00D5253}" destId="{E5AF8B7C-7D4F-416F-851E-58F397FBFB2A}" srcOrd="1" destOrd="0" presId="urn:microsoft.com/office/officeart/2005/8/layout/hProcess11"/>
    <dgm:cxn modelId="{EDD80761-45A5-44DA-A68A-0C5CF7797550}" type="presParOf" srcId="{67EF6430-E182-4991-9F8E-0767F00D5253}" destId="{EC417BCD-89E9-411D-9331-86CA36A1E98A}" srcOrd="2" destOrd="0" presId="urn:microsoft.com/office/officeart/2005/8/layout/hProcess11"/>
    <dgm:cxn modelId="{8F66F4C2-3DD4-4AF1-9FF0-4AC707FC6F3A}" type="presParOf" srcId="{EC417BCD-89E9-411D-9331-86CA36A1E98A}" destId="{D333D88B-BA50-43D3-A131-22B78FA07CAC}" srcOrd="0" destOrd="0" presId="urn:microsoft.com/office/officeart/2005/8/layout/hProcess11"/>
    <dgm:cxn modelId="{BAF65EB8-B636-47F4-B035-E275AAC395AA}" type="presParOf" srcId="{EC417BCD-89E9-411D-9331-86CA36A1E98A}" destId="{63152BDE-EEF7-413F-9D09-E28AF745D48A}" srcOrd="1" destOrd="0" presId="urn:microsoft.com/office/officeart/2005/8/layout/hProcess11"/>
    <dgm:cxn modelId="{E0CF5C41-E572-491B-A279-ED5627821919}" type="presParOf" srcId="{EC417BCD-89E9-411D-9331-86CA36A1E98A}" destId="{E006356C-4BA5-4F02-BAAA-EEB20C32949D}"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5559A4B-DC49-4701-BDEC-5CA020C1802B}"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tr-TR"/>
        </a:p>
      </dgm:t>
    </dgm:pt>
    <dgm:pt modelId="{7C3E0351-5F25-4DE6-A3C7-5A6DB057F5D1}">
      <dgm:prSet custT="1"/>
      <dgm:spPr>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3200" b="1" dirty="0" smtClean="0">
              <a:solidFill>
                <a:schemeClr val="tx1"/>
              </a:solidFill>
            </a:rPr>
            <a:t>Teknolojiye olan bağımlılıklarının pekiştiği dört temel özelliği </a:t>
          </a:r>
          <a:endParaRPr lang="tr-TR" sz="3200" b="1" dirty="0">
            <a:solidFill>
              <a:schemeClr val="tx1"/>
            </a:solidFill>
          </a:endParaRPr>
        </a:p>
      </dgm:t>
    </dgm:pt>
    <dgm:pt modelId="{9AD9E217-74E9-4AB0-AD17-90367C676082}" type="parTrans" cxnId="{FEE5452A-8CF8-4337-94D4-3AF72B54C667}">
      <dgm:prSet/>
      <dgm:spPr/>
      <dgm:t>
        <a:bodyPr/>
        <a:lstStyle/>
        <a:p>
          <a:endParaRPr lang="tr-TR"/>
        </a:p>
      </dgm:t>
    </dgm:pt>
    <dgm:pt modelId="{DB2B38E3-18B0-468A-B0F1-1B376B5C53E3}" type="sibTrans" cxnId="{FEE5452A-8CF8-4337-94D4-3AF72B54C667}">
      <dgm:prSet/>
      <dgm:spPr/>
      <dgm:t>
        <a:bodyPr/>
        <a:lstStyle/>
        <a:p>
          <a:endParaRPr lang="tr-TR"/>
        </a:p>
      </dgm:t>
    </dgm:pt>
    <dgm:pt modelId="{07D3CE2A-E218-4077-B5C2-2E700F843556}">
      <dgm:prSet custT="1">
        <dgm:style>
          <a:lnRef idx="2">
            <a:schemeClr val="accent2"/>
          </a:lnRef>
          <a:fillRef idx="1">
            <a:schemeClr val="lt1"/>
          </a:fillRef>
          <a:effectRef idx="0">
            <a:schemeClr val="accent2"/>
          </a:effectRef>
          <a:fontRef idx="minor">
            <a:schemeClr val="dk1"/>
          </a:fontRef>
        </dgm:style>
      </dgm:prSet>
      <dgm:spPr/>
      <dgm:t>
        <a:bodyPr/>
        <a:lstStyle/>
        <a:p>
          <a:pPr rtl="0"/>
          <a:r>
            <a:rPr lang="tr-TR" sz="2800" dirty="0" smtClean="0"/>
            <a:t>Kişileri durduracak herhangi bir işaretin olmayışı</a:t>
          </a:r>
          <a:endParaRPr lang="tr-TR" sz="2800" dirty="0"/>
        </a:p>
      </dgm:t>
    </dgm:pt>
    <dgm:pt modelId="{A3BE9EEE-5154-4FD8-AD03-21B99BCFBADB}" type="parTrans" cxnId="{0842FE4F-C269-42F7-A56A-A94307A22B3F}">
      <dgm:prSet/>
      <dgm:spPr/>
      <dgm:t>
        <a:bodyPr/>
        <a:lstStyle/>
        <a:p>
          <a:endParaRPr lang="tr-TR"/>
        </a:p>
      </dgm:t>
    </dgm:pt>
    <dgm:pt modelId="{5F9D89B3-DF87-433F-95BE-D6E8FFE2805E}" type="sibTrans" cxnId="{0842FE4F-C269-42F7-A56A-A94307A22B3F}">
      <dgm:prSet/>
      <dgm:spPr/>
      <dgm:t>
        <a:bodyPr/>
        <a:lstStyle/>
        <a:p>
          <a:endParaRPr lang="tr-TR"/>
        </a:p>
      </dgm:t>
    </dgm:pt>
    <dgm:pt modelId="{45C4D7B7-0546-4E58-BCA7-C5111CC9FE7E}">
      <dgm:prSet custT="1">
        <dgm:style>
          <a:lnRef idx="2">
            <a:schemeClr val="dk1"/>
          </a:lnRef>
          <a:fillRef idx="1">
            <a:schemeClr val="lt1"/>
          </a:fillRef>
          <a:effectRef idx="0">
            <a:schemeClr val="dk1"/>
          </a:effectRef>
          <a:fontRef idx="minor">
            <a:schemeClr val="dk1"/>
          </a:fontRef>
        </dgm:style>
      </dgm:prSet>
      <dgm:spPr/>
      <dgm:t>
        <a:bodyPr/>
        <a:lstStyle/>
        <a:p>
          <a:pPr rtl="0"/>
          <a:r>
            <a:rPr lang="tr-TR" sz="2800" dirty="0" smtClean="0"/>
            <a:t>Bireylerde yaşanan gelişmeleri kaçıracaklarına dair oluşan korku</a:t>
          </a:r>
          <a:endParaRPr lang="tr-TR" sz="2800" dirty="0"/>
        </a:p>
      </dgm:t>
    </dgm:pt>
    <dgm:pt modelId="{B00242AE-7ADE-4779-9305-D45A6C24BD32}" type="parTrans" cxnId="{F294ABB6-E29E-4C00-8397-A32756341E89}">
      <dgm:prSet/>
      <dgm:spPr/>
      <dgm:t>
        <a:bodyPr/>
        <a:lstStyle/>
        <a:p>
          <a:endParaRPr lang="tr-TR"/>
        </a:p>
      </dgm:t>
    </dgm:pt>
    <dgm:pt modelId="{09239B0A-F4CF-4C2B-8700-827C43F9B7CC}" type="sibTrans" cxnId="{F294ABB6-E29E-4C00-8397-A32756341E89}">
      <dgm:prSet/>
      <dgm:spPr/>
      <dgm:t>
        <a:bodyPr/>
        <a:lstStyle/>
        <a:p>
          <a:endParaRPr lang="tr-TR"/>
        </a:p>
      </dgm:t>
    </dgm:pt>
    <dgm:pt modelId="{532B2766-FD33-4DB5-8228-E9E60311E96D}">
      <dgm:prSet custT="1">
        <dgm:style>
          <a:lnRef idx="2">
            <a:schemeClr val="accent4"/>
          </a:lnRef>
          <a:fillRef idx="1">
            <a:schemeClr val="lt1"/>
          </a:fillRef>
          <a:effectRef idx="0">
            <a:schemeClr val="accent4"/>
          </a:effectRef>
          <a:fontRef idx="minor">
            <a:schemeClr val="dk1"/>
          </a:fontRef>
        </dgm:style>
      </dgm:prSet>
      <dgm:spPr/>
      <dgm:t>
        <a:bodyPr/>
        <a:lstStyle/>
        <a:p>
          <a:pPr rtl="0"/>
          <a:r>
            <a:rPr lang="tr-TR" sz="2800" dirty="0" smtClean="0"/>
            <a:t>Değişkenlik gösteren ödüller</a:t>
          </a:r>
          <a:endParaRPr lang="tr-TR" sz="2800" dirty="0"/>
        </a:p>
      </dgm:t>
    </dgm:pt>
    <dgm:pt modelId="{F8951BD5-499F-4004-A9F1-4D72CD56484E}" type="parTrans" cxnId="{0260C5C7-EE3F-4897-BC15-7C422A80C057}">
      <dgm:prSet/>
      <dgm:spPr/>
      <dgm:t>
        <a:bodyPr/>
        <a:lstStyle/>
        <a:p>
          <a:endParaRPr lang="tr-TR"/>
        </a:p>
      </dgm:t>
    </dgm:pt>
    <dgm:pt modelId="{F2A02CEE-309F-4FAB-8DBF-777B878DF7E4}" type="sibTrans" cxnId="{0260C5C7-EE3F-4897-BC15-7C422A80C057}">
      <dgm:prSet/>
      <dgm:spPr/>
      <dgm:t>
        <a:bodyPr/>
        <a:lstStyle/>
        <a:p>
          <a:endParaRPr lang="tr-TR"/>
        </a:p>
      </dgm:t>
    </dgm:pt>
    <dgm:pt modelId="{A2DCF929-0194-4101-B49D-62E17E04DCBC}">
      <dgm:prSet custT="1">
        <dgm:style>
          <a:lnRef idx="2">
            <a:schemeClr val="accent5"/>
          </a:lnRef>
          <a:fillRef idx="1">
            <a:schemeClr val="lt1"/>
          </a:fillRef>
          <a:effectRef idx="0">
            <a:schemeClr val="accent5"/>
          </a:effectRef>
          <a:fontRef idx="minor">
            <a:schemeClr val="dk1"/>
          </a:fontRef>
        </dgm:style>
      </dgm:prSet>
      <dgm:spPr/>
      <dgm:t>
        <a:bodyPr/>
        <a:lstStyle/>
        <a:p>
          <a:pPr rtl="0"/>
          <a:r>
            <a:rPr lang="tr-TR" sz="2800" dirty="0" smtClean="0"/>
            <a:t>Kişilerin sahip oldukları alışkanlıkların döngüsü</a:t>
          </a:r>
          <a:endParaRPr lang="tr-TR" sz="2800" dirty="0"/>
        </a:p>
      </dgm:t>
    </dgm:pt>
    <dgm:pt modelId="{0B855254-FC0D-4A89-8DE8-70590ABFB497}" type="parTrans" cxnId="{EC8CA90D-B028-4BD0-8A40-95B583BF277A}">
      <dgm:prSet/>
      <dgm:spPr/>
      <dgm:t>
        <a:bodyPr/>
        <a:lstStyle/>
        <a:p>
          <a:endParaRPr lang="tr-TR"/>
        </a:p>
      </dgm:t>
    </dgm:pt>
    <dgm:pt modelId="{65FC70BE-5D52-4F73-B23A-68AFB4C91E70}" type="sibTrans" cxnId="{EC8CA90D-B028-4BD0-8A40-95B583BF277A}">
      <dgm:prSet/>
      <dgm:spPr/>
      <dgm:t>
        <a:bodyPr/>
        <a:lstStyle/>
        <a:p>
          <a:endParaRPr lang="tr-TR"/>
        </a:p>
      </dgm:t>
    </dgm:pt>
    <dgm:pt modelId="{9B807812-3B05-40EC-9943-5E20C4ED2015}" type="pres">
      <dgm:prSet presAssocID="{25559A4B-DC49-4701-BDEC-5CA020C1802B}" presName="diagram" presStyleCnt="0">
        <dgm:presLayoutVars>
          <dgm:chPref val="1"/>
          <dgm:dir/>
          <dgm:animOne val="branch"/>
          <dgm:animLvl val="lvl"/>
          <dgm:resizeHandles/>
        </dgm:presLayoutVars>
      </dgm:prSet>
      <dgm:spPr/>
      <dgm:t>
        <a:bodyPr/>
        <a:lstStyle/>
        <a:p>
          <a:endParaRPr lang="tr-TR"/>
        </a:p>
      </dgm:t>
    </dgm:pt>
    <dgm:pt modelId="{BA223B08-0095-4D86-9C02-E4F0B4A86764}" type="pres">
      <dgm:prSet presAssocID="{7C3E0351-5F25-4DE6-A3C7-5A6DB057F5D1}" presName="root" presStyleCnt="0"/>
      <dgm:spPr/>
    </dgm:pt>
    <dgm:pt modelId="{674293E6-F430-429C-9F2D-BECB144C29DE}" type="pres">
      <dgm:prSet presAssocID="{7C3E0351-5F25-4DE6-A3C7-5A6DB057F5D1}" presName="rootComposite" presStyleCnt="0"/>
      <dgm:spPr/>
    </dgm:pt>
    <dgm:pt modelId="{E057E8BD-07C3-4750-8D95-E85D792587F1}" type="pres">
      <dgm:prSet presAssocID="{7C3E0351-5F25-4DE6-A3C7-5A6DB057F5D1}" presName="rootText" presStyleLbl="node1" presStyleIdx="0" presStyleCnt="1" custScaleX="302645"/>
      <dgm:spPr/>
      <dgm:t>
        <a:bodyPr/>
        <a:lstStyle/>
        <a:p>
          <a:endParaRPr lang="tr-TR"/>
        </a:p>
      </dgm:t>
    </dgm:pt>
    <dgm:pt modelId="{D7D8FA8E-D077-41F8-97F6-C4CB0AA9A4ED}" type="pres">
      <dgm:prSet presAssocID="{7C3E0351-5F25-4DE6-A3C7-5A6DB057F5D1}" presName="rootConnector" presStyleLbl="node1" presStyleIdx="0" presStyleCnt="1"/>
      <dgm:spPr/>
      <dgm:t>
        <a:bodyPr/>
        <a:lstStyle/>
        <a:p>
          <a:endParaRPr lang="tr-TR"/>
        </a:p>
      </dgm:t>
    </dgm:pt>
    <dgm:pt modelId="{39A5626B-B44A-4B2A-AA2A-3A054BB0733E}" type="pres">
      <dgm:prSet presAssocID="{7C3E0351-5F25-4DE6-A3C7-5A6DB057F5D1}" presName="childShape" presStyleCnt="0"/>
      <dgm:spPr/>
    </dgm:pt>
    <dgm:pt modelId="{EFA79C4E-4A50-4296-A69C-19D5ECB50349}" type="pres">
      <dgm:prSet presAssocID="{A3BE9EEE-5154-4FD8-AD03-21B99BCFBADB}" presName="Name13" presStyleLbl="parChTrans1D2" presStyleIdx="0" presStyleCnt="4"/>
      <dgm:spPr/>
      <dgm:t>
        <a:bodyPr/>
        <a:lstStyle/>
        <a:p>
          <a:endParaRPr lang="tr-TR"/>
        </a:p>
      </dgm:t>
    </dgm:pt>
    <dgm:pt modelId="{33013436-2292-4FC8-A2BD-0CEE82F5E1EE}" type="pres">
      <dgm:prSet presAssocID="{07D3CE2A-E218-4077-B5C2-2E700F843556}" presName="childText" presStyleLbl="bgAcc1" presStyleIdx="0" presStyleCnt="4" custScaleX="440483">
        <dgm:presLayoutVars>
          <dgm:bulletEnabled val="1"/>
        </dgm:presLayoutVars>
      </dgm:prSet>
      <dgm:spPr/>
      <dgm:t>
        <a:bodyPr/>
        <a:lstStyle/>
        <a:p>
          <a:endParaRPr lang="tr-TR"/>
        </a:p>
      </dgm:t>
    </dgm:pt>
    <dgm:pt modelId="{E847FDDD-CCA5-4190-B43B-43B2B86AEDB3}" type="pres">
      <dgm:prSet presAssocID="{B00242AE-7ADE-4779-9305-D45A6C24BD32}" presName="Name13" presStyleLbl="parChTrans1D2" presStyleIdx="1" presStyleCnt="4"/>
      <dgm:spPr/>
      <dgm:t>
        <a:bodyPr/>
        <a:lstStyle/>
        <a:p>
          <a:endParaRPr lang="tr-TR"/>
        </a:p>
      </dgm:t>
    </dgm:pt>
    <dgm:pt modelId="{67D36DCF-76F3-4413-B53E-D9257D12D4FE}" type="pres">
      <dgm:prSet presAssocID="{45C4D7B7-0546-4E58-BCA7-C5111CC9FE7E}" presName="childText" presStyleLbl="bgAcc1" presStyleIdx="1" presStyleCnt="4" custScaleX="476187">
        <dgm:presLayoutVars>
          <dgm:bulletEnabled val="1"/>
        </dgm:presLayoutVars>
      </dgm:prSet>
      <dgm:spPr/>
      <dgm:t>
        <a:bodyPr/>
        <a:lstStyle/>
        <a:p>
          <a:endParaRPr lang="tr-TR"/>
        </a:p>
      </dgm:t>
    </dgm:pt>
    <dgm:pt modelId="{AFBCD184-1834-4C03-85F5-E96517DAFF12}" type="pres">
      <dgm:prSet presAssocID="{F8951BD5-499F-4004-A9F1-4D72CD56484E}" presName="Name13" presStyleLbl="parChTrans1D2" presStyleIdx="2" presStyleCnt="4"/>
      <dgm:spPr/>
      <dgm:t>
        <a:bodyPr/>
        <a:lstStyle/>
        <a:p>
          <a:endParaRPr lang="tr-TR"/>
        </a:p>
      </dgm:t>
    </dgm:pt>
    <dgm:pt modelId="{84E62776-B668-4F90-A0E4-3B55D1ED31FB}" type="pres">
      <dgm:prSet presAssocID="{532B2766-FD33-4DB5-8228-E9E60311E96D}" presName="childText" presStyleLbl="bgAcc1" presStyleIdx="2" presStyleCnt="4" custScaleX="420503">
        <dgm:presLayoutVars>
          <dgm:bulletEnabled val="1"/>
        </dgm:presLayoutVars>
      </dgm:prSet>
      <dgm:spPr/>
      <dgm:t>
        <a:bodyPr/>
        <a:lstStyle/>
        <a:p>
          <a:endParaRPr lang="tr-TR"/>
        </a:p>
      </dgm:t>
    </dgm:pt>
    <dgm:pt modelId="{9D685C92-192F-4138-862E-E21D67C53643}" type="pres">
      <dgm:prSet presAssocID="{0B855254-FC0D-4A89-8DE8-70590ABFB497}" presName="Name13" presStyleLbl="parChTrans1D2" presStyleIdx="3" presStyleCnt="4"/>
      <dgm:spPr/>
      <dgm:t>
        <a:bodyPr/>
        <a:lstStyle/>
        <a:p>
          <a:endParaRPr lang="tr-TR"/>
        </a:p>
      </dgm:t>
    </dgm:pt>
    <dgm:pt modelId="{A6A3BD62-9585-4BA1-A4F8-B95CB48DDAD0}" type="pres">
      <dgm:prSet presAssocID="{A2DCF929-0194-4101-B49D-62E17E04DCBC}" presName="childText" presStyleLbl="bgAcc1" presStyleIdx="3" presStyleCnt="4" custScaleX="400559">
        <dgm:presLayoutVars>
          <dgm:bulletEnabled val="1"/>
        </dgm:presLayoutVars>
      </dgm:prSet>
      <dgm:spPr/>
      <dgm:t>
        <a:bodyPr/>
        <a:lstStyle/>
        <a:p>
          <a:endParaRPr lang="tr-TR"/>
        </a:p>
      </dgm:t>
    </dgm:pt>
  </dgm:ptLst>
  <dgm:cxnLst>
    <dgm:cxn modelId="{0260C5C7-EE3F-4897-BC15-7C422A80C057}" srcId="{7C3E0351-5F25-4DE6-A3C7-5A6DB057F5D1}" destId="{532B2766-FD33-4DB5-8228-E9E60311E96D}" srcOrd="2" destOrd="0" parTransId="{F8951BD5-499F-4004-A9F1-4D72CD56484E}" sibTransId="{F2A02CEE-309F-4FAB-8DBF-777B878DF7E4}"/>
    <dgm:cxn modelId="{F294ABB6-E29E-4C00-8397-A32756341E89}" srcId="{7C3E0351-5F25-4DE6-A3C7-5A6DB057F5D1}" destId="{45C4D7B7-0546-4E58-BCA7-C5111CC9FE7E}" srcOrd="1" destOrd="0" parTransId="{B00242AE-7ADE-4779-9305-D45A6C24BD32}" sibTransId="{09239B0A-F4CF-4C2B-8700-827C43F9B7CC}"/>
    <dgm:cxn modelId="{AC898469-8741-46BC-9FAC-AFC5C2868222}" type="presOf" srcId="{07D3CE2A-E218-4077-B5C2-2E700F843556}" destId="{33013436-2292-4FC8-A2BD-0CEE82F5E1EE}" srcOrd="0" destOrd="0" presId="urn:microsoft.com/office/officeart/2005/8/layout/hierarchy3"/>
    <dgm:cxn modelId="{096616E9-6C74-44E9-B52B-F244005EF7A6}" type="presOf" srcId="{7C3E0351-5F25-4DE6-A3C7-5A6DB057F5D1}" destId="{E057E8BD-07C3-4750-8D95-E85D792587F1}" srcOrd="0" destOrd="0" presId="urn:microsoft.com/office/officeart/2005/8/layout/hierarchy3"/>
    <dgm:cxn modelId="{33156D50-7967-4F0E-9B0D-68C2220D6EA2}" type="presOf" srcId="{B00242AE-7ADE-4779-9305-D45A6C24BD32}" destId="{E847FDDD-CCA5-4190-B43B-43B2B86AEDB3}" srcOrd="0" destOrd="0" presId="urn:microsoft.com/office/officeart/2005/8/layout/hierarchy3"/>
    <dgm:cxn modelId="{464479C5-2C03-4ACD-ABD6-3CD8BAB01E2F}" type="presOf" srcId="{25559A4B-DC49-4701-BDEC-5CA020C1802B}" destId="{9B807812-3B05-40EC-9943-5E20C4ED2015}" srcOrd="0" destOrd="0" presId="urn:microsoft.com/office/officeart/2005/8/layout/hierarchy3"/>
    <dgm:cxn modelId="{228005FE-2307-4E25-930E-4D4BC464181F}" type="presOf" srcId="{F8951BD5-499F-4004-A9F1-4D72CD56484E}" destId="{AFBCD184-1834-4C03-85F5-E96517DAFF12}" srcOrd="0" destOrd="0" presId="urn:microsoft.com/office/officeart/2005/8/layout/hierarchy3"/>
    <dgm:cxn modelId="{C91637BD-89B3-49B2-8DB8-4AAD4B3B305D}" type="presOf" srcId="{0B855254-FC0D-4A89-8DE8-70590ABFB497}" destId="{9D685C92-192F-4138-862E-E21D67C53643}" srcOrd="0" destOrd="0" presId="urn:microsoft.com/office/officeart/2005/8/layout/hierarchy3"/>
    <dgm:cxn modelId="{A38A4DF1-84BE-492A-8F63-2874D43B9008}" type="presOf" srcId="{7C3E0351-5F25-4DE6-A3C7-5A6DB057F5D1}" destId="{D7D8FA8E-D077-41F8-97F6-C4CB0AA9A4ED}" srcOrd="1" destOrd="0" presId="urn:microsoft.com/office/officeart/2005/8/layout/hierarchy3"/>
    <dgm:cxn modelId="{EC8CA90D-B028-4BD0-8A40-95B583BF277A}" srcId="{7C3E0351-5F25-4DE6-A3C7-5A6DB057F5D1}" destId="{A2DCF929-0194-4101-B49D-62E17E04DCBC}" srcOrd="3" destOrd="0" parTransId="{0B855254-FC0D-4A89-8DE8-70590ABFB497}" sibTransId="{65FC70BE-5D52-4F73-B23A-68AFB4C91E70}"/>
    <dgm:cxn modelId="{BF947D61-10CB-4D0C-95BD-B877CF818910}" type="presOf" srcId="{A2DCF929-0194-4101-B49D-62E17E04DCBC}" destId="{A6A3BD62-9585-4BA1-A4F8-B95CB48DDAD0}" srcOrd="0" destOrd="0" presId="urn:microsoft.com/office/officeart/2005/8/layout/hierarchy3"/>
    <dgm:cxn modelId="{A9EBB675-B1DD-47B1-9CA3-91E00EA6F6EC}" type="presOf" srcId="{532B2766-FD33-4DB5-8228-E9E60311E96D}" destId="{84E62776-B668-4F90-A0E4-3B55D1ED31FB}" srcOrd="0" destOrd="0" presId="urn:microsoft.com/office/officeart/2005/8/layout/hierarchy3"/>
    <dgm:cxn modelId="{DFE1A781-3F03-47F8-A2F0-479DABD31C30}" type="presOf" srcId="{45C4D7B7-0546-4E58-BCA7-C5111CC9FE7E}" destId="{67D36DCF-76F3-4413-B53E-D9257D12D4FE}" srcOrd="0" destOrd="0" presId="urn:microsoft.com/office/officeart/2005/8/layout/hierarchy3"/>
    <dgm:cxn modelId="{0842FE4F-C269-42F7-A56A-A94307A22B3F}" srcId="{7C3E0351-5F25-4DE6-A3C7-5A6DB057F5D1}" destId="{07D3CE2A-E218-4077-B5C2-2E700F843556}" srcOrd="0" destOrd="0" parTransId="{A3BE9EEE-5154-4FD8-AD03-21B99BCFBADB}" sibTransId="{5F9D89B3-DF87-433F-95BE-D6E8FFE2805E}"/>
    <dgm:cxn modelId="{FEE5452A-8CF8-4337-94D4-3AF72B54C667}" srcId="{25559A4B-DC49-4701-BDEC-5CA020C1802B}" destId="{7C3E0351-5F25-4DE6-A3C7-5A6DB057F5D1}" srcOrd="0" destOrd="0" parTransId="{9AD9E217-74E9-4AB0-AD17-90367C676082}" sibTransId="{DB2B38E3-18B0-468A-B0F1-1B376B5C53E3}"/>
    <dgm:cxn modelId="{E63E91C5-A659-4069-BDB2-4750B28511A1}" type="presOf" srcId="{A3BE9EEE-5154-4FD8-AD03-21B99BCFBADB}" destId="{EFA79C4E-4A50-4296-A69C-19D5ECB50349}" srcOrd="0" destOrd="0" presId="urn:microsoft.com/office/officeart/2005/8/layout/hierarchy3"/>
    <dgm:cxn modelId="{B12DF0F0-9BBB-4A15-BF19-58A0B76F05BA}" type="presParOf" srcId="{9B807812-3B05-40EC-9943-5E20C4ED2015}" destId="{BA223B08-0095-4D86-9C02-E4F0B4A86764}" srcOrd="0" destOrd="0" presId="urn:microsoft.com/office/officeart/2005/8/layout/hierarchy3"/>
    <dgm:cxn modelId="{344B801C-7F1D-4AE9-AFC1-0353670B7119}" type="presParOf" srcId="{BA223B08-0095-4D86-9C02-E4F0B4A86764}" destId="{674293E6-F430-429C-9F2D-BECB144C29DE}" srcOrd="0" destOrd="0" presId="urn:microsoft.com/office/officeart/2005/8/layout/hierarchy3"/>
    <dgm:cxn modelId="{5AE6C817-8854-4F56-B25F-D95F944D5380}" type="presParOf" srcId="{674293E6-F430-429C-9F2D-BECB144C29DE}" destId="{E057E8BD-07C3-4750-8D95-E85D792587F1}" srcOrd="0" destOrd="0" presId="urn:microsoft.com/office/officeart/2005/8/layout/hierarchy3"/>
    <dgm:cxn modelId="{F916BCD8-0340-419E-8B11-74762C923F10}" type="presParOf" srcId="{674293E6-F430-429C-9F2D-BECB144C29DE}" destId="{D7D8FA8E-D077-41F8-97F6-C4CB0AA9A4ED}" srcOrd="1" destOrd="0" presId="urn:microsoft.com/office/officeart/2005/8/layout/hierarchy3"/>
    <dgm:cxn modelId="{738043AC-A581-4206-9770-4718BF96E0F1}" type="presParOf" srcId="{BA223B08-0095-4D86-9C02-E4F0B4A86764}" destId="{39A5626B-B44A-4B2A-AA2A-3A054BB0733E}" srcOrd="1" destOrd="0" presId="urn:microsoft.com/office/officeart/2005/8/layout/hierarchy3"/>
    <dgm:cxn modelId="{E71DF35B-197F-4AA0-9762-DB65E3D19260}" type="presParOf" srcId="{39A5626B-B44A-4B2A-AA2A-3A054BB0733E}" destId="{EFA79C4E-4A50-4296-A69C-19D5ECB50349}" srcOrd="0" destOrd="0" presId="urn:microsoft.com/office/officeart/2005/8/layout/hierarchy3"/>
    <dgm:cxn modelId="{A1107586-17BF-440A-957B-1C278DA123EC}" type="presParOf" srcId="{39A5626B-B44A-4B2A-AA2A-3A054BB0733E}" destId="{33013436-2292-4FC8-A2BD-0CEE82F5E1EE}" srcOrd="1" destOrd="0" presId="urn:microsoft.com/office/officeart/2005/8/layout/hierarchy3"/>
    <dgm:cxn modelId="{9DC3374D-73A3-449E-ABC5-2B372C351ACE}" type="presParOf" srcId="{39A5626B-B44A-4B2A-AA2A-3A054BB0733E}" destId="{E847FDDD-CCA5-4190-B43B-43B2B86AEDB3}" srcOrd="2" destOrd="0" presId="urn:microsoft.com/office/officeart/2005/8/layout/hierarchy3"/>
    <dgm:cxn modelId="{27AB6DBC-1385-4177-9EF0-1B848BA459CE}" type="presParOf" srcId="{39A5626B-B44A-4B2A-AA2A-3A054BB0733E}" destId="{67D36DCF-76F3-4413-B53E-D9257D12D4FE}" srcOrd="3" destOrd="0" presId="urn:microsoft.com/office/officeart/2005/8/layout/hierarchy3"/>
    <dgm:cxn modelId="{F407C051-0ECF-4B48-8615-5A4E8F532299}" type="presParOf" srcId="{39A5626B-B44A-4B2A-AA2A-3A054BB0733E}" destId="{AFBCD184-1834-4C03-85F5-E96517DAFF12}" srcOrd="4" destOrd="0" presId="urn:microsoft.com/office/officeart/2005/8/layout/hierarchy3"/>
    <dgm:cxn modelId="{9215082F-DE93-4A6A-8508-6A5DAD61CCB8}" type="presParOf" srcId="{39A5626B-B44A-4B2A-AA2A-3A054BB0733E}" destId="{84E62776-B668-4F90-A0E4-3B55D1ED31FB}" srcOrd="5" destOrd="0" presId="urn:microsoft.com/office/officeart/2005/8/layout/hierarchy3"/>
    <dgm:cxn modelId="{9FEC572D-22E3-49C9-82A8-736CEA95B599}" type="presParOf" srcId="{39A5626B-B44A-4B2A-AA2A-3A054BB0733E}" destId="{9D685C92-192F-4138-862E-E21D67C53643}" srcOrd="6" destOrd="0" presId="urn:microsoft.com/office/officeart/2005/8/layout/hierarchy3"/>
    <dgm:cxn modelId="{65ABFB71-94CF-49D3-AED5-CAD4FC7BB6AC}" type="presParOf" srcId="{39A5626B-B44A-4B2A-AA2A-3A054BB0733E}" destId="{A6A3BD62-9585-4BA1-A4F8-B95CB48DDAD0}"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D725E45-5EDF-4A83-B580-F1287519BA78}"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tr-TR"/>
        </a:p>
      </dgm:t>
    </dgm:pt>
    <dgm:pt modelId="{75AAAB81-BC88-4FBB-834F-6CB49472156C}">
      <dgm:prSet custT="1"/>
      <dgm:spPr>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4400" b="1" u="sng" dirty="0" smtClean="0"/>
            <a:t>Teknoloji Bağımlılığı</a:t>
          </a:r>
          <a:endParaRPr lang="tr-TR" sz="4400" b="1" u="sng" dirty="0"/>
        </a:p>
      </dgm:t>
    </dgm:pt>
    <dgm:pt modelId="{78BB59F5-2645-48F0-B0AF-9D14D878317A}" type="parTrans" cxnId="{56832553-EFFB-43EF-A4C6-4ED0B3D8E667}">
      <dgm:prSet/>
      <dgm:spPr/>
      <dgm:t>
        <a:bodyPr/>
        <a:lstStyle/>
        <a:p>
          <a:endParaRPr lang="tr-TR"/>
        </a:p>
      </dgm:t>
    </dgm:pt>
    <dgm:pt modelId="{FA7A89EE-FCAC-4247-9FC1-44C539175946}" type="sibTrans" cxnId="{56832553-EFFB-43EF-A4C6-4ED0B3D8E667}">
      <dgm:prSet/>
      <dgm:spPr/>
      <dgm:t>
        <a:bodyPr/>
        <a:lstStyle/>
        <a:p>
          <a:endParaRPr lang="tr-TR"/>
        </a:p>
      </dgm:t>
    </dgm:pt>
    <dgm:pt modelId="{3D724C53-53A4-4D87-808E-E704BD668949}">
      <dgm:prSet custT="1"/>
      <dgm:spPr/>
      <dgm:t>
        <a:bodyPr/>
        <a:lstStyle/>
        <a:p>
          <a:pPr rtl="0"/>
          <a:r>
            <a:rPr lang="tr-TR" sz="3200" dirty="0" smtClean="0"/>
            <a:t>İnternet Bağımlılığı</a:t>
          </a:r>
          <a:endParaRPr lang="tr-TR" sz="3200" dirty="0"/>
        </a:p>
      </dgm:t>
    </dgm:pt>
    <dgm:pt modelId="{474CC870-0BAE-4F83-B941-F9082CE2B3A0}" type="parTrans" cxnId="{62909801-050E-4CE0-B118-3F9FE5C5EE76}">
      <dgm:prSet/>
      <dgm:spPr/>
      <dgm:t>
        <a:bodyPr/>
        <a:lstStyle/>
        <a:p>
          <a:endParaRPr lang="tr-TR"/>
        </a:p>
      </dgm:t>
    </dgm:pt>
    <dgm:pt modelId="{1A556381-A4FC-4044-87BD-3DF535BE61D6}" type="sibTrans" cxnId="{62909801-050E-4CE0-B118-3F9FE5C5EE76}">
      <dgm:prSet/>
      <dgm:spPr/>
      <dgm:t>
        <a:bodyPr/>
        <a:lstStyle/>
        <a:p>
          <a:endParaRPr lang="tr-TR"/>
        </a:p>
      </dgm:t>
    </dgm:pt>
    <dgm:pt modelId="{37A44A64-7682-4C64-88A4-5AC8C0781777}">
      <dgm:prSet custT="1"/>
      <dgm:spPr/>
      <dgm:t>
        <a:bodyPr/>
        <a:lstStyle/>
        <a:p>
          <a:pPr rtl="0"/>
          <a:r>
            <a:rPr lang="tr-TR" sz="3200" dirty="0" smtClean="0"/>
            <a:t>Televizyon Bağımlılığı</a:t>
          </a:r>
          <a:endParaRPr lang="tr-TR" sz="3200" dirty="0"/>
        </a:p>
      </dgm:t>
    </dgm:pt>
    <dgm:pt modelId="{67ED08C7-E9BA-402B-A8C1-2E1583ADE61C}" type="parTrans" cxnId="{2607A84C-D348-4A30-A702-171B03BEB1A5}">
      <dgm:prSet/>
      <dgm:spPr/>
      <dgm:t>
        <a:bodyPr/>
        <a:lstStyle/>
        <a:p>
          <a:endParaRPr lang="tr-TR"/>
        </a:p>
      </dgm:t>
    </dgm:pt>
    <dgm:pt modelId="{EF0D948F-9670-489F-A926-67BD8A0B1943}" type="sibTrans" cxnId="{2607A84C-D348-4A30-A702-171B03BEB1A5}">
      <dgm:prSet/>
      <dgm:spPr/>
      <dgm:t>
        <a:bodyPr/>
        <a:lstStyle/>
        <a:p>
          <a:endParaRPr lang="tr-TR"/>
        </a:p>
      </dgm:t>
    </dgm:pt>
    <dgm:pt modelId="{55786D77-BED9-475D-90BB-78195B1A5C5E}">
      <dgm:prSet custT="1"/>
      <dgm:spPr/>
      <dgm:t>
        <a:bodyPr/>
        <a:lstStyle/>
        <a:p>
          <a:pPr rtl="0"/>
          <a:r>
            <a:rPr lang="tr-TR" sz="3200" dirty="0" smtClean="0"/>
            <a:t>Akıllı Telefon Bağımlılığı</a:t>
          </a:r>
          <a:endParaRPr lang="tr-TR" sz="3200" dirty="0"/>
        </a:p>
      </dgm:t>
    </dgm:pt>
    <dgm:pt modelId="{7D32D0BD-7B17-4198-8F21-166124CE45B5}" type="parTrans" cxnId="{2BD77707-9E45-4F7F-889D-12F235E73F53}">
      <dgm:prSet/>
      <dgm:spPr/>
      <dgm:t>
        <a:bodyPr/>
        <a:lstStyle/>
        <a:p>
          <a:endParaRPr lang="tr-TR"/>
        </a:p>
      </dgm:t>
    </dgm:pt>
    <dgm:pt modelId="{D6619503-5F92-4FFF-BE6D-9ADC28E6B426}" type="sibTrans" cxnId="{2BD77707-9E45-4F7F-889D-12F235E73F53}">
      <dgm:prSet/>
      <dgm:spPr/>
      <dgm:t>
        <a:bodyPr/>
        <a:lstStyle/>
        <a:p>
          <a:endParaRPr lang="tr-TR"/>
        </a:p>
      </dgm:t>
    </dgm:pt>
    <dgm:pt modelId="{FE6E2756-4EF7-4FC2-A028-00E4EA405134}">
      <dgm:prSet custT="1"/>
      <dgm:spPr/>
      <dgm:t>
        <a:bodyPr/>
        <a:lstStyle/>
        <a:p>
          <a:pPr rtl="0"/>
          <a:r>
            <a:rPr lang="tr-TR" sz="3200" dirty="0" smtClean="0"/>
            <a:t>Sosyal Medya Bağımlılığı</a:t>
          </a:r>
          <a:endParaRPr lang="tr-TR" sz="3200" dirty="0"/>
        </a:p>
      </dgm:t>
    </dgm:pt>
    <dgm:pt modelId="{A69D809A-6762-46FE-BA77-BE9AE2B141CA}" type="parTrans" cxnId="{8F690948-93B5-41F2-9B39-6A0B554463B2}">
      <dgm:prSet/>
      <dgm:spPr/>
      <dgm:t>
        <a:bodyPr/>
        <a:lstStyle/>
        <a:p>
          <a:endParaRPr lang="tr-TR"/>
        </a:p>
      </dgm:t>
    </dgm:pt>
    <dgm:pt modelId="{7863A858-9B1B-46E6-A2DC-41BFC20242DE}" type="sibTrans" cxnId="{8F690948-93B5-41F2-9B39-6A0B554463B2}">
      <dgm:prSet/>
      <dgm:spPr/>
      <dgm:t>
        <a:bodyPr/>
        <a:lstStyle/>
        <a:p>
          <a:endParaRPr lang="tr-TR"/>
        </a:p>
      </dgm:t>
    </dgm:pt>
    <dgm:pt modelId="{80BEAC57-8F6E-4719-A42A-2EAD5446B0B5}" type="pres">
      <dgm:prSet presAssocID="{6D725E45-5EDF-4A83-B580-F1287519BA78}" presName="linearFlow" presStyleCnt="0">
        <dgm:presLayoutVars>
          <dgm:dir/>
          <dgm:animLvl val="lvl"/>
          <dgm:resizeHandles val="exact"/>
        </dgm:presLayoutVars>
      </dgm:prSet>
      <dgm:spPr/>
      <dgm:t>
        <a:bodyPr/>
        <a:lstStyle/>
        <a:p>
          <a:endParaRPr lang="tr-TR"/>
        </a:p>
      </dgm:t>
    </dgm:pt>
    <dgm:pt modelId="{37282D0E-12DC-424E-99DA-BF62F6B0ADA5}" type="pres">
      <dgm:prSet presAssocID="{75AAAB81-BC88-4FBB-834F-6CB49472156C}" presName="composite" presStyleCnt="0"/>
      <dgm:spPr/>
    </dgm:pt>
    <dgm:pt modelId="{BADF962D-FCAF-45A0-97D3-35349049A42C}" type="pres">
      <dgm:prSet presAssocID="{75AAAB81-BC88-4FBB-834F-6CB49472156C}" presName="parentText" presStyleLbl="alignNode1" presStyleIdx="0" presStyleCnt="1">
        <dgm:presLayoutVars>
          <dgm:chMax val="1"/>
          <dgm:bulletEnabled val="1"/>
        </dgm:presLayoutVars>
      </dgm:prSet>
      <dgm:spPr/>
      <dgm:t>
        <a:bodyPr/>
        <a:lstStyle/>
        <a:p>
          <a:endParaRPr lang="tr-TR"/>
        </a:p>
      </dgm:t>
    </dgm:pt>
    <dgm:pt modelId="{605E2A7E-C735-4CF8-9473-EE7C1C886443}" type="pres">
      <dgm:prSet presAssocID="{75AAAB81-BC88-4FBB-834F-6CB49472156C}" presName="descendantText" presStyleLbl="alignAcc1" presStyleIdx="0" presStyleCnt="1">
        <dgm:presLayoutVars>
          <dgm:bulletEnabled val="1"/>
        </dgm:presLayoutVars>
      </dgm:prSet>
      <dgm:spPr/>
      <dgm:t>
        <a:bodyPr/>
        <a:lstStyle/>
        <a:p>
          <a:endParaRPr lang="tr-TR"/>
        </a:p>
      </dgm:t>
    </dgm:pt>
  </dgm:ptLst>
  <dgm:cxnLst>
    <dgm:cxn modelId="{8F690948-93B5-41F2-9B39-6A0B554463B2}" srcId="{75AAAB81-BC88-4FBB-834F-6CB49472156C}" destId="{FE6E2756-4EF7-4FC2-A028-00E4EA405134}" srcOrd="3" destOrd="0" parTransId="{A69D809A-6762-46FE-BA77-BE9AE2B141CA}" sibTransId="{7863A858-9B1B-46E6-A2DC-41BFC20242DE}"/>
    <dgm:cxn modelId="{B5F912AF-AB5D-4539-A536-F9F127173F82}" type="presOf" srcId="{75AAAB81-BC88-4FBB-834F-6CB49472156C}" destId="{BADF962D-FCAF-45A0-97D3-35349049A42C}" srcOrd="0" destOrd="0" presId="urn:microsoft.com/office/officeart/2005/8/layout/chevron2"/>
    <dgm:cxn modelId="{62909801-050E-4CE0-B118-3F9FE5C5EE76}" srcId="{75AAAB81-BC88-4FBB-834F-6CB49472156C}" destId="{3D724C53-53A4-4D87-808E-E704BD668949}" srcOrd="0" destOrd="0" parTransId="{474CC870-0BAE-4F83-B941-F9082CE2B3A0}" sibTransId="{1A556381-A4FC-4044-87BD-3DF535BE61D6}"/>
    <dgm:cxn modelId="{71CF414A-F620-4116-BF76-E39F2BAA2206}" type="presOf" srcId="{55786D77-BED9-475D-90BB-78195B1A5C5E}" destId="{605E2A7E-C735-4CF8-9473-EE7C1C886443}" srcOrd="0" destOrd="2" presId="urn:microsoft.com/office/officeart/2005/8/layout/chevron2"/>
    <dgm:cxn modelId="{3827E80E-2AD5-46D9-A204-6260644D3F7F}" type="presOf" srcId="{3D724C53-53A4-4D87-808E-E704BD668949}" destId="{605E2A7E-C735-4CF8-9473-EE7C1C886443}" srcOrd="0" destOrd="0" presId="urn:microsoft.com/office/officeart/2005/8/layout/chevron2"/>
    <dgm:cxn modelId="{56832553-EFFB-43EF-A4C6-4ED0B3D8E667}" srcId="{6D725E45-5EDF-4A83-B580-F1287519BA78}" destId="{75AAAB81-BC88-4FBB-834F-6CB49472156C}" srcOrd="0" destOrd="0" parTransId="{78BB59F5-2645-48F0-B0AF-9D14D878317A}" sibTransId="{FA7A89EE-FCAC-4247-9FC1-44C539175946}"/>
    <dgm:cxn modelId="{2BD77707-9E45-4F7F-889D-12F235E73F53}" srcId="{75AAAB81-BC88-4FBB-834F-6CB49472156C}" destId="{55786D77-BED9-475D-90BB-78195B1A5C5E}" srcOrd="2" destOrd="0" parTransId="{7D32D0BD-7B17-4198-8F21-166124CE45B5}" sibTransId="{D6619503-5F92-4FFF-BE6D-9ADC28E6B426}"/>
    <dgm:cxn modelId="{7A2219C3-D783-4C10-B2D3-DA5B8A553F9F}" type="presOf" srcId="{37A44A64-7682-4C64-88A4-5AC8C0781777}" destId="{605E2A7E-C735-4CF8-9473-EE7C1C886443}" srcOrd="0" destOrd="1" presId="urn:microsoft.com/office/officeart/2005/8/layout/chevron2"/>
    <dgm:cxn modelId="{A7BF0107-6CDE-44BB-89FD-C735BA61CAB5}" type="presOf" srcId="{FE6E2756-4EF7-4FC2-A028-00E4EA405134}" destId="{605E2A7E-C735-4CF8-9473-EE7C1C886443}" srcOrd="0" destOrd="3" presId="urn:microsoft.com/office/officeart/2005/8/layout/chevron2"/>
    <dgm:cxn modelId="{2607A84C-D348-4A30-A702-171B03BEB1A5}" srcId="{75AAAB81-BC88-4FBB-834F-6CB49472156C}" destId="{37A44A64-7682-4C64-88A4-5AC8C0781777}" srcOrd="1" destOrd="0" parTransId="{67ED08C7-E9BA-402B-A8C1-2E1583ADE61C}" sibTransId="{EF0D948F-9670-489F-A926-67BD8A0B1943}"/>
    <dgm:cxn modelId="{ED97E6CB-381D-4725-818A-023B89FCA261}" type="presOf" srcId="{6D725E45-5EDF-4A83-B580-F1287519BA78}" destId="{80BEAC57-8F6E-4719-A42A-2EAD5446B0B5}" srcOrd="0" destOrd="0" presId="urn:microsoft.com/office/officeart/2005/8/layout/chevron2"/>
    <dgm:cxn modelId="{C0E746A3-2B8E-4FE9-8603-A4E1D3E5C303}" type="presParOf" srcId="{80BEAC57-8F6E-4719-A42A-2EAD5446B0B5}" destId="{37282D0E-12DC-424E-99DA-BF62F6B0ADA5}" srcOrd="0" destOrd="0" presId="urn:microsoft.com/office/officeart/2005/8/layout/chevron2"/>
    <dgm:cxn modelId="{DEAB600D-C365-49B3-A194-3334672B1C4E}" type="presParOf" srcId="{37282D0E-12DC-424E-99DA-BF62F6B0ADA5}" destId="{BADF962D-FCAF-45A0-97D3-35349049A42C}" srcOrd="0" destOrd="0" presId="urn:microsoft.com/office/officeart/2005/8/layout/chevron2"/>
    <dgm:cxn modelId="{F4350849-1324-4445-89EF-9FEB4081ADBF}" type="presParOf" srcId="{37282D0E-12DC-424E-99DA-BF62F6B0ADA5}" destId="{605E2A7E-C735-4CF8-9473-EE7C1C88644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DA315F-9778-4C35-827B-66861B76062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tr-TR"/>
        </a:p>
      </dgm:t>
    </dgm:pt>
    <dgm:pt modelId="{8A3A9414-2FA5-4CF9-BCBA-2B8687C106B6}">
      <dgm:prSet custT="1"/>
      <dgm:spPr>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4000" b="1" u="sng" dirty="0" smtClean="0">
              <a:solidFill>
                <a:schemeClr val="tx1"/>
              </a:solidFill>
            </a:rPr>
            <a:t>Bağımlılık </a:t>
          </a:r>
          <a:endParaRPr lang="tr-TR" sz="4000" b="1" u="sng" dirty="0">
            <a:solidFill>
              <a:schemeClr val="tx1"/>
            </a:solidFill>
          </a:endParaRPr>
        </a:p>
      </dgm:t>
    </dgm:pt>
    <dgm:pt modelId="{28F3F1F5-23DD-4D44-95E5-1B68F207AA89}" type="parTrans" cxnId="{29D87791-5511-40DC-BD4F-D6D70A442373}">
      <dgm:prSet/>
      <dgm:spPr/>
      <dgm:t>
        <a:bodyPr/>
        <a:lstStyle/>
        <a:p>
          <a:endParaRPr lang="tr-TR"/>
        </a:p>
      </dgm:t>
    </dgm:pt>
    <dgm:pt modelId="{AADC6C37-53EA-4002-9F80-1F27CA7DDC1C}" type="sibTrans" cxnId="{29D87791-5511-40DC-BD4F-D6D70A442373}">
      <dgm:prSet/>
      <dgm:spPr/>
      <dgm:t>
        <a:bodyPr/>
        <a:lstStyle/>
        <a:p>
          <a:endParaRPr lang="tr-TR"/>
        </a:p>
      </dgm:t>
    </dgm:pt>
    <dgm:pt modelId="{9F67CB08-9FC1-4D4E-AB16-B0521EEEB71C}">
      <dgm:prSet custT="1">
        <dgm:style>
          <a:lnRef idx="2">
            <a:schemeClr val="accent5"/>
          </a:lnRef>
          <a:fillRef idx="1">
            <a:schemeClr val="lt1"/>
          </a:fillRef>
          <a:effectRef idx="0">
            <a:schemeClr val="accent5"/>
          </a:effectRef>
          <a:fontRef idx="minor">
            <a:schemeClr val="dk1"/>
          </a:fontRef>
        </dgm:style>
      </dgm:prSet>
      <dgm:spPr/>
      <dgm:t>
        <a:bodyPr/>
        <a:lstStyle/>
        <a:p>
          <a:pPr algn="just" rtl="0"/>
          <a:r>
            <a:rPr lang="tr-TR" sz="3200" dirty="0" smtClean="0"/>
            <a:t>Bağımlılık; bir kişiye, maddeye veya </a:t>
          </a:r>
          <a:r>
            <a:rPr lang="tr-TR" sz="3200" b="1" u="sng" dirty="0" smtClean="0"/>
            <a:t>aktiviteye fazlasıyla bağlı olmak</a:t>
          </a:r>
          <a:r>
            <a:rPr lang="tr-TR" sz="3200" dirty="0" smtClean="0"/>
            <a:t>, zamanla </a:t>
          </a:r>
          <a:r>
            <a:rPr lang="tr-TR" sz="3200" b="1" u="sng" dirty="0" smtClean="0"/>
            <a:t>problematik hale</a:t>
          </a:r>
          <a:r>
            <a:rPr lang="tr-TR" sz="3200" b="1" u="none" dirty="0" smtClean="0"/>
            <a:t> </a:t>
          </a:r>
          <a:r>
            <a:rPr lang="tr-TR" sz="3200" dirty="0" smtClean="0"/>
            <a:t>gelen, </a:t>
          </a:r>
          <a:r>
            <a:rPr lang="tr-TR" sz="3200" b="1" u="sng" dirty="0" smtClean="0"/>
            <a:t>psikolojik ve fizyolojik sonuçlar</a:t>
          </a:r>
          <a:r>
            <a:rPr lang="tr-TR" sz="3200" dirty="0" smtClean="0"/>
            <a:t> veren ve durdurması zor kalıp alışkanlıklar veya olumlu veya olumsuz sonuçları olabilecek bir davranışa fazlasıyla alışmış olmak olarak nitelendirilebilir.</a:t>
          </a:r>
          <a:endParaRPr lang="tr-TR" sz="3200" dirty="0"/>
        </a:p>
      </dgm:t>
    </dgm:pt>
    <dgm:pt modelId="{924D6805-ED59-47AE-9F28-96016D595745}" type="parTrans" cxnId="{FA4D3370-B231-4F8B-A12B-C36EFC53E541}">
      <dgm:prSet/>
      <dgm:spPr/>
      <dgm:t>
        <a:bodyPr/>
        <a:lstStyle/>
        <a:p>
          <a:endParaRPr lang="tr-TR"/>
        </a:p>
      </dgm:t>
    </dgm:pt>
    <dgm:pt modelId="{DF3F6F94-5D4D-484E-9C5B-C8B4504F2B14}" type="sibTrans" cxnId="{FA4D3370-B231-4F8B-A12B-C36EFC53E541}">
      <dgm:prSet/>
      <dgm:spPr/>
      <dgm:t>
        <a:bodyPr/>
        <a:lstStyle/>
        <a:p>
          <a:endParaRPr lang="tr-TR"/>
        </a:p>
      </dgm:t>
    </dgm:pt>
    <dgm:pt modelId="{01E2A62C-9019-429C-8217-B26AF25A99C1}">
      <dgm:prSet custT="1">
        <dgm:style>
          <a:lnRef idx="2">
            <a:schemeClr val="accent5"/>
          </a:lnRef>
          <a:fillRef idx="1">
            <a:schemeClr val="lt1"/>
          </a:fillRef>
          <a:effectRef idx="0">
            <a:schemeClr val="accent5"/>
          </a:effectRef>
          <a:fontRef idx="minor">
            <a:schemeClr val="dk1"/>
          </a:fontRef>
        </dgm:style>
      </dgm:prSet>
      <dgm:spPr/>
      <dgm:t>
        <a:bodyPr/>
        <a:lstStyle/>
        <a:p>
          <a:pPr algn="just" rtl="0"/>
          <a:r>
            <a:rPr lang="tr-TR" sz="3200" dirty="0" smtClean="0"/>
            <a:t>Bağımlılık sadece bir ilacın ya da maddenin yutulması ve içilmesi şeklinde değil, </a:t>
          </a:r>
          <a:r>
            <a:rPr lang="tr-TR" sz="3200" b="1" u="sng" dirty="0" smtClean="0"/>
            <a:t>bir eylem üzerinden</a:t>
          </a:r>
          <a:r>
            <a:rPr lang="tr-TR" sz="3200" b="1" u="none" dirty="0" smtClean="0"/>
            <a:t> </a:t>
          </a:r>
          <a:r>
            <a:rPr lang="tr-TR" sz="3200" dirty="0" smtClean="0"/>
            <a:t>de gerçekleşebilmektedir.</a:t>
          </a:r>
          <a:endParaRPr lang="tr-TR" sz="3200" dirty="0"/>
        </a:p>
      </dgm:t>
    </dgm:pt>
    <dgm:pt modelId="{4C3A934F-D202-4204-8DC0-BECA51F5F929}" type="parTrans" cxnId="{6DE7FEAB-CB1D-4180-B718-3F4F53A9DE31}">
      <dgm:prSet/>
      <dgm:spPr/>
      <dgm:t>
        <a:bodyPr/>
        <a:lstStyle/>
        <a:p>
          <a:endParaRPr lang="tr-TR"/>
        </a:p>
      </dgm:t>
    </dgm:pt>
    <dgm:pt modelId="{EAB52D5B-E46A-4A38-87D8-723004A223D3}" type="sibTrans" cxnId="{6DE7FEAB-CB1D-4180-B718-3F4F53A9DE31}">
      <dgm:prSet/>
      <dgm:spPr/>
      <dgm:t>
        <a:bodyPr/>
        <a:lstStyle/>
        <a:p>
          <a:endParaRPr lang="tr-TR"/>
        </a:p>
      </dgm:t>
    </dgm:pt>
    <dgm:pt modelId="{BFF316B7-BA2F-4881-B549-A4E3A377666A}">
      <dgm:prSet custT="1">
        <dgm:style>
          <a:lnRef idx="2">
            <a:schemeClr val="accent5"/>
          </a:lnRef>
          <a:fillRef idx="1">
            <a:schemeClr val="lt1"/>
          </a:fillRef>
          <a:effectRef idx="0">
            <a:schemeClr val="accent5"/>
          </a:effectRef>
          <a:fontRef idx="minor">
            <a:schemeClr val="dk1"/>
          </a:fontRef>
        </dgm:style>
      </dgm:prSet>
      <dgm:spPr/>
      <dgm:t>
        <a:bodyPr/>
        <a:lstStyle/>
        <a:p>
          <a:pPr algn="just" rtl="0"/>
          <a:endParaRPr lang="tr-TR" sz="3200" dirty="0"/>
        </a:p>
      </dgm:t>
    </dgm:pt>
    <dgm:pt modelId="{0C88A6A3-6F12-4387-A550-7ECDCF85A739}" type="parTrans" cxnId="{BB385C72-83AD-4696-9BBE-E2A5F5AE0CFC}">
      <dgm:prSet/>
      <dgm:spPr/>
      <dgm:t>
        <a:bodyPr/>
        <a:lstStyle/>
        <a:p>
          <a:endParaRPr lang="tr-TR"/>
        </a:p>
      </dgm:t>
    </dgm:pt>
    <dgm:pt modelId="{4EB42AA3-B317-4E1C-91B4-1673AE7DF5D8}" type="sibTrans" cxnId="{BB385C72-83AD-4696-9BBE-E2A5F5AE0CFC}">
      <dgm:prSet/>
      <dgm:spPr/>
      <dgm:t>
        <a:bodyPr/>
        <a:lstStyle/>
        <a:p>
          <a:endParaRPr lang="tr-TR"/>
        </a:p>
      </dgm:t>
    </dgm:pt>
    <dgm:pt modelId="{8D474B89-F0D4-4F93-B8E5-B3EA409354E4}" type="pres">
      <dgm:prSet presAssocID="{FDDA315F-9778-4C35-827B-66861B760620}" presName="linearFlow" presStyleCnt="0">
        <dgm:presLayoutVars>
          <dgm:dir/>
          <dgm:animLvl val="lvl"/>
          <dgm:resizeHandles val="exact"/>
        </dgm:presLayoutVars>
      </dgm:prSet>
      <dgm:spPr/>
      <dgm:t>
        <a:bodyPr/>
        <a:lstStyle/>
        <a:p>
          <a:endParaRPr lang="tr-TR"/>
        </a:p>
      </dgm:t>
    </dgm:pt>
    <dgm:pt modelId="{790AAF01-6EFA-4DD2-95B0-57E4B92AAE83}" type="pres">
      <dgm:prSet presAssocID="{8A3A9414-2FA5-4CF9-BCBA-2B8687C106B6}" presName="composite" presStyleCnt="0"/>
      <dgm:spPr/>
    </dgm:pt>
    <dgm:pt modelId="{61665F4A-421B-49DF-A4FA-E6F7BA040A8D}" type="pres">
      <dgm:prSet presAssocID="{8A3A9414-2FA5-4CF9-BCBA-2B8687C106B6}" presName="parentText" presStyleLbl="alignNode1" presStyleIdx="0" presStyleCnt="1">
        <dgm:presLayoutVars>
          <dgm:chMax val="1"/>
          <dgm:bulletEnabled val="1"/>
        </dgm:presLayoutVars>
      </dgm:prSet>
      <dgm:spPr/>
      <dgm:t>
        <a:bodyPr/>
        <a:lstStyle/>
        <a:p>
          <a:endParaRPr lang="tr-TR"/>
        </a:p>
      </dgm:t>
    </dgm:pt>
    <dgm:pt modelId="{128B9C8F-95E7-4059-8B58-CF2DFCF2EA35}" type="pres">
      <dgm:prSet presAssocID="{8A3A9414-2FA5-4CF9-BCBA-2B8687C106B6}" presName="descendantText" presStyleLbl="alignAcc1" presStyleIdx="0" presStyleCnt="1" custScaleY="119315">
        <dgm:presLayoutVars>
          <dgm:bulletEnabled val="1"/>
        </dgm:presLayoutVars>
      </dgm:prSet>
      <dgm:spPr/>
      <dgm:t>
        <a:bodyPr/>
        <a:lstStyle/>
        <a:p>
          <a:endParaRPr lang="tr-TR"/>
        </a:p>
      </dgm:t>
    </dgm:pt>
  </dgm:ptLst>
  <dgm:cxnLst>
    <dgm:cxn modelId="{16F8E27D-9299-4D4A-8BE4-73F946D7321C}" type="presOf" srcId="{FDDA315F-9778-4C35-827B-66861B760620}" destId="{8D474B89-F0D4-4F93-B8E5-B3EA409354E4}" srcOrd="0" destOrd="0" presId="urn:microsoft.com/office/officeart/2005/8/layout/chevron2"/>
    <dgm:cxn modelId="{C73879D6-A265-47DE-AB1B-129ABFF600D3}" type="presOf" srcId="{8A3A9414-2FA5-4CF9-BCBA-2B8687C106B6}" destId="{61665F4A-421B-49DF-A4FA-E6F7BA040A8D}" srcOrd="0" destOrd="0" presId="urn:microsoft.com/office/officeart/2005/8/layout/chevron2"/>
    <dgm:cxn modelId="{6DE7FEAB-CB1D-4180-B718-3F4F53A9DE31}" srcId="{8A3A9414-2FA5-4CF9-BCBA-2B8687C106B6}" destId="{01E2A62C-9019-429C-8217-B26AF25A99C1}" srcOrd="2" destOrd="0" parTransId="{4C3A934F-D202-4204-8DC0-BECA51F5F929}" sibTransId="{EAB52D5B-E46A-4A38-87D8-723004A223D3}"/>
    <dgm:cxn modelId="{29D87791-5511-40DC-BD4F-D6D70A442373}" srcId="{FDDA315F-9778-4C35-827B-66861B760620}" destId="{8A3A9414-2FA5-4CF9-BCBA-2B8687C106B6}" srcOrd="0" destOrd="0" parTransId="{28F3F1F5-23DD-4D44-95E5-1B68F207AA89}" sibTransId="{AADC6C37-53EA-4002-9F80-1F27CA7DDC1C}"/>
    <dgm:cxn modelId="{28A2CA4D-DD9C-4FF4-AF0C-BAC286082241}" type="presOf" srcId="{BFF316B7-BA2F-4881-B549-A4E3A377666A}" destId="{128B9C8F-95E7-4059-8B58-CF2DFCF2EA35}" srcOrd="0" destOrd="1" presId="urn:microsoft.com/office/officeart/2005/8/layout/chevron2"/>
    <dgm:cxn modelId="{E77D9D6A-6B63-4FB5-ACB9-BB9DA77CB2F8}" type="presOf" srcId="{9F67CB08-9FC1-4D4E-AB16-B0521EEEB71C}" destId="{128B9C8F-95E7-4059-8B58-CF2DFCF2EA35}" srcOrd="0" destOrd="0" presId="urn:microsoft.com/office/officeart/2005/8/layout/chevron2"/>
    <dgm:cxn modelId="{BB385C72-83AD-4696-9BBE-E2A5F5AE0CFC}" srcId="{8A3A9414-2FA5-4CF9-BCBA-2B8687C106B6}" destId="{BFF316B7-BA2F-4881-B549-A4E3A377666A}" srcOrd="1" destOrd="0" parTransId="{0C88A6A3-6F12-4387-A550-7ECDCF85A739}" sibTransId="{4EB42AA3-B317-4E1C-91B4-1673AE7DF5D8}"/>
    <dgm:cxn modelId="{D6316D3E-0440-4C1A-90C8-C0291542EBC6}" type="presOf" srcId="{01E2A62C-9019-429C-8217-B26AF25A99C1}" destId="{128B9C8F-95E7-4059-8B58-CF2DFCF2EA35}" srcOrd="0" destOrd="2" presId="urn:microsoft.com/office/officeart/2005/8/layout/chevron2"/>
    <dgm:cxn modelId="{FA4D3370-B231-4F8B-A12B-C36EFC53E541}" srcId="{8A3A9414-2FA5-4CF9-BCBA-2B8687C106B6}" destId="{9F67CB08-9FC1-4D4E-AB16-B0521EEEB71C}" srcOrd="0" destOrd="0" parTransId="{924D6805-ED59-47AE-9F28-96016D595745}" sibTransId="{DF3F6F94-5D4D-484E-9C5B-C8B4504F2B14}"/>
    <dgm:cxn modelId="{F47D1453-B20B-4F77-94C8-78E0DE7F0188}" type="presParOf" srcId="{8D474B89-F0D4-4F93-B8E5-B3EA409354E4}" destId="{790AAF01-6EFA-4DD2-95B0-57E4B92AAE83}" srcOrd="0" destOrd="0" presId="urn:microsoft.com/office/officeart/2005/8/layout/chevron2"/>
    <dgm:cxn modelId="{918C9031-D688-4B5A-A73E-94C1EA3910E0}" type="presParOf" srcId="{790AAF01-6EFA-4DD2-95B0-57E4B92AAE83}" destId="{61665F4A-421B-49DF-A4FA-E6F7BA040A8D}" srcOrd="0" destOrd="0" presId="urn:microsoft.com/office/officeart/2005/8/layout/chevron2"/>
    <dgm:cxn modelId="{38E303C6-E703-4628-AE1C-74CBF35F6F9C}" type="presParOf" srcId="{790AAF01-6EFA-4DD2-95B0-57E4B92AAE83}" destId="{128B9C8F-95E7-4059-8B58-CF2DFCF2EA3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4E6B336-934A-4599-B50D-719566DAAE3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tr-TR"/>
        </a:p>
      </dgm:t>
    </dgm:pt>
    <dgm:pt modelId="{83C9C3D3-8459-45F2-93AD-19652E32243C}">
      <dgm:prSet custT="1">
        <dgm:style>
          <a:lnRef idx="2">
            <a:schemeClr val="dk1"/>
          </a:lnRef>
          <a:fillRef idx="1">
            <a:schemeClr val="lt1"/>
          </a:fillRef>
          <a:effectRef idx="0">
            <a:schemeClr val="dk1"/>
          </a:effectRef>
          <a:fontRef idx="minor">
            <a:schemeClr val="dk1"/>
          </a:fontRef>
        </dgm:style>
      </dgm:prSet>
      <dgm:spPr/>
      <dgm:t>
        <a:bodyPr/>
        <a:lstStyle/>
        <a:p>
          <a:pPr rtl="0"/>
          <a:r>
            <a:rPr lang="tr-TR" sz="2800" b="1" u="sng" dirty="0" smtClean="0"/>
            <a:t>Teknoloji bağımlılığı; teknolojinin yoğun kullanımı; sorunlu veya patolojik kullanımı </a:t>
          </a:r>
          <a:r>
            <a:rPr lang="tr-TR" sz="2800" dirty="0" smtClean="0"/>
            <a:t>ile birlikte görülmektedir. </a:t>
          </a:r>
          <a:endParaRPr lang="tr-TR" sz="2800" dirty="0"/>
        </a:p>
      </dgm:t>
    </dgm:pt>
    <dgm:pt modelId="{C4021EBF-F238-420D-BF11-D5BB34D90E5E}" type="parTrans" cxnId="{7A511A23-40D9-43F1-A156-0A21202FAE1F}">
      <dgm:prSet/>
      <dgm:spPr/>
      <dgm:t>
        <a:bodyPr/>
        <a:lstStyle/>
        <a:p>
          <a:endParaRPr lang="tr-TR"/>
        </a:p>
      </dgm:t>
    </dgm:pt>
    <dgm:pt modelId="{8A38ADC1-0E40-40BB-B104-DB9F23905F4B}" type="sibTrans" cxnId="{7A511A23-40D9-43F1-A156-0A21202FAE1F}">
      <dgm:prSet>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lang="tr-TR"/>
        </a:p>
      </dgm:t>
    </dgm:pt>
    <dgm:pt modelId="{8D6C7D4F-1797-4C6D-B42A-E0923C9E5FCC}">
      <dgm:prSet custT="1">
        <dgm:style>
          <a:lnRef idx="2">
            <a:schemeClr val="dk1"/>
          </a:lnRef>
          <a:fillRef idx="1">
            <a:schemeClr val="lt1"/>
          </a:fillRef>
          <a:effectRef idx="0">
            <a:schemeClr val="dk1"/>
          </a:effectRef>
          <a:fontRef idx="minor">
            <a:schemeClr val="dk1"/>
          </a:fontRef>
        </dgm:style>
      </dgm:prSet>
      <dgm:spPr/>
      <dgm:t>
        <a:bodyPr/>
        <a:lstStyle/>
        <a:p>
          <a:pPr rtl="0"/>
          <a:r>
            <a:rPr lang="tr-TR" sz="2800" dirty="0" smtClean="0"/>
            <a:t>Bu bağlamda, </a:t>
          </a:r>
          <a:r>
            <a:rPr lang="tr-TR" sz="2800" b="1" u="sng" dirty="0" smtClean="0">
              <a:solidFill>
                <a:srgbClr val="FF0000"/>
              </a:solidFill>
            </a:rPr>
            <a:t>“teknoloji bir bağımlılık olabilir mi?</a:t>
          </a:r>
          <a:r>
            <a:rPr lang="tr-TR" sz="2800" b="1" u="none" dirty="0" smtClean="0">
              <a:solidFill>
                <a:srgbClr val="FF0000"/>
              </a:solidFill>
            </a:rPr>
            <a:t>”</a:t>
          </a:r>
          <a:r>
            <a:rPr lang="tr-TR" sz="2800" dirty="0" smtClean="0"/>
            <a:t> sorusu literatürde sıkça tartışılan konulardan biri olarak karşımıza çıkmaktadır.</a:t>
          </a:r>
          <a:endParaRPr lang="tr-TR" sz="2800" dirty="0"/>
        </a:p>
      </dgm:t>
    </dgm:pt>
    <dgm:pt modelId="{6369CF71-0226-4864-AE60-D3E51499D9C4}" type="parTrans" cxnId="{6B8FA967-81EE-4D4B-8DED-71B78B3BE023}">
      <dgm:prSet/>
      <dgm:spPr/>
      <dgm:t>
        <a:bodyPr/>
        <a:lstStyle/>
        <a:p>
          <a:endParaRPr lang="tr-TR"/>
        </a:p>
      </dgm:t>
    </dgm:pt>
    <dgm:pt modelId="{A755C4B0-AB63-46C4-8FF6-8D51ECC11343}" type="sibTrans" cxnId="{6B8FA967-81EE-4D4B-8DED-71B78B3BE023}">
      <dgm:prSet>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tr-TR"/>
        </a:p>
      </dgm:t>
    </dgm:pt>
    <dgm:pt modelId="{4B40BC5A-8F29-488B-BD44-50519A571F90}">
      <dgm:prSet custT="1">
        <dgm:style>
          <a:lnRef idx="2">
            <a:schemeClr val="dk1"/>
          </a:lnRef>
          <a:fillRef idx="1">
            <a:schemeClr val="lt1"/>
          </a:fillRef>
          <a:effectRef idx="0">
            <a:schemeClr val="dk1"/>
          </a:effectRef>
          <a:fontRef idx="minor">
            <a:schemeClr val="dk1"/>
          </a:fontRef>
        </dgm:style>
      </dgm:prSet>
      <dgm:spPr/>
      <dgm:t>
        <a:bodyPr/>
        <a:lstStyle/>
        <a:p>
          <a:pPr rtl="0"/>
          <a:r>
            <a:rPr lang="tr-TR" sz="2800" dirty="0" smtClean="0"/>
            <a:t>Son yıllarda, </a:t>
          </a:r>
          <a:r>
            <a:rPr lang="tr-TR" sz="2800" b="1" u="sng" dirty="0" smtClean="0"/>
            <a:t>“internet bağımlılığı”, “sosyal medya bağımlılığı” </a:t>
          </a:r>
          <a:r>
            <a:rPr lang="tr-TR" sz="2800" dirty="0" smtClean="0"/>
            <a:t>gibi teknolojik bağımlılıkların olup olmadığı veya bu </a:t>
          </a:r>
          <a:r>
            <a:rPr lang="tr-TR" sz="2800" b="1" u="sng" dirty="0" smtClean="0"/>
            <a:t>bağımlılıkların davranışsal bağımlılık kategorisinde değerlendirilip değerlendirilemeyeceği sorusunun cevabına yönelik </a:t>
          </a:r>
          <a:r>
            <a:rPr lang="tr-TR" sz="2800" dirty="0" smtClean="0"/>
            <a:t>ilgiyi arttırmış ve bu yönde yapılan çalışmaların da sayısı artmıştır. </a:t>
          </a:r>
          <a:endParaRPr lang="tr-TR" sz="2800" dirty="0"/>
        </a:p>
      </dgm:t>
    </dgm:pt>
    <dgm:pt modelId="{D9D48382-FEC3-4C0C-8DC0-A749BC3997C4}" type="parTrans" cxnId="{5190AED6-6346-43C1-9C0B-40A6363D2E0B}">
      <dgm:prSet/>
      <dgm:spPr/>
      <dgm:t>
        <a:bodyPr/>
        <a:lstStyle/>
        <a:p>
          <a:endParaRPr lang="tr-TR"/>
        </a:p>
      </dgm:t>
    </dgm:pt>
    <dgm:pt modelId="{CCB7A028-7277-4A1B-9784-F29F748638C1}" type="sibTrans" cxnId="{5190AED6-6346-43C1-9C0B-40A6363D2E0B}">
      <dgm:prSet/>
      <dgm:spPr/>
      <dgm:t>
        <a:bodyPr/>
        <a:lstStyle/>
        <a:p>
          <a:endParaRPr lang="tr-TR"/>
        </a:p>
      </dgm:t>
    </dgm:pt>
    <dgm:pt modelId="{E01C77C6-EECF-464B-AE5F-FA712F875B21}" type="pres">
      <dgm:prSet presAssocID="{F4E6B336-934A-4599-B50D-719566DAAE3B}" presName="Name0" presStyleCnt="0">
        <dgm:presLayoutVars>
          <dgm:dir/>
          <dgm:resizeHandles val="exact"/>
        </dgm:presLayoutVars>
      </dgm:prSet>
      <dgm:spPr/>
      <dgm:t>
        <a:bodyPr/>
        <a:lstStyle/>
        <a:p>
          <a:endParaRPr lang="tr-TR"/>
        </a:p>
      </dgm:t>
    </dgm:pt>
    <dgm:pt modelId="{DCA24F09-0A35-4193-B0F3-F83FFF724602}" type="pres">
      <dgm:prSet presAssocID="{83C9C3D3-8459-45F2-93AD-19652E32243C}" presName="node" presStyleLbl="node1" presStyleIdx="0" presStyleCnt="3" custLinFactNeighborX="8376" custLinFactNeighborY="-1430">
        <dgm:presLayoutVars>
          <dgm:bulletEnabled val="1"/>
        </dgm:presLayoutVars>
      </dgm:prSet>
      <dgm:spPr/>
      <dgm:t>
        <a:bodyPr/>
        <a:lstStyle/>
        <a:p>
          <a:endParaRPr lang="tr-TR"/>
        </a:p>
      </dgm:t>
    </dgm:pt>
    <dgm:pt modelId="{B647142A-6A89-42E0-9723-410458542EB5}" type="pres">
      <dgm:prSet presAssocID="{8A38ADC1-0E40-40BB-B104-DB9F23905F4B}" presName="sibTrans" presStyleLbl="sibTrans2D1" presStyleIdx="0" presStyleCnt="2"/>
      <dgm:spPr/>
      <dgm:t>
        <a:bodyPr/>
        <a:lstStyle/>
        <a:p>
          <a:endParaRPr lang="tr-TR"/>
        </a:p>
      </dgm:t>
    </dgm:pt>
    <dgm:pt modelId="{9A3D23DC-C636-4142-AFCF-3C514DB3FBFF}" type="pres">
      <dgm:prSet presAssocID="{8A38ADC1-0E40-40BB-B104-DB9F23905F4B}" presName="connectorText" presStyleLbl="sibTrans2D1" presStyleIdx="0" presStyleCnt="2"/>
      <dgm:spPr/>
      <dgm:t>
        <a:bodyPr/>
        <a:lstStyle/>
        <a:p>
          <a:endParaRPr lang="tr-TR"/>
        </a:p>
      </dgm:t>
    </dgm:pt>
    <dgm:pt modelId="{EE90A0AB-B8F5-49FB-BCC6-1837E96B5301}" type="pres">
      <dgm:prSet presAssocID="{8D6C7D4F-1797-4C6D-B42A-E0923C9E5FCC}" presName="node" presStyleLbl="node1" presStyleIdx="1" presStyleCnt="3">
        <dgm:presLayoutVars>
          <dgm:bulletEnabled val="1"/>
        </dgm:presLayoutVars>
      </dgm:prSet>
      <dgm:spPr/>
      <dgm:t>
        <a:bodyPr/>
        <a:lstStyle/>
        <a:p>
          <a:endParaRPr lang="tr-TR"/>
        </a:p>
      </dgm:t>
    </dgm:pt>
    <dgm:pt modelId="{94B2D96C-F296-4C76-BDC6-CE17ECD4079D}" type="pres">
      <dgm:prSet presAssocID="{A755C4B0-AB63-46C4-8FF6-8D51ECC11343}" presName="sibTrans" presStyleLbl="sibTrans2D1" presStyleIdx="1" presStyleCnt="2"/>
      <dgm:spPr/>
      <dgm:t>
        <a:bodyPr/>
        <a:lstStyle/>
        <a:p>
          <a:endParaRPr lang="tr-TR"/>
        </a:p>
      </dgm:t>
    </dgm:pt>
    <dgm:pt modelId="{13FD239C-5887-4D01-B598-AD29C477DD46}" type="pres">
      <dgm:prSet presAssocID="{A755C4B0-AB63-46C4-8FF6-8D51ECC11343}" presName="connectorText" presStyleLbl="sibTrans2D1" presStyleIdx="1" presStyleCnt="2"/>
      <dgm:spPr/>
      <dgm:t>
        <a:bodyPr/>
        <a:lstStyle/>
        <a:p>
          <a:endParaRPr lang="tr-TR"/>
        </a:p>
      </dgm:t>
    </dgm:pt>
    <dgm:pt modelId="{7A7D2652-CAE8-4201-A65D-19406E0D0284}" type="pres">
      <dgm:prSet presAssocID="{4B40BC5A-8F29-488B-BD44-50519A571F90}" presName="node" presStyleLbl="node1" presStyleIdx="2" presStyleCnt="3" custScaleX="105252" custScaleY="109641">
        <dgm:presLayoutVars>
          <dgm:bulletEnabled val="1"/>
        </dgm:presLayoutVars>
      </dgm:prSet>
      <dgm:spPr/>
      <dgm:t>
        <a:bodyPr/>
        <a:lstStyle/>
        <a:p>
          <a:endParaRPr lang="tr-TR"/>
        </a:p>
      </dgm:t>
    </dgm:pt>
  </dgm:ptLst>
  <dgm:cxnLst>
    <dgm:cxn modelId="{5190AED6-6346-43C1-9C0B-40A6363D2E0B}" srcId="{F4E6B336-934A-4599-B50D-719566DAAE3B}" destId="{4B40BC5A-8F29-488B-BD44-50519A571F90}" srcOrd="2" destOrd="0" parTransId="{D9D48382-FEC3-4C0C-8DC0-A749BC3997C4}" sibTransId="{CCB7A028-7277-4A1B-9784-F29F748638C1}"/>
    <dgm:cxn modelId="{040E82FE-3E66-45C5-B8C9-7359A1E18A0D}" type="presOf" srcId="{8A38ADC1-0E40-40BB-B104-DB9F23905F4B}" destId="{9A3D23DC-C636-4142-AFCF-3C514DB3FBFF}" srcOrd="1" destOrd="0" presId="urn:microsoft.com/office/officeart/2005/8/layout/process1"/>
    <dgm:cxn modelId="{7A511A23-40D9-43F1-A156-0A21202FAE1F}" srcId="{F4E6B336-934A-4599-B50D-719566DAAE3B}" destId="{83C9C3D3-8459-45F2-93AD-19652E32243C}" srcOrd="0" destOrd="0" parTransId="{C4021EBF-F238-420D-BF11-D5BB34D90E5E}" sibTransId="{8A38ADC1-0E40-40BB-B104-DB9F23905F4B}"/>
    <dgm:cxn modelId="{0B3C6E30-DEC2-4C0B-9392-7DE50B86FD17}" type="presOf" srcId="{8D6C7D4F-1797-4C6D-B42A-E0923C9E5FCC}" destId="{EE90A0AB-B8F5-49FB-BCC6-1837E96B5301}" srcOrd="0" destOrd="0" presId="urn:microsoft.com/office/officeart/2005/8/layout/process1"/>
    <dgm:cxn modelId="{7E9271F4-C1D1-45AB-A011-9A8D90EAF318}" type="presOf" srcId="{A755C4B0-AB63-46C4-8FF6-8D51ECC11343}" destId="{13FD239C-5887-4D01-B598-AD29C477DD46}" srcOrd="1" destOrd="0" presId="urn:microsoft.com/office/officeart/2005/8/layout/process1"/>
    <dgm:cxn modelId="{AAD10351-A29F-4C87-9B5A-AE9F39FC9C3E}" type="presOf" srcId="{F4E6B336-934A-4599-B50D-719566DAAE3B}" destId="{E01C77C6-EECF-464B-AE5F-FA712F875B21}" srcOrd="0" destOrd="0" presId="urn:microsoft.com/office/officeart/2005/8/layout/process1"/>
    <dgm:cxn modelId="{8B0015EA-9F78-4727-99F6-E698D5FE91FA}" type="presOf" srcId="{8A38ADC1-0E40-40BB-B104-DB9F23905F4B}" destId="{B647142A-6A89-42E0-9723-410458542EB5}" srcOrd="0" destOrd="0" presId="urn:microsoft.com/office/officeart/2005/8/layout/process1"/>
    <dgm:cxn modelId="{1243F80C-19AA-4A29-AF5B-2A8D9205AEF9}" type="presOf" srcId="{83C9C3D3-8459-45F2-93AD-19652E32243C}" destId="{DCA24F09-0A35-4193-B0F3-F83FFF724602}" srcOrd="0" destOrd="0" presId="urn:microsoft.com/office/officeart/2005/8/layout/process1"/>
    <dgm:cxn modelId="{772699BD-2AED-4EF0-BF9F-CD2A3D1B189C}" type="presOf" srcId="{A755C4B0-AB63-46C4-8FF6-8D51ECC11343}" destId="{94B2D96C-F296-4C76-BDC6-CE17ECD4079D}" srcOrd="0" destOrd="0" presId="urn:microsoft.com/office/officeart/2005/8/layout/process1"/>
    <dgm:cxn modelId="{E19913E8-2949-411F-8422-2F07F6562E9D}" type="presOf" srcId="{4B40BC5A-8F29-488B-BD44-50519A571F90}" destId="{7A7D2652-CAE8-4201-A65D-19406E0D0284}" srcOrd="0" destOrd="0" presId="urn:microsoft.com/office/officeart/2005/8/layout/process1"/>
    <dgm:cxn modelId="{6B8FA967-81EE-4D4B-8DED-71B78B3BE023}" srcId="{F4E6B336-934A-4599-B50D-719566DAAE3B}" destId="{8D6C7D4F-1797-4C6D-B42A-E0923C9E5FCC}" srcOrd="1" destOrd="0" parTransId="{6369CF71-0226-4864-AE60-D3E51499D9C4}" sibTransId="{A755C4B0-AB63-46C4-8FF6-8D51ECC11343}"/>
    <dgm:cxn modelId="{DE371DC7-BD1B-4E2C-9E18-F42CB1F1D1D7}" type="presParOf" srcId="{E01C77C6-EECF-464B-AE5F-FA712F875B21}" destId="{DCA24F09-0A35-4193-B0F3-F83FFF724602}" srcOrd="0" destOrd="0" presId="urn:microsoft.com/office/officeart/2005/8/layout/process1"/>
    <dgm:cxn modelId="{6361FD4A-F21F-4A2D-AD31-0B098224B10F}" type="presParOf" srcId="{E01C77C6-EECF-464B-AE5F-FA712F875B21}" destId="{B647142A-6A89-42E0-9723-410458542EB5}" srcOrd="1" destOrd="0" presId="urn:microsoft.com/office/officeart/2005/8/layout/process1"/>
    <dgm:cxn modelId="{BCB554DD-998D-4966-B2B3-81FC778B21DD}" type="presParOf" srcId="{B647142A-6A89-42E0-9723-410458542EB5}" destId="{9A3D23DC-C636-4142-AFCF-3C514DB3FBFF}" srcOrd="0" destOrd="0" presId="urn:microsoft.com/office/officeart/2005/8/layout/process1"/>
    <dgm:cxn modelId="{B4F14235-FD6A-48FC-8A3F-11D50595CA96}" type="presParOf" srcId="{E01C77C6-EECF-464B-AE5F-FA712F875B21}" destId="{EE90A0AB-B8F5-49FB-BCC6-1837E96B5301}" srcOrd="2" destOrd="0" presId="urn:microsoft.com/office/officeart/2005/8/layout/process1"/>
    <dgm:cxn modelId="{096D26A4-19DF-41A7-B0C7-0C1113704AC5}" type="presParOf" srcId="{E01C77C6-EECF-464B-AE5F-FA712F875B21}" destId="{94B2D96C-F296-4C76-BDC6-CE17ECD4079D}" srcOrd="3" destOrd="0" presId="urn:microsoft.com/office/officeart/2005/8/layout/process1"/>
    <dgm:cxn modelId="{5C5DD4F2-6722-40A2-B334-4EB85C71FD1E}" type="presParOf" srcId="{94B2D96C-F296-4C76-BDC6-CE17ECD4079D}" destId="{13FD239C-5887-4D01-B598-AD29C477DD46}" srcOrd="0" destOrd="0" presId="urn:microsoft.com/office/officeart/2005/8/layout/process1"/>
    <dgm:cxn modelId="{369C65AC-75C6-4A06-865F-3201BD995EF7}" type="presParOf" srcId="{E01C77C6-EECF-464B-AE5F-FA712F875B21}" destId="{7A7D2652-CAE8-4201-A65D-19406E0D028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C30C39F-840C-45B0-8EAC-64F1E64BCA83}"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tr-TR"/>
        </a:p>
      </dgm:t>
    </dgm:pt>
    <dgm:pt modelId="{B87D1BC7-87C5-450C-BEFC-673DB661A972}">
      <dgm:prSet custT="1"/>
      <dgm:spPr/>
      <dgm:t>
        <a:bodyPr/>
        <a:lstStyle/>
        <a:p>
          <a:pPr rtl="0"/>
          <a:r>
            <a:rPr lang="tr-TR" sz="3200" dirty="0" smtClean="0"/>
            <a:t>Teknolojinin sorunlu kullanımı beraberinde </a:t>
          </a:r>
          <a:r>
            <a:rPr lang="tr-TR" sz="3200" b="1" u="sng" dirty="0" smtClean="0"/>
            <a:t>internet bağımlılığı, sosyal medya bağımlılığı, akıllı telefon bağımlılığı ve dijital oyun bağımlılığı </a:t>
          </a:r>
          <a:r>
            <a:rPr lang="tr-TR" sz="3200" dirty="0" smtClean="0"/>
            <a:t>gibi birçok bağımlılık türünün gelişimini de getirmektedir.</a:t>
          </a:r>
          <a:endParaRPr lang="tr-TR" sz="3200" dirty="0"/>
        </a:p>
      </dgm:t>
    </dgm:pt>
    <dgm:pt modelId="{F6B6F4B9-9B11-4D1B-A846-1E207577D3D0}" type="parTrans" cxnId="{4C8C3A15-BB4F-46E8-B271-7B49EC81115E}">
      <dgm:prSet/>
      <dgm:spPr/>
      <dgm:t>
        <a:bodyPr/>
        <a:lstStyle/>
        <a:p>
          <a:endParaRPr lang="tr-TR"/>
        </a:p>
      </dgm:t>
    </dgm:pt>
    <dgm:pt modelId="{808852BF-85A4-407D-8A31-E2192ABFCE77}" type="sibTrans" cxnId="{4C8C3A15-BB4F-46E8-B271-7B49EC81115E}">
      <dgm:prSet/>
      <dgm:spPr/>
      <dgm:t>
        <a:bodyPr/>
        <a:lstStyle/>
        <a:p>
          <a:endParaRPr lang="tr-TR"/>
        </a:p>
      </dgm:t>
    </dgm:pt>
    <dgm:pt modelId="{271C80E6-81B4-47CF-BF8E-3EB32719D41E}" type="pres">
      <dgm:prSet presAssocID="{7C30C39F-840C-45B0-8EAC-64F1E64BCA83}" presName="arrowDiagram" presStyleCnt="0">
        <dgm:presLayoutVars>
          <dgm:chMax val="5"/>
          <dgm:dir/>
          <dgm:resizeHandles val="exact"/>
        </dgm:presLayoutVars>
      </dgm:prSet>
      <dgm:spPr/>
      <dgm:t>
        <a:bodyPr/>
        <a:lstStyle/>
        <a:p>
          <a:endParaRPr lang="tr-TR"/>
        </a:p>
      </dgm:t>
    </dgm:pt>
    <dgm:pt modelId="{516022E3-5F78-4FDE-AD13-4D9F1B003841}" type="pres">
      <dgm:prSet presAssocID="{7C30C39F-840C-45B0-8EAC-64F1E64BCA83}" presName="arrow" presStyleLbl="bgShp" presStyleIdx="0" presStyleCnt="1" custLinFactNeighborX="-3420" custLinFactNeighborY="-5983">
        <dgm:style>
          <a:lnRef idx="2">
            <a:schemeClr val="accent2"/>
          </a:lnRef>
          <a:fillRef idx="1">
            <a:schemeClr val="lt1"/>
          </a:fillRef>
          <a:effectRef idx="0">
            <a:schemeClr val="accent2"/>
          </a:effectRef>
          <a:fontRef idx="minor">
            <a:schemeClr val="dk1"/>
          </a:fontRef>
        </dgm:style>
      </dgm:prSet>
      <dgm:spPr/>
      <dgm:t>
        <a:bodyPr/>
        <a:lstStyle/>
        <a:p>
          <a:endParaRPr lang="tr-TR"/>
        </a:p>
      </dgm:t>
    </dgm:pt>
    <dgm:pt modelId="{193295FF-DB79-40EF-B738-2999931BD997}" type="pres">
      <dgm:prSet presAssocID="{7C30C39F-840C-45B0-8EAC-64F1E64BCA83}" presName="arrowDiagram1" presStyleCnt="0">
        <dgm:presLayoutVars>
          <dgm:bulletEnabled val="1"/>
        </dgm:presLayoutVars>
      </dgm:prSet>
      <dgm:spPr/>
    </dgm:pt>
    <dgm:pt modelId="{3130E9EB-8706-4A16-871C-DBA3928B0AB4}" type="pres">
      <dgm:prSet presAssocID="{B87D1BC7-87C5-450C-BEFC-673DB661A972}" presName="bullet1" presStyleLbl="node1" presStyleIdx="0" presStyleCnt="1"/>
      <dgm:spPr/>
    </dgm:pt>
    <dgm:pt modelId="{D1603EE7-5FF0-473A-8BCD-379C9E934FC6}" type="pres">
      <dgm:prSet presAssocID="{B87D1BC7-87C5-450C-BEFC-673DB661A972}" presName="textBox1" presStyleLbl="revTx" presStyleIdx="0" presStyleCnt="1" custScaleX="112823" custScaleY="69322" custLinFactNeighborX="19962" custLinFactNeighborY="12238">
        <dgm:presLayoutVars>
          <dgm:bulletEnabled val="1"/>
        </dgm:presLayoutVars>
      </dgm:prSet>
      <dgm:spPr/>
      <dgm:t>
        <a:bodyPr/>
        <a:lstStyle/>
        <a:p>
          <a:endParaRPr lang="tr-TR"/>
        </a:p>
      </dgm:t>
    </dgm:pt>
  </dgm:ptLst>
  <dgm:cxnLst>
    <dgm:cxn modelId="{4C8C3A15-BB4F-46E8-B271-7B49EC81115E}" srcId="{7C30C39F-840C-45B0-8EAC-64F1E64BCA83}" destId="{B87D1BC7-87C5-450C-BEFC-673DB661A972}" srcOrd="0" destOrd="0" parTransId="{F6B6F4B9-9B11-4D1B-A846-1E207577D3D0}" sibTransId="{808852BF-85A4-407D-8A31-E2192ABFCE77}"/>
    <dgm:cxn modelId="{9BBBB57F-9906-4AFC-9CAA-4C2BEAA51B09}" type="presOf" srcId="{B87D1BC7-87C5-450C-BEFC-673DB661A972}" destId="{D1603EE7-5FF0-473A-8BCD-379C9E934FC6}" srcOrd="0" destOrd="0" presId="urn:microsoft.com/office/officeart/2005/8/layout/arrow2"/>
    <dgm:cxn modelId="{0492E39C-58BA-4BA8-B720-07D7577BAF9D}" type="presOf" srcId="{7C30C39F-840C-45B0-8EAC-64F1E64BCA83}" destId="{271C80E6-81B4-47CF-BF8E-3EB32719D41E}" srcOrd="0" destOrd="0" presId="urn:microsoft.com/office/officeart/2005/8/layout/arrow2"/>
    <dgm:cxn modelId="{2657DFE4-1F12-4309-BEA5-816234900306}" type="presParOf" srcId="{271C80E6-81B4-47CF-BF8E-3EB32719D41E}" destId="{516022E3-5F78-4FDE-AD13-4D9F1B003841}" srcOrd="0" destOrd="0" presId="urn:microsoft.com/office/officeart/2005/8/layout/arrow2"/>
    <dgm:cxn modelId="{73B97219-5846-4433-949B-9ABCAD1A6E5E}" type="presParOf" srcId="{271C80E6-81B4-47CF-BF8E-3EB32719D41E}" destId="{193295FF-DB79-40EF-B738-2999931BD997}" srcOrd="1" destOrd="0" presId="urn:microsoft.com/office/officeart/2005/8/layout/arrow2"/>
    <dgm:cxn modelId="{31C3F2FF-D31E-4481-9453-FD38F8F29E97}" type="presParOf" srcId="{193295FF-DB79-40EF-B738-2999931BD997}" destId="{3130E9EB-8706-4A16-871C-DBA3928B0AB4}" srcOrd="0" destOrd="0" presId="urn:microsoft.com/office/officeart/2005/8/layout/arrow2"/>
    <dgm:cxn modelId="{ADE8381C-9F48-4668-8BFA-94CFBFFCB544}" type="presParOf" srcId="{193295FF-DB79-40EF-B738-2999931BD997}" destId="{D1603EE7-5FF0-473A-8BCD-379C9E934FC6}" srcOrd="1"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14BFA01-4C08-463B-9657-CB62EDBE97C3}" type="doc">
      <dgm:prSet loTypeId="urn:microsoft.com/office/officeart/2008/layout/LinedList" loCatId="list" qsTypeId="urn:microsoft.com/office/officeart/2005/8/quickstyle/simple3" qsCatId="simple" csTypeId="urn:microsoft.com/office/officeart/2005/8/colors/accent1_2" csCatId="accent1" phldr="1"/>
      <dgm:spPr/>
      <dgm:t>
        <a:bodyPr/>
        <a:lstStyle/>
        <a:p>
          <a:endParaRPr lang="tr-TR"/>
        </a:p>
      </dgm:t>
    </dgm:pt>
    <dgm:pt modelId="{66327D9F-A07A-4139-A561-9776E65F5321}">
      <dgm:prSet custT="1"/>
      <dgm:spPr/>
      <dgm:t>
        <a:bodyPr/>
        <a:lstStyle/>
        <a:p>
          <a:pPr rtl="0"/>
          <a:r>
            <a:rPr lang="tr-TR" sz="3200" b="1" dirty="0" smtClean="0"/>
            <a:t>Teknoloji bağımlılığının nedenleri</a:t>
          </a:r>
          <a:endParaRPr lang="tr-TR" sz="3200" b="1" dirty="0"/>
        </a:p>
      </dgm:t>
    </dgm:pt>
    <dgm:pt modelId="{27D77B9C-2331-4E35-9D17-E4B9501F21BD}" type="parTrans" cxnId="{70598F32-46C7-4EBA-8DB3-716AB36B2320}">
      <dgm:prSet/>
      <dgm:spPr/>
      <dgm:t>
        <a:bodyPr/>
        <a:lstStyle/>
        <a:p>
          <a:endParaRPr lang="tr-TR"/>
        </a:p>
      </dgm:t>
    </dgm:pt>
    <dgm:pt modelId="{749A393C-3D94-4467-AFF0-4695E9595E8E}" type="sibTrans" cxnId="{70598F32-46C7-4EBA-8DB3-716AB36B2320}">
      <dgm:prSet/>
      <dgm:spPr/>
      <dgm:t>
        <a:bodyPr/>
        <a:lstStyle/>
        <a:p>
          <a:endParaRPr lang="tr-TR"/>
        </a:p>
      </dgm:t>
    </dgm:pt>
    <dgm:pt modelId="{7012DD63-32CA-4966-BC7E-B36E66324976}">
      <dgm:prSet/>
      <dgm:spPr/>
      <dgm:t>
        <a:bodyPr/>
        <a:lstStyle/>
        <a:p>
          <a:pPr rtl="0"/>
          <a:r>
            <a:rPr lang="tr-TR" dirty="0" smtClean="0"/>
            <a:t>Sosyal çevre ile iletişim kurma becerilerinden yoksun olma</a:t>
          </a:r>
          <a:endParaRPr lang="tr-TR" dirty="0"/>
        </a:p>
      </dgm:t>
    </dgm:pt>
    <dgm:pt modelId="{8E341BDD-BD4F-47FD-9B64-60965FE52C01}" type="parTrans" cxnId="{CFC079A3-C82A-4D29-9D7E-C22F8E6F8088}">
      <dgm:prSet/>
      <dgm:spPr/>
      <dgm:t>
        <a:bodyPr/>
        <a:lstStyle/>
        <a:p>
          <a:endParaRPr lang="tr-TR"/>
        </a:p>
      </dgm:t>
    </dgm:pt>
    <dgm:pt modelId="{F30141EF-F6E9-4171-BCB7-40EBA5507731}" type="sibTrans" cxnId="{CFC079A3-C82A-4D29-9D7E-C22F8E6F8088}">
      <dgm:prSet/>
      <dgm:spPr/>
      <dgm:t>
        <a:bodyPr/>
        <a:lstStyle/>
        <a:p>
          <a:endParaRPr lang="tr-TR"/>
        </a:p>
      </dgm:t>
    </dgm:pt>
    <dgm:pt modelId="{C13B9122-5A98-4C95-A4B7-7C380C98C8AB}">
      <dgm:prSet/>
      <dgm:spPr/>
      <dgm:t>
        <a:bodyPr/>
        <a:lstStyle/>
        <a:p>
          <a:pPr rtl="0"/>
          <a:r>
            <a:rPr lang="tr-TR" dirty="0" smtClean="0"/>
            <a:t>Dış dünya ile ilişkisini kesip içine kapanık olma</a:t>
          </a:r>
          <a:endParaRPr lang="tr-TR" dirty="0"/>
        </a:p>
      </dgm:t>
    </dgm:pt>
    <dgm:pt modelId="{D11636DB-B779-47C8-9AD9-389C270742AD}" type="parTrans" cxnId="{AF01F94D-54FF-485E-88B8-3F0353261B8C}">
      <dgm:prSet/>
      <dgm:spPr/>
      <dgm:t>
        <a:bodyPr/>
        <a:lstStyle/>
        <a:p>
          <a:endParaRPr lang="tr-TR"/>
        </a:p>
      </dgm:t>
    </dgm:pt>
    <dgm:pt modelId="{4B895486-69C5-4AA7-880E-7582127C2D29}" type="sibTrans" cxnId="{AF01F94D-54FF-485E-88B8-3F0353261B8C}">
      <dgm:prSet/>
      <dgm:spPr/>
      <dgm:t>
        <a:bodyPr/>
        <a:lstStyle/>
        <a:p>
          <a:endParaRPr lang="tr-TR"/>
        </a:p>
      </dgm:t>
    </dgm:pt>
    <dgm:pt modelId="{30857B71-2579-4FC5-92EF-EC317E7B4476}">
      <dgm:prSet/>
      <dgm:spPr/>
      <dgm:t>
        <a:bodyPr/>
        <a:lstStyle/>
        <a:p>
          <a:pPr rtl="0"/>
          <a:r>
            <a:rPr lang="tr-TR" dirty="0" smtClean="0"/>
            <a:t>İletişim becerilerinde kendini ifade ederken zorlanma</a:t>
          </a:r>
          <a:endParaRPr lang="tr-TR" dirty="0"/>
        </a:p>
      </dgm:t>
    </dgm:pt>
    <dgm:pt modelId="{B57E5C11-B9EE-4DC9-8FE0-0D1D86A02D46}" type="parTrans" cxnId="{F1C147A3-0425-4556-B478-AA9FC39E5E1F}">
      <dgm:prSet/>
      <dgm:spPr/>
      <dgm:t>
        <a:bodyPr/>
        <a:lstStyle/>
        <a:p>
          <a:endParaRPr lang="tr-TR"/>
        </a:p>
      </dgm:t>
    </dgm:pt>
    <dgm:pt modelId="{34110862-2385-49CF-B399-8046338E758A}" type="sibTrans" cxnId="{F1C147A3-0425-4556-B478-AA9FC39E5E1F}">
      <dgm:prSet/>
      <dgm:spPr/>
      <dgm:t>
        <a:bodyPr/>
        <a:lstStyle/>
        <a:p>
          <a:endParaRPr lang="tr-TR"/>
        </a:p>
      </dgm:t>
    </dgm:pt>
    <dgm:pt modelId="{0230B626-3FD6-4201-8B61-FEC3B2BF0728}">
      <dgm:prSet/>
      <dgm:spPr/>
      <dgm:t>
        <a:bodyPr/>
        <a:lstStyle/>
        <a:p>
          <a:pPr rtl="0"/>
          <a:r>
            <a:rPr lang="tr-TR" dirty="0" smtClean="0"/>
            <a:t>Sosyal çevresi tarafından dışlanmış hissetme</a:t>
          </a:r>
          <a:endParaRPr lang="tr-TR" dirty="0"/>
        </a:p>
      </dgm:t>
    </dgm:pt>
    <dgm:pt modelId="{0CB72311-A518-401A-A859-C3E6FA6F4D97}" type="parTrans" cxnId="{BD877D13-2EEA-451F-8EA8-87190E426171}">
      <dgm:prSet/>
      <dgm:spPr/>
      <dgm:t>
        <a:bodyPr/>
        <a:lstStyle/>
        <a:p>
          <a:endParaRPr lang="tr-TR"/>
        </a:p>
      </dgm:t>
    </dgm:pt>
    <dgm:pt modelId="{063729BF-C643-41D2-ADA1-F41158CC709B}" type="sibTrans" cxnId="{BD877D13-2EEA-451F-8EA8-87190E426171}">
      <dgm:prSet/>
      <dgm:spPr/>
      <dgm:t>
        <a:bodyPr/>
        <a:lstStyle/>
        <a:p>
          <a:endParaRPr lang="tr-TR"/>
        </a:p>
      </dgm:t>
    </dgm:pt>
    <dgm:pt modelId="{7A712C95-E342-4A2B-85EF-9592DA27E134}">
      <dgm:prSet/>
      <dgm:spPr/>
      <dgm:t>
        <a:bodyPr/>
        <a:lstStyle/>
        <a:p>
          <a:pPr rtl="0"/>
          <a:r>
            <a:rPr lang="tr-TR" dirty="0" smtClean="0"/>
            <a:t>Yakın çevresiyle kaliteli zaman geçirememe</a:t>
          </a:r>
          <a:endParaRPr lang="tr-TR" dirty="0"/>
        </a:p>
      </dgm:t>
    </dgm:pt>
    <dgm:pt modelId="{75A52573-A5D8-4365-8DA5-122D8EDB2DB1}" type="parTrans" cxnId="{2B430D98-BEF1-4371-B966-BCBE5671D03C}">
      <dgm:prSet/>
      <dgm:spPr/>
      <dgm:t>
        <a:bodyPr/>
        <a:lstStyle/>
        <a:p>
          <a:endParaRPr lang="tr-TR"/>
        </a:p>
      </dgm:t>
    </dgm:pt>
    <dgm:pt modelId="{D22C3FA2-D16E-4DF2-9FDC-874FBBF463EC}" type="sibTrans" cxnId="{2B430D98-BEF1-4371-B966-BCBE5671D03C}">
      <dgm:prSet/>
      <dgm:spPr/>
      <dgm:t>
        <a:bodyPr/>
        <a:lstStyle/>
        <a:p>
          <a:endParaRPr lang="tr-TR"/>
        </a:p>
      </dgm:t>
    </dgm:pt>
    <dgm:pt modelId="{BC6AFEA9-D31C-4CAC-8306-8F1030691DF4}">
      <dgm:prSet/>
      <dgm:spPr/>
      <dgm:t>
        <a:bodyPr/>
        <a:lstStyle/>
        <a:p>
          <a:pPr rtl="0"/>
          <a:r>
            <a:rPr lang="tr-TR" dirty="0" smtClean="0"/>
            <a:t>Sağlık problemleri yaşama</a:t>
          </a:r>
          <a:endParaRPr lang="tr-TR" dirty="0"/>
        </a:p>
      </dgm:t>
    </dgm:pt>
    <dgm:pt modelId="{0E70412A-FFCA-44F6-B863-2E0C2D290AF7}" type="parTrans" cxnId="{D73E8845-2C7E-4FEA-B412-A63BFB7C6B57}">
      <dgm:prSet/>
      <dgm:spPr/>
      <dgm:t>
        <a:bodyPr/>
        <a:lstStyle/>
        <a:p>
          <a:endParaRPr lang="tr-TR"/>
        </a:p>
      </dgm:t>
    </dgm:pt>
    <dgm:pt modelId="{EA5DF60E-2AEE-4C73-AE2D-A57687FF65D2}" type="sibTrans" cxnId="{D73E8845-2C7E-4FEA-B412-A63BFB7C6B57}">
      <dgm:prSet/>
      <dgm:spPr/>
      <dgm:t>
        <a:bodyPr/>
        <a:lstStyle/>
        <a:p>
          <a:endParaRPr lang="tr-TR"/>
        </a:p>
      </dgm:t>
    </dgm:pt>
    <dgm:pt modelId="{11EB4209-2EA8-45DE-B629-B3B1F24AA6B3}">
      <dgm:prSet/>
      <dgm:spPr/>
      <dgm:t>
        <a:bodyPr/>
        <a:lstStyle/>
        <a:p>
          <a:pPr rtl="0"/>
          <a:r>
            <a:rPr lang="tr-TR" dirty="0" smtClean="0"/>
            <a:t>Akademik başarıda zorluklar yaşama</a:t>
          </a:r>
          <a:endParaRPr lang="tr-TR" dirty="0"/>
        </a:p>
      </dgm:t>
    </dgm:pt>
    <dgm:pt modelId="{77C0AD75-0412-4852-B3B8-283F08DC6747}" type="parTrans" cxnId="{E2A2D487-7BA6-4DC7-9D0A-A90036800EA8}">
      <dgm:prSet/>
      <dgm:spPr/>
      <dgm:t>
        <a:bodyPr/>
        <a:lstStyle/>
        <a:p>
          <a:endParaRPr lang="tr-TR"/>
        </a:p>
      </dgm:t>
    </dgm:pt>
    <dgm:pt modelId="{B7E5E673-3CE3-4748-A0C1-8F9AB18E8749}" type="sibTrans" cxnId="{E2A2D487-7BA6-4DC7-9D0A-A90036800EA8}">
      <dgm:prSet/>
      <dgm:spPr/>
      <dgm:t>
        <a:bodyPr/>
        <a:lstStyle/>
        <a:p>
          <a:endParaRPr lang="tr-TR"/>
        </a:p>
      </dgm:t>
    </dgm:pt>
    <dgm:pt modelId="{F365D506-1156-400F-9140-D306F51F2A1D}">
      <dgm:prSet/>
      <dgm:spPr/>
      <dgm:t>
        <a:bodyPr/>
        <a:lstStyle/>
        <a:p>
          <a:pPr rtl="0"/>
          <a:r>
            <a:rPr lang="tr-TR" dirty="0" smtClean="0"/>
            <a:t>İnsanlarla iletişimde endişe yaşama</a:t>
          </a:r>
          <a:endParaRPr lang="tr-TR" dirty="0"/>
        </a:p>
      </dgm:t>
    </dgm:pt>
    <dgm:pt modelId="{0084BC9D-D2E6-42C4-AD69-9A6D6678D320}" type="parTrans" cxnId="{7B6D2836-0E3D-4D78-899A-284B0DF1A317}">
      <dgm:prSet/>
      <dgm:spPr/>
      <dgm:t>
        <a:bodyPr/>
        <a:lstStyle/>
        <a:p>
          <a:endParaRPr lang="tr-TR"/>
        </a:p>
      </dgm:t>
    </dgm:pt>
    <dgm:pt modelId="{8A06A4F7-433A-41C8-AC2B-0E15D3D83E28}" type="sibTrans" cxnId="{7B6D2836-0E3D-4D78-899A-284B0DF1A317}">
      <dgm:prSet/>
      <dgm:spPr/>
      <dgm:t>
        <a:bodyPr/>
        <a:lstStyle/>
        <a:p>
          <a:endParaRPr lang="tr-TR"/>
        </a:p>
      </dgm:t>
    </dgm:pt>
    <dgm:pt modelId="{96E35753-7E92-49B2-820A-1B27F28B966A}">
      <dgm:prSet/>
      <dgm:spPr/>
      <dgm:t>
        <a:bodyPr/>
        <a:lstStyle/>
        <a:p>
          <a:pPr rtl="0"/>
          <a:r>
            <a:rPr lang="tr-TR" dirty="0" smtClean="0"/>
            <a:t>Sosyal çevresiyle yüz yüze görüşmeyi tercih etmeme</a:t>
          </a:r>
          <a:endParaRPr lang="tr-TR" dirty="0"/>
        </a:p>
      </dgm:t>
    </dgm:pt>
    <dgm:pt modelId="{DB5ED6DB-4A0C-4B12-8163-BB18B2182016}" type="parTrans" cxnId="{4BD7AC27-79F5-4921-A2C7-D4A7C9D7510C}">
      <dgm:prSet/>
      <dgm:spPr/>
      <dgm:t>
        <a:bodyPr/>
        <a:lstStyle/>
        <a:p>
          <a:endParaRPr lang="tr-TR"/>
        </a:p>
      </dgm:t>
    </dgm:pt>
    <dgm:pt modelId="{D8A8789C-8A69-47DB-BB17-BB88481C88D2}" type="sibTrans" cxnId="{4BD7AC27-79F5-4921-A2C7-D4A7C9D7510C}">
      <dgm:prSet/>
      <dgm:spPr/>
      <dgm:t>
        <a:bodyPr/>
        <a:lstStyle/>
        <a:p>
          <a:endParaRPr lang="tr-TR"/>
        </a:p>
      </dgm:t>
    </dgm:pt>
    <dgm:pt modelId="{E1032600-803E-4E93-A05A-AF1EDE14E1DE}">
      <dgm:prSet/>
      <dgm:spPr/>
      <dgm:t>
        <a:bodyPr/>
        <a:lstStyle/>
        <a:p>
          <a:pPr rtl="0"/>
          <a:r>
            <a:rPr lang="tr-TR" smtClean="0"/>
            <a:t>Diğer bağımlılıkların dışavurumu</a:t>
          </a:r>
          <a:endParaRPr lang="tr-TR"/>
        </a:p>
      </dgm:t>
    </dgm:pt>
    <dgm:pt modelId="{C4B85E90-584C-472E-A9A0-86FB169FC0CC}" type="parTrans" cxnId="{6FA584BA-63E7-4A1E-8FD0-F488E48CBDD7}">
      <dgm:prSet/>
      <dgm:spPr/>
      <dgm:t>
        <a:bodyPr/>
        <a:lstStyle/>
        <a:p>
          <a:endParaRPr lang="tr-TR"/>
        </a:p>
      </dgm:t>
    </dgm:pt>
    <dgm:pt modelId="{E9C5AE59-0AFD-463F-B9E0-A5ADE9A4D3C3}" type="sibTrans" cxnId="{6FA584BA-63E7-4A1E-8FD0-F488E48CBDD7}">
      <dgm:prSet/>
      <dgm:spPr/>
      <dgm:t>
        <a:bodyPr/>
        <a:lstStyle/>
        <a:p>
          <a:endParaRPr lang="tr-TR"/>
        </a:p>
      </dgm:t>
    </dgm:pt>
    <dgm:pt modelId="{9752F32D-4CC3-4090-9D62-9CD77A288E75}" type="pres">
      <dgm:prSet presAssocID="{814BFA01-4C08-463B-9657-CB62EDBE97C3}" presName="vert0" presStyleCnt="0">
        <dgm:presLayoutVars>
          <dgm:dir/>
          <dgm:animOne val="branch"/>
          <dgm:animLvl val="lvl"/>
        </dgm:presLayoutVars>
      </dgm:prSet>
      <dgm:spPr/>
      <dgm:t>
        <a:bodyPr/>
        <a:lstStyle/>
        <a:p>
          <a:endParaRPr lang="tr-TR"/>
        </a:p>
      </dgm:t>
    </dgm:pt>
    <dgm:pt modelId="{E20A3185-9A93-42E1-BAB8-BC7CB1D2403B}" type="pres">
      <dgm:prSet presAssocID="{66327D9F-A07A-4139-A561-9776E65F5321}" presName="thickLine" presStyleLbl="alignNode1" presStyleIdx="0" presStyleCnt="1"/>
      <dgm:spPr/>
    </dgm:pt>
    <dgm:pt modelId="{14CBF1AD-94AD-4D31-88CF-FB8F711939DE}" type="pres">
      <dgm:prSet presAssocID="{66327D9F-A07A-4139-A561-9776E65F5321}" presName="horz1" presStyleCnt="0"/>
      <dgm:spPr/>
    </dgm:pt>
    <dgm:pt modelId="{930D2C9B-DE6F-4A16-A8F9-73C38C0876FB}" type="pres">
      <dgm:prSet presAssocID="{66327D9F-A07A-4139-A561-9776E65F5321}" presName="tx1" presStyleLbl="revTx" presStyleIdx="0" presStyleCnt="11"/>
      <dgm:spPr/>
      <dgm:t>
        <a:bodyPr/>
        <a:lstStyle/>
        <a:p>
          <a:endParaRPr lang="tr-TR"/>
        </a:p>
      </dgm:t>
    </dgm:pt>
    <dgm:pt modelId="{5EEA52F1-1164-44DA-BE7C-8EE16B8C8942}" type="pres">
      <dgm:prSet presAssocID="{66327D9F-A07A-4139-A561-9776E65F5321}" presName="vert1" presStyleCnt="0"/>
      <dgm:spPr/>
    </dgm:pt>
    <dgm:pt modelId="{0AD02833-AD0C-4299-90D4-E1AB77A43E3F}" type="pres">
      <dgm:prSet presAssocID="{7012DD63-32CA-4966-BC7E-B36E66324976}" presName="vertSpace2a" presStyleCnt="0"/>
      <dgm:spPr/>
    </dgm:pt>
    <dgm:pt modelId="{82DEB9D2-28ED-4AF9-B861-527067250E3E}" type="pres">
      <dgm:prSet presAssocID="{7012DD63-32CA-4966-BC7E-B36E66324976}" presName="horz2" presStyleCnt="0"/>
      <dgm:spPr/>
    </dgm:pt>
    <dgm:pt modelId="{62759C9B-A899-459E-8527-3F6D51CBCAF7}" type="pres">
      <dgm:prSet presAssocID="{7012DD63-32CA-4966-BC7E-B36E66324976}" presName="horzSpace2" presStyleCnt="0"/>
      <dgm:spPr/>
    </dgm:pt>
    <dgm:pt modelId="{192979C3-645D-4FEE-BB74-8F20DE262EDA}" type="pres">
      <dgm:prSet presAssocID="{7012DD63-32CA-4966-BC7E-B36E66324976}" presName="tx2" presStyleLbl="revTx" presStyleIdx="1" presStyleCnt="11"/>
      <dgm:spPr/>
      <dgm:t>
        <a:bodyPr/>
        <a:lstStyle/>
        <a:p>
          <a:endParaRPr lang="tr-TR"/>
        </a:p>
      </dgm:t>
    </dgm:pt>
    <dgm:pt modelId="{7C2F5F11-2B3B-4ECF-8950-BB17EF01E821}" type="pres">
      <dgm:prSet presAssocID="{7012DD63-32CA-4966-BC7E-B36E66324976}" presName="vert2" presStyleCnt="0"/>
      <dgm:spPr/>
    </dgm:pt>
    <dgm:pt modelId="{3D9868B4-0CB3-4A87-B435-175CFF5D254B}" type="pres">
      <dgm:prSet presAssocID="{7012DD63-32CA-4966-BC7E-B36E66324976}" presName="thinLine2b" presStyleLbl="callout" presStyleIdx="0" presStyleCnt="10"/>
      <dgm:spPr/>
    </dgm:pt>
    <dgm:pt modelId="{FB261467-7B53-466F-8E0B-571B627F4164}" type="pres">
      <dgm:prSet presAssocID="{7012DD63-32CA-4966-BC7E-B36E66324976}" presName="vertSpace2b" presStyleCnt="0"/>
      <dgm:spPr/>
    </dgm:pt>
    <dgm:pt modelId="{7B959266-B98B-4BAB-B680-0891A399674B}" type="pres">
      <dgm:prSet presAssocID="{C13B9122-5A98-4C95-A4B7-7C380C98C8AB}" presName="horz2" presStyleCnt="0"/>
      <dgm:spPr/>
    </dgm:pt>
    <dgm:pt modelId="{34142AFB-BC6E-4F44-B0FE-F3200A637EFE}" type="pres">
      <dgm:prSet presAssocID="{C13B9122-5A98-4C95-A4B7-7C380C98C8AB}" presName="horzSpace2" presStyleCnt="0"/>
      <dgm:spPr/>
    </dgm:pt>
    <dgm:pt modelId="{BA3B6DB0-854E-443B-8BF3-3478C2B09792}" type="pres">
      <dgm:prSet presAssocID="{C13B9122-5A98-4C95-A4B7-7C380C98C8AB}" presName="tx2" presStyleLbl="revTx" presStyleIdx="2" presStyleCnt="11"/>
      <dgm:spPr/>
      <dgm:t>
        <a:bodyPr/>
        <a:lstStyle/>
        <a:p>
          <a:endParaRPr lang="tr-TR"/>
        </a:p>
      </dgm:t>
    </dgm:pt>
    <dgm:pt modelId="{7D476C36-C282-435B-828F-A2B3721A0DA8}" type="pres">
      <dgm:prSet presAssocID="{C13B9122-5A98-4C95-A4B7-7C380C98C8AB}" presName="vert2" presStyleCnt="0"/>
      <dgm:spPr/>
    </dgm:pt>
    <dgm:pt modelId="{46523DA1-6521-4A2D-8BAD-05D8D6F70EC4}" type="pres">
      <dgm:prSet presAssocID="{C13B9122-5A98-4C95-A4B7-7C380C98C8AB}" presName="thinLine2b" presStyleLbl="callout" presStyleIdx="1" presStyleCnt="10"/>
      <dgm:spPr/>
    </dgm:pt>
    <dgm:pt modelId="{68E837F1-1EDB-4B50-A895-B22DC1880A8B}" type="pres">
      <dgm:prSet presAssocID="{C13B9122-5A98-4C95-A4B7-7C380C98C8AB}" presName="vertSpace2b" presStyleCnt="0"/>
      <dgm:spPr/>
    </dgm:pt>
    <dgm:pt modelId="{827BC4C3-F278-4889-8CA8-40D50E3E72D1}" type="pres">
      <dgm:prSet presAssocID="{30857B71-2579-4FC5-92EF-EC317E7B4476}" presName="horz2" presStyleCnt="0"/>
      <dgm:spPr/>
    </dgm:pt>
    <dgm:pt modelId="{AD8D4144-C593-44C5-8B29-974EC748273D}" type="pres">
      <dgm:prSet presAssocID="{30857B71-2579-4FC5-92EF-EC317E7B4476}" presName="horzSpace2" presStyleCnt="0"/>
      <dgm:spPr/>
    </dgm:pt>
    <dgm:pt modelId="{3B6E92D4-B96C-4536-A936-4485F98D242F}" type="pres">
      <dgm:prSet presAssocID="{30857B71-2579-4FC5-92EF-EC317E7B4476}" presName="tx2" presStyleLbl="revTx" presStyleIdx="3" presStyleCnt="11"/>
      <dgm:spPr/>
      <dgm:t>
        <a:bodyPr/>
        <a:lstStyle/>
        <a:p>
          <a:endParaRPr lang="tr-TR"/>
        </a:p>
      </dgm:t>
    </dgm:pt>
    <dgm:pt modelId="{92E0D4C6-D715-48D2-B6AC-C27AE64E4A83}" type="pres">
      <dgm:prSet presAssocID="{30857B71-2579-4FC5-92EF-EC317E7B4476}" presName="vert2" presStyleCnt="0"/>
      <dgm:spPr/>
    </dgm:pt>
    <dgm:pt modelId="{1D6D2806-6138-4507-898B-3DE0D7D5B8EE}" type="pres">
      <dgm:prSet presAssocID="{30857B71-2579-4FC5-92EF-EC317E7B4476}" presName="thinLine2b" presStyleLbl="callout" presStyleIdx="2" presStyleCnt="10"/>
      <dgm:spPr/>
    </dgm:pt>
    <dgm:pt modelId="{83C9D64D-0890-4C21-8703-EC09029B86F7}" type="pres">
      <dgm:prSet presAssocID="{30857B71-2579-4FC5-92EF-EC317E7B4476}" presName="vertSpace2b" presStyleCnt="0"/>
      <dgm:spPr/>
    </dgm:pt>
    <dgm:pt modelId="{C63B7588-E14D-4660-994F-AC566829106D}" type="pres">
      <dgm:prSet presAssocID="{0230B626-3FD6-4201-8B61-FEC3B2BF0728}" presName="horz2" presStyleCnt="0"/>
      <dgm:spPr/>
    </dgm:pt>
    <dgm:pt modelId="{04ACD758-A6E3-416B-BB92-71B4D70DC5F0}" type="pres">
      <dgm:prSet presAssocID="{0230B626-3FD6-4201-8B61-FEC3B2BF0728}" presName="horzSpace2" presStyleCnt="0"/>
      <dgm:spPr/>
    </dgm:pt>
    <dgm:pt modelId="{A983DE1B-B11C-446F-9708-A7EBF49F7C10}" type="pres">
      <dgm:prSet presAssocID="{0230B626-3FD6-4201-8B61-FEC3B2BF0728}" presName="tx2" presStyleLbl="revTx" presStyleIdx="4" presStyleCnt="11"/>
      <dgm:spPr/>
      <dgm:t>
        <a:bodyPr/>
        <a:lstStyle/>
        <a:p>
          <a:endParaRPr lang="tr-TR"/>
        </a:p>
      </dgm:t>
    </dgm:pt>
    <dgm:pt modelId="{977CA302-BE31-4413-80E1-8351997C0C87}" type="pres">
      <dgm:prSet presAssocID="{0230B626-3FD6-4201-8B61-FEC3B2BF0728}" presName="vert2" presStyleCnt="0"/>
      <dgm:spPr/>
    </dgm:pt>
    <dgm:pt modelId="{D0D6C88A-57D0-4F7F-9A44-7D553B5CCDBF}" type="pres">
      <dgm:prSet presAssocID="{0230B626-3FD6-4201-8B61-FEC3B2BF0728}" presName="thinLine2b" presStyleLbl="callout" presStyleIdx="3" presStyleCnt="10"/>
      <dgm:spPr/>
    </dgm:pt>
    <dgm:pt modelId="{608D590A-0A9F-44A2-AC4B-6DBA9A65FFC0}" type="pres">
      <dgm:prSet presAssocID="{0230B626-3FD6-4201-8B61-FEC3B2BF0728}" presName="vertSpace2b" presStyleCnt="0"/>
      <dgm:spPr/>
    </dgm:pt>
    <dgm:pt modelId="{00CB24C8-E1CB-4903-8F8F-98B353BD33E2}" type="pres">
      <dgm:prSet presAssocID="{7A712C95-E342-4A2B-85EF-9592DA27E134}" presName="horz2" presStyleCnt="0"/>
      <dgm:spPr/>
    </dgm:pt>
    <dgm:pt modelId="{AFC43062-BAE4-4163-8269-858C7ED5648A}" type="pres">
      <dgm:prSet presAssocID="{7A712C95-E342-4A2B-85EF-9592DA27E134}" presName="horzSpace2" presStyleCnt="0"/>
      <dgm:spPr/>
    </dgm:pt>
    <dgm:pt modelId="{CCE881D7-F8F3-4D89-A99E-88029B0394A4}" type="pres">
      <dgm:prSet presAssocID="{7A712C95-E342-4A2B-85EF-9592DA27E134}" presName="tx2" presStyleLbl="revTx" presStyleIdx="5" presStyleCnt="11"/>
      <dgm:spPr/>
      <dgm:t>
        <a:bodyPr/>
        <a:lstStyle/>
        <a:p>
          <a:endParaRPr lang="tr-TR"/>
        </a:p>
      </dgm:t>
    </dgm:pt>
    <dgm:pt modelId="{7D03A5C3-2884-4290-8E44-3162064C11A0}" type="pres">
      <dgm:prSet presAssocID="{7A712C95-E342-4A2B-85EF-9592DA27E134}" presName="vert2" presStyleCnt="0"/>
      <dgm:spPr/>
    </dgm:pt>
    <dgm:pt modelId="{D843A892-456A-4C00-AE98-952DDE32A2DA}" type="pres">
      <dgm:prSet presAssocID="{7A712C95-E342-4A2B-85EF-9592DA27E134}" presName="thinLine2b" presStyleLbl="callout" presStyleIdx="4" presStyleCnt="10"/>
      <dgm:spPr/>
    </dgm:pt>
    <dgm:pt modelId="{87C64DC8-5E0F-4FF3-AFF6-E72AD3DF1B30}" type="pres">
      <dgm:prSet presAssocID="{7A712C95-E342-4A2B-85EF-9592DA27E134}" presName="vertSpace2b" presStyleCnt="0"/>
      <dgm:spPr/>
    </dgm:pt>
    <dgm:pt modelId="{E9153615-AD6E-42D2-B12A-E10FFD2B9F1B}" type="pres">
      <dgm:prSet presAssocID="{BC6AFEA9-D31C-4CAC-8306-8F1030691DF4}" presName="horz2" presStyleCnt="0"/>
      <dgm:spPr/>
    </dgm:pt>
    <dgm:pt modelId="{B52B8822-CEE2-489C-98CA-2DF9A52DCBE6}" type="pres">
      <dgm:prSet presAssocID="{BC6AFEA9-D31C-4CAC-8306-8F1030691DF4}" presName="horzSpace2" presStyleCnt="0"/>
      <dgm:spPr/>
    </dgm:pt>
    <dgm:pt modelId="{FB279B7E-1C41-42CB-BF73-5F5BA583A238}" type="pres">
      <dgm:prSet presAssocID="{BC6AFEA9-D31C-4CAC-8306-8F1030691DF4}" presName="tx2" presStyleLbl="revTx" presStyleIdx="6" presStyleCnt="11"/>
      <dgm:spPr/>
      <dgm:t>
        <a:bodyPr/>
        <a:lstStyle/>
        <a:p>
          <a:endParaRPr lang="tr-TR"/>
        </a:p>
      </dgm:t>
    </dgm:pt>
    <dgm:pt modelId="{F856C7DB-36A4-4975-AF40-E46EC9667AE8}" type="pres">
      <dgm:prSet presAssocID="{BC6AFEA9-D31C-4CAC-8306-8F1030691DF4}" presName="vert2" presStyleCnt="0"/>
      <dgm:spPr/>
    </dgm:pt>
    <dgm:pt modelId="{56F455B6-086E-498B-AA88-15B055B7CF32}" type="pres">
      <dgm:prSet presAssocID="{BC6AFEA9-D31C-4CAC-8306-8F1030691DF4}" presName="thinLine2b" presStyleLbl="callout" presStyleIdx="5" presStyleCnt="10"/>
      <dgm:spPr/>
    </dgm:pt>
    <dgm:pt modelId="{F43735A9-81F8-4898-8C19-8427B93112C6}" type="pres">
      <dgm:prSet presAssocID="{BC6AFEA9-D31C-4CAC-8306-8F1030691DF4}" presName="vertSpace2b" presStyleCnt="0"/>
      <dgm:spPr/>
    </dgm:pt>
    <dgm:pt modelId="{D069F09D-8F7B-4350-8292-1AB27798C49E}" type="pres">
      <dgm:prSet presAssocID="{11EB4209-2EA8-45DE-B629-B3B1F24AA6B3}" presName="horz2" presStyleCnt="0"/>
      <dgm:spPr/>
    </dgm:pt>
    <dgm:pt modelId="{F5DA5E20-DA72-436B-A0AD-C0A6BE3E912B}" type="pres">
      <dgm:prSet presAssocID="{11EB4209-2EA8-45DE-B629-B3B1F24AA6B3}" presName="horzSpace2" presStyleCnt="0"/>
      <dgm:spPr/>
    </dgm:pt>
    <dgm:pt modelId="{841A0308-1BAB-4990-AB2D-4194F90C4EFE}" type="pres">
      <dgm:prSet presAssocID="{11EB4209-2EA8-45DE-B629-B3B1F24AA6B3}" presName="tx2" presStyleLbl="revTx" presStyleIdx="7" presStyleCnt="11"/>
      <dgm:spPr/>
      <dgm:t>
        <a:bodyPr/>
        <a:lstStyle/>
        <a:p>
          <a:endParaRPr lang="tr-TR"/>
        </a:p>
      </dgm:t>
    </dgm:pt>
    <dgm:pt modelId="{82BAD7D7-78CA-449D-BC09-0F32DC2BC80C}" type="pres">
      <dgm:prSet presAssocID="{11EB4209-2EA8-45DE-B629-B3B1F24AA6B3}" presName="vert2" presStyleCnt="0"/>
      <dgm:spPr/>
    </dgm:pt>
    <dgm:pt modelId="{F9BADDE6-84DA-413A-BF1D-9B457D51A214}" type="pres">
      <dgm:prSet presAssocID="{11EB4209-2EA8-45DE-B629-B3B1F24AA6B3}" presName="thinLine2b" presStyleLbl="callout" presStyleIdx="6" presStyleCnt="10"/>
      <dgm:spPr/>
    </dgm:pt>
    <dgm:pt modelId="{3F27B712-54B4-41E5-ADCF-FDA8CFCE76AC}" type="pres">
      <dgm:prSet presAssocID="{11EB4209-2EA8-45DE-B629-B3B1F24AA6B3}" presName="vertSpace2b" presStyleCnt="0"/>
      <dgm:spPr/>
    </dgm:pt>
    <dgm:pt modelId="{0C18D59B-6D74-4089-A5ED-4DB60A575BB7}" type="pres">
      <dgm:prSet presAssocID="{F365D506-1156-400F-9140-D306F51F2A1D}" presName="horz2" presStyleCnt="0"/>
      <dgm:spPr/>
    </dgm:pt>
    <dgm:pt modelId="{E40909A9-38E4-4958-8C28-74774575BC9A}" type="pres">
      <dgm:prSet presAssocID="{F365D506-1156-400F-9140-D306F51F2A1D}" presName="horzSpace2" presStyleCnt="0"/>
      <dgm:spPr/>
    </dgm:pt>
    <dgm:pt modelId="{131709E0-2C59-405B-8627-349E923FF2EF}" type="pres">
      <dgm:prSet presAssocID="{F365D506-1156-400F-9140-D306F51F2A1D}" presName="tx2" presStyleLbl="revTx" presStyleIdx="8" presStyleCnt="11"/>
      <dgm:spPr/>
      <dgm:t>
        <a:bodyPr/>
        <a:lstStyle/>
        <a:p>
          <a:endParaRPr lang="tr-TR"/>
        </a:p>
      </dgm:t>
    </dgm:pt>
    <dgm:pt modelId="{1BBF4071-74B6-4401-8AE2-AFD6CA5AE8E1}" type="pres">
      <dgm:prSet presAssocID="{F365D506-1156-400F-9140-D306F51F2A1D}" presName="vert2" presStyleCnt="0"/>
      <dgm:spPr/>
    </dgm:pt>
    <dgm:pt modelId="{46BA49A5-5713-432F-B7E7-F8812A792DFC}" type="pres">
      <dgm:prSet presAssocID="{F365D506-1156-400F-9140-D306F51F2A1D}" presName="thinLine2b" presStyleLbl="callout" presStyleIdx="7" presStyleCnt="10"/>
      <dgm:spPr/>
    </dgm:pt>
    <dgm:pt modelId="{74DAB07C-33AC-4906-BC43-CAA0B81AFAE0}" type="pres">
      <dgm:prSet presAssocID="{F365D506-1156-400F-9140-D306F51F2A1D}" presName="vertSpace2b" presStyleCnt="0"/>
      <dgm:spPr/>
    </dgm:pt>
    <dgm:pt modelId="{5BA92C4C-957A-4F66-A8BC-A35B5C284DDE}" type="pres">
      <dgm:prSet presAssocID="{96E35753-7E92-49B2-820A-1B27F28B966A}" presName="horz2" presStyleCnt="0"/>
      <dgm:spPr/>
    </dgm:pt>
    <dgm:pt modelId="{BCB7DD9F-0D7C-4C5A-ACC1-398FA9EAAEA8}" type="pres">
      <dgm:prSet presAssocID="{96E35753-7E92-49B2-820A-1B27F28B966A}" presName="horzSpace2" presStyleCnt="0"/>
      <dgm:spPr/>
    </dgm:pt>
    <dgm:pt modelId="{12CA81A5-8F5A-4B37-9172-3A23BCFDF98E}" type="pres">
      <dgm:prSet presAssocID="{96E35753-7E92-49B2-820A-1B27F28B966A}" presName="tx2" presStyleLbl="revTx" presStyleIdx="9" presStyleCnt="11"/>
      <dgm:spPr/>
      <dgm:t>
        <a:bodyPr/>
        <a:lstStyle/>
        <a:p>
          <a:endParaRPr lang="tr-TR"/>
        </a:p>
      </dgm:t>
    </dgm:pt>
    <dgm:pt modelId="{DC6894B1-8202-43FB-BE63-C7EEE5A4EEB9}" type="pres">
      <dgm:prSet presAssocID="{96E35753-7E92-49B2-820A-1B27F28B966A}" presName="vert2" presStyleCnt="0"/>
      <dgm:spPr/>
    </dgm:pt>
    <dgm:pt modelId="{0D89A889-1A8F-4626-80FA-F8217CEB964E}" type="pres">
      <dgm:prSet presAssocID="{96E35753-7E92-49B2-820A-1B27F28B966A}" presName="thinLine2b" presStyleLbl="callout" presStyleIdx="8" presStyleCnt="10"/>
      <dgm:spPr/>
    </dgm:pt>
    <dgm:pt modelId="{0DA1FBBD-95E8-4F59-AE7F-501FD1AD46B6}" type="pres">
      <dgm:prSet presAssocID="{96E35753-7E92-49B2-820A-1B27F28B966A}" presName="vertSpace2b" presStyleCnt="0"/>
      <dgm:spPr/>
    </dgm:pt>
    <dgm:pt modelId="{9E8F2FD3-4B27-4EC1-BA33-4CD92C3CF5EA}" type="pres">
      <dgm:prSet presAssocID="{E1032600-803E-4E93-A05A-AF1EDE14E1DE}" presName="horz2" presStyleCnt="0"/>
      <dgm:spPr/>
    </dgm:pt>
    <dgm:pt modelId="{2ED21EC5-5503-4919-AD2C-0D0A91B658E2}" type="pres">
      <dgm:prSet presAssocID="{E1032600-803E-4E93-A05A-AF1EDE14E1DE}" presName="horzSpace2" presStyleCnt="0"/>
      <dgm:spPr/>
    </dgm:pt>
    <dgm:pt modelId="{A60DD94D-4327-4540-B686-D424625EB174}" type="pres">
      <dgm:prSet presAssocID="{E1032600-803E-4E93-A05A-AF1EDE14E1DE}" presName="tx2" presStyleLbl="revTx" presStyleIdx="10" presStyleCnt="11"/>
      <dgm:spPr/>
      <dgm:t>
        <a:bodyPr/>
        <a:lstStyle/>
        <a:p>
          <a:endParaRPr lang="tr-TR"/>
        </a:p>
      </dgm:t>
    </dgm:pt>
    <dgm:pt modelId="{6902077C-CEA7-4502-B80B-1BEEF0F53243}" type="pres">
      <dgm:prSet presAssocID="{E1032600-803E-4E93-A05A-AF1EDE14E1DE}" presName="vert2" presStyleCnt="0"/>
      <dgm:spPr/>
    </dgm:pt>
    <dgm:pt modelId="{D4DC7F0B-FCB0-448E-8813-933602E29537}" type="pres">
      <dgm:prSet presAssocID="{E1032600-803E-4E93-A05A-AF1EDE14E1DE}" presName="thinLine2b" presStyleLbl="callout" presStyleIdx="9" presStyleCnt="10"/>
      <dgm:spPr/>
    </dgm:pt>
    <dgm:pt modelId="{C62261BD-B19B-46BC-AEF0-74BCC169FD40}" type="pres">
      <dgm:prSet presAssocID="{E1032600-803E-4E93-A05A-AF1EDE14E1DE}" presName="vertSpace2b" presStyleCnt="0"/>
      <dgm:spPr/>
    </dgm:pt>
  </dgm:ptLst>
  <dgm:cxnLst>
    <dgm:cxn modelId="{FD3595BB-6FA6-4968-9D0F-A30D20B29E9E}" type="presOf" srcId="{BC6AFEA9-D31C-4CAC-8306-8F1030691DF4}" destId="{FB279B7E-1C41-42CB-BF73-5F5BA583A238}" srcOrd="0" destOrd="0" presId="urn:microsoft.com/office/officeart/2008/layout/LinedList"/>
    <dgm:cxn modelId="{E2A2D487-7BA6-4DC7-9D0A-A90036800EA8}" srcId="{66327D9F-A07A-4139-A561-9776E65F5321}" destId="{11EB4209-2EA8-45DE-B629-B3B1F24AA6B3}" srcOrd="6" destOrd="0" parTransId="{77C0AD75-0412-4852-B3B8-283F08DC6747}" sibTransId="{B7E5E673-3CE3-4748-A0C1-8F9AB18E8749}"/>
    <dgm:cxn modelId="{4BD7AC27-79F5-4921-A2C7-D4A7C9D7510C}" srcId="{66327D9F-A07A-4139-A561-9776E65F5321}" destId="{96E35753-7E92-49B2-820A-1B27F28B966A}" srcOrd="8" destOrd="0" parTransId="{DB5ED6DB-4A0C-4B12-8163-BB18B2182016}" sibTransId="{D8A8789C-8A69-47DB-BB17-BB88481C88D2}"/>
    <dgm:cxn modelId="{F1C147A3-0425-4556-B478-AA9FC39E5E1F}" srcId="{66327D9F-A07A-4139-A561-9776E65F5321}" destId="{30857B71-2579-4FC5-92EF-EC317E7B4476}" srcOrd="2" destOrd="0" parTransId="{B57E5C11-B9EE-4DC9-8FE0-0D1D86A02D46}" sibTransId="{34110862-2385-49CF-B399-8046338E758A}"/>
    <dgm:cxn modelId="{EB965BE2-474E-4378-994F-6A14B77C4572}" type="presOf" srcId="{E1032600-803E-4E93-A05A-AF1EDE14E1DE}" destId="{A60DD94D-4327-4540-B686-D424625EB174}" srcOrd="0" destOrd="0" presId="urn:microsoft.com/office/officeart/2008/layout/LinedList"/>
    <dgm:cxn modelId="{01A39EBA-F7A5-416C-94E0-9E7F456311BE}" type="presOf" srcId="{66327D9F-A07A-4139-A561-9776E65F5321}" destId="{930D2C9B-DE6F-4A16-A8F9-73C38C0876FB}" srcOrd="0" destOrd="0" presId="urn:microsoft.com/office/officeart/2008/layout/LinedList"/>
    <dgm:cxn modelId="{6FA584BA-63E7-4A1E-8FD0-F488E48CBDD7}" srcId="{66327D9F-A07A-4139-A561-9776E65F5321}" destId="{E1032600-803E-4E93-A05A-AF1EDE14E1DE}" srcOrd="9" destOrd="0" parTransId="{C4B85E90-584C-472E-A9A0-86FB169FC0CC}" sibTransId="{E9C5AE59-0AFD-463F-B9E0-A5ADE9A4D3C3}"/>
    <dgm:cxn modelId="{5DAA9722-646C-4ABD-A52F-28D791697A00}" type="presOf" srcId="{F365D506-1156-400F-9140-D306F51F2A1D}" destId="{131709E0-2C59-405B-8627-349E923FF2EF}" srcOrd="0" destOrd="0" presId="urn:microsoft.com/office/officeart/2008/layout/LinedList"/>
    <dgm:cxn modelId="{CFC079A3-C82A-4D29-9D7E-C22F8E6F8088}" srcId="{66327D9F-A07A-4139-A561-9776E65F5321}" destId="{7012DD63-32CA-4966-BC7E-B36E66324976}" srcOrd="0" destOrd="0" parTransId="{8E341BDD-BD4F-47FD-9B64-60965FE52C01}" sibTransId="{F30141EF-F6E9-4171-BCB7-40EBA5507731}"/>
    <dgm:cxn modelId="{BD877D13-2EEA-451F-8EA8-87190E426171}" srcId="{66327D9F-A07A-4139-A561-9776E65F5321}" destId="{0230B626-3FD6-4201-8B61-FEC3B2BF0728}" srcOrd="3" destOrd="0" parTransId="{0CB72311-A518-401A-A859-C3E6FA6F4D97}" sibTransId="{063729BF-C643-41D2-ADA1-F41158CC709B}"/>
    <dgm:cxn modelId="{D73E8845-2C7E-4FEA-B412-A63BFB7C6B57}" srcId="{66327D9F-A07A-4139-A561-9776E65F5321}" destId="{BC6AFEA9-D31C-4CAC-8306-8F1030691DF4}" srcOrd="5" destOrd="0" parTransId="{0E70412A-FFCA-44F6-B863-2E0C2D290AF7}" sibTransId="{EA5DF60E-2AEE-4C73-AE2D-A57687FF65D2}"/>
    <dgm:cxn modelId="{93756B8E-EC26-4B63-ADBD-79545C35863E}" type="presOf" srcId="{30857B71-2579-4FC5-92EF-EC317E7B4476}" destId="{3B6E92D4-B96C-4536-A936-4485F98D242F}" srcOrd="0" destOrd="0" presId="urn:microsoft.com/office/officeart/2008/layout/LinedList"/>
    <dgm:cxn modelId="{1E9C9DCC-5309-4D5C-842E-801AE35CD99A}" type="presOf" srcId="{C13B9122-5A98-4C95-A4B7-7C380C98C8AB}" destId="{BA3B6DB0-854E-443B-8BF3-3478C2B09792}" srcOrd="0" destOrd="0" presId="urn:microsoft.com/office/officeart/2008/layout/LinedList"/>
    <dgm:cxn modelId="{4E7DFF54-C6F4-4DC2-BB8B-5BE44ED8C066}" type="presOf" srcId="{7A712C95-E342-4A2B-85EF-9592DA27E134}" destId="{CCE881D7-F8F3-4D89-A99E-88029B0394A4}" srcOrd="0" destOrd="0" presId="urn:microsoft.com/office/officeart/2008/layout/LinedList"/>
    <dgm:cxn modelId="{6FE29FC3-BA92-4240-9116-F6B8086961A6}" type="presOf" srcId="{814BFA01-4C08-463B-9657-CB62EDBE97C3}" destId="{9752F32D-4CC3-4090-9D62-9CD77A288E75}" srcOrd="0" destOrd="0" presId="urn:microsoft.com/office/officeart/2008/layout/LinedList"/>
    <dgm:cxn modelId="{65E3AC26-4D00-443A-B8E6-C7A4628A541E}" type="presOf" srcId="{0230B626-3FD6-4201-8B61-FEC3B2BF0728}" destId="{A983DE1B-B11C-446F-9708-A7EBF49F7C10}" srcOrd="0" destOrd="0" presId="urn:microsoft.com/office/officeart/2008/layout/LinedList"/>
    <dgm:cxn modelId="{DCD88F7D-A34F-49AB-9892-6B46D143345D}" type="presOf" srcId="{11EB4209-2EA8-45DE-B629-B3B1F24AA6B3}" destId="{841A0308-1BAB-4990-AB2D-4194F90C4EFE}" srcOrd="0" destOrd="0" presId="urn:microsoft.com/office/officeart/2008/layout/LinedList"/>
    <dgm:cxn modelId="{7B6D2836-0E3D-4D78-899A-284B0DF1A317}" srcId="{66327D9F-A07A-4139-A561-9776E65F5321}" destId="{F365D506-1156-400F-9140-D306F51F2A1D}" srcOrd="7" destOrd="0" parTransId="{0084BC9D-D2E6-42C4-AD69-9A6D6678D320}" sibTransId="{8A06A4F7-433A-41C8-AC2B-0E15D3D83E28}"/>
    <dgm:cxn modelId="{2B430D98-BEF1-4371-B966-BCBE5671D03C}" srcId="{66327D9F-A07A-4139-A561-9776E65F5321}" destId="{7A712C95-E342-4A2B-85EF-9592DA27E134}" srcOrd="4" destOrd="0" parTransId="{75A52573-A5D8-4365-8DA5-122D8EDB2DB1}" sibTransId="{D22C3FA2-D16E-4DF2-9FDC-874FBBF463EC}"/>
    <dgm:cxn modelId="{0FBBA067-420E-4F8A-9738-7FE47F5A0569}" type="presOf" srcId="{96E35753-7E92-49B2-820A-1B27F28B966A}" destId="{12CA81A5-8F5A-4B37-9172-3A23BCFDF98E}" srcOrd="0" destOrd="0" presId="urn:microsoft.com/office/officeart/2008/layout/LinedList"/>
    <dgm:cxn modelId="{70598F32-46C7-4EBA-8DB3-716AB36B2320}" srcId="{814BFA01-4C08-463B-9657-CB62EDBE97C3}" destId="{66327D9F-A07A-4139-A561-9776E65F5321}" srcOrd="0" destOrd="0" parTransId="{27D77B9C-2331-4E35-9D17-E4B9501F21BD}" sibTransId="{749A393C-3D94-4467-AFF0-4695E9595E8E}"/>
    <dgm:cxn modelId="{AF01F94D-54FF-485E-88B8-3F0353261B8C}" srcId="{66327D9F-A07A-4139-A561-9776E65F5321}" destId="{C13B9122-5A98-4C95-A4B7-7C380C98C8AB}" srcOrd="1" destOrd="0" parTransId="{D11636DB-B779-47C8-9AD9-389C270742AD}" sibTransId="{4B895486-69C5-4AA7-880E-7582127C2D29}"/>
    <dgm:cxn modelId="{D9EFA2D4-54DB-4C1C-9ABF-D4D1E9AC5260}" type="presOf" srcId="{7012DD63-32CA-4966-BC7E-B36E66324976}" destId="{192979C3-645D-4FEE-BB74-8F20DE262EDA}" srcOrd="0" destOrd="0" presId="urn:microsoft.com/office/officeart/2008/layout/LinedList"/>
    <dgm:cxn modelId="{E0EE1416-2DDD-4B88-8538-675D233FC70C}" type="presParOf" srcId="{9752F32D-4CC3-4090-9D62-9CD77A288E75}" destId="{E20A3185-9A93-42E1-BAB8-BC7CB1D2403B}" srcOrd="0" destOrd="0" presId="urn:microsoft.com/office/officeart/2008/layout/LinedList"/>
    <dgm:cxn modelId="{39D8AC4B-D6B2-4660-97BF-DCB151730C8A}" type="presParOf" srcId="{9752F32D-4CC3-4090-9D62-9CD77A288E75}" destId="{14CBF1AD-94AD-4D31-88CF-FB8F711939DE}" srcOrd="1" destOrd="0" presId="urn:microsoft.com/office/officeart/2008/layout/LinedList"/>
    <dgm:cxn modelId="{25A01618-7B8C-46A7-9D05-668FF4070DA0}" type="presParOf" srcId="{14CBF1AD-94AD-4D31-88CF-FB8F711939DE}" destId="{930D2C9B-DE6F-4A16-A8F9-73C38C0876FB}" srcOrd="0" destOrd="0" presId="urn:microsoft.com/office/officeart/2008/layout/LinedList"/>
    <dgm:cxn modelId="{B1C8AF5D-1F66-4795-A55B-D447AF0DDDF9}" type="presParOf" srcId="{14CBF1AD-94AD-4D31-88CF-FB8F711939DE}" destId="{5EEA52F1-1164-44DA-BE7C-8EE16B8C8942}" srcOrd="1" destOrd="0" presId="urn:microsoft.com/office/officeart/2008/layout/LinedList"/>
    <dgm:cxn modelId="{91F856D9-490E-4F55-8931-22084BAFCFCB}" type="presParOf" srcId="{5EEA52F1-1164-44DA-BE7C-8EE16B8C8942}" destId="{0AD02833-AD0C-4299-90D4-E1AB77A43E3F}" srcOrd="0" destOrd="0" presId="urn:microsoft.com/office/officeart/2008/layout/LinedList"/>
    <dgm:cxn modelId="{9EF5C426-9A4C-4269-9940-7EF84CC46884}" type="presParOf" srcId="{5EEA52F1-1164-44DA-BE7C-8EE16B8C8942}" destId="{82DEB9D2-28ED-4AF9-B861-527067250E3E}" srcOrd="1" destOrd="0" presId="urn:microsoft.com/office/officeart/2008/layout/LinedList"/>
    <dgm:cxn modelId="{D2FE0D5C-3D23-45D7-9F60-A8FEAAD37C14}" type="presParOf" srcId="{82DEB9D2-28ED-4AF9-B861-527067250E3E}" destId="{62759C9B-A899-459E-8527-3F6D51CBCAF7}" srcOrd="0" destOrd="0" presId="urn:microsoft.com/office/officeart/2008/layout/LinedList"/>
    <dgm:cxn modelId="{2E2DA5CB-1109-41D4-8966-70D8E9F1EA1F}" type="presParOf" srcId="{82DEB9D2-28ED-4AF9-B861-527067250E3E}" destId="{192979C3-645D-4FEE-BB74-8F20DE262EDA}" srcOrd="1" destOrd="0" presId="urn:microsoft.com/office/officeart/2008/layout/LinedList"/>
    <dgm:cxn modelId="{4D531D61-090E-4862-99B2-A032EDF6AE38}" type="presParOf" srcId="{82DEB9D2-28ED-4AF9-B861-527067250E3E}" destId="{7C2F5F11-2B3B-4ECF-8950-BB17EF01E821}" srcOrd="2" destOrd="0" presId="urn:microsoft.com/office/officeart/2008/layout/LinedList"/>
    <dgm:cxn modelId="{E7F66D8E-94F5-4D61-9E74-077227148540}" type="presParOf" srcId="{5EEA52F1-1164-44DA-BE7C-8EE16B8C8942}" destId="{3D9868B4-0CB3-4A87-B435-175CFF5D254B}" srcOrd="2" destOrd="0" presId="urn:microsoft.com/office/officeart/2008/layout/LinedList"/>
    <dgm:cxn modelId="{B201C28C-90AF-4746-BAD1-9C75A766D6F9}" type="presParOf" srcId="{5EEA52F1-1164-44DA-BE7C-8EE16B8C8942}" destId="{FB261467-7B53-466F-8E0B-571B627F4164}" srcOrd="3" destOrd="0" presId="urn:microsoft.com/office/officeart/2008/layout/LinedList"/>
    <dgm:cxn modelId="{E4E2F478-59F8-4350-B593-9606A66820B6}" type="presParOf" srcId="{5EEA52F1-1164-44DA-BE7C-8EE16B8C8942}" destId="{7B959266-B98B-4BAB-B680-0891A399674B}" srcOrd="4" destOrd="0" presId="urn:microsoft.com/office/officeart/2008/layout/LinedList"/>
    <dgm:cxn modelId="{91FA8919-5081-44C8-8D9E-5EEA2BA505D9}" type="presParOf" srcId="{7B959266-B98B-4BAB-B680-0891A399674B}" destId="{34142AFB-BC6E-4F44-B0FE-F3200A637EFE}" srcOrd="0" destOrd="0" presId="urn:microsoft.com/office/officeart/2008/layout/LinedList"/>
    <dgm:cxn modelId="{DA494C67-A9A6-4149-B8E8-48B0A38EB806}" type="presParOf" srcId="{7B959266-B98B-4BAB-B680-0891A399674B}" destId="{BA3B6DB0-854E-443B-8BF3-3478C2B09792}" srcOrd="1" destOrd="0" presId="urn:microsoft.com/office/officeart/2008/layout/LinedList"/>
    <dgm:cxn modelId="{94798CA6-E6DA-4B6C-8915-6237BD91F8B7}" type="presParOf" srcId="{7B959266-B98B-4BAB-B680-0891A399674B}" destId="{7D476C36-C282-435B-828F-A2B3721A0DA8}" srcOrd="2" destOrd="0" presId="urn:microsoft.com/office/officeart/2008/layout/LinedList"/>
    <dgm:cxn modelId="{476901ED-FCD9-4919-AE5C-676C18FADDCC}" type="presParOf" srcId="{5EEA52F1-1164-44DA-BE7C-8EE16B8C8942}" destId="{46523DA1-6521-4A2D-8BAD-05D8D6F70EC4}" srcOrd="5" destOrd="0" presId="urn:microsoft.com/office/officeart/2008/layout/LinedList"/>
    <dgm:cxn modelId="{0BD1AC9D-C625-4423-AA3E-D0492AE0A6FD}" type="presParOf" srcId="{5EEA52F1-1164-44DA-BE7C-8EE16B8C8942}" destId="{68E837F1-1EDB-4B50-A895-B22DC1880A8B}" srcOrd="6" destOrd="0" presId="urn:microsoft.com/office/officeart/2008/layout/LinedList"/>
    <dgm:cxn modelId="{967995BD-E765-4715-B17C-D18521F79189}" type="presParOf" srcId="{5EEA52F1-1164-44DA-BE7C-8EE16B8C8942}" destId="{827BC4C3-F278-4889-8CA8-40D50E3E72D1}" srcOrd="7" destOrd="0" presId="urn:microsoft.com/office/officeart/2008/layout/LinedList"/>
    <dgm:cxn modelId="{A725EAB5-014A-4DDA-8562-2E23109ED0CD}" type="presParOf" srcId="{827BC4C3-F278-4889-8CA8-40D50E3E72D1}" destId="{AD8D4144-C593-44C5-8B29-974EC748273D}" srcOrd="0" destOrd="0" presId="urn:microsoft.com/office/officeart/2008/layout/LinedList"/>
    <dgm:cxn modelId="{1ECDDF51-8167-4BDE-8544-8E39D9D3F1DA}" type="presParOf" srcId="{827BC4C3-F278-4889-8CA8-40D50E3E72D1}" destId="{3B6E92D4-B96C-4536-A936-4485F98D242F}" srcOrd="1" destOrd="0" presId="urn:microsoft.com/office/officeart/2008/layout/LinedList"/>
    <dgm:cxn modelId="{1319D840-DA9B-4FC3-9195-24AAA0E4C7EB}" type="presParOf" srcId="{827BC4C3-F278-4889-8CA8-40D50E3E72D1}" destId="{92E0D4C6-D715-48D2-B6AC-C27AE64E4A83}" srcOrd="2" destOrd="0" presId="urn:microsoft.com/office/officeart/2008/layout/LinedList"/>
    <dgm:cxn modelId="{365B6D19-FE8F-4F7C-9564-C80601998D4E}" type="presParOf" srcId="{5EEA52F1-1164-44DA-BE7C-8EE16B8C8942}" destId="{1D6D2806-6138-4507-898B-3DE0D7D5B8EE}" srcOrd="8" destOrd="0" presId="urn:microsoft.com/office/officeart/2008/layout/LinedList"/>
    <dgm:cxn modelId="{25F3D478-5150-46C7-A87C-72EEB22C3C4F}" type="presParOf" srcId="{5EEA52F1-1164-44DA-BE7C-8EE16B8C8942}" destId="{83C9D64D-0890-4C21-8703-EC09029B86F7}" srcOrd="9" destOrd="0" presId="urn:microsoft.com/office/officeart/2008/layout/LinedList"/>
    <dgm:cxn modelId="{902D1B2A-7FCC-44E5-B5DB-C56A0AB386CD}" type="presParOf" srcId="{5EEA52F1-1164-44DA-BE7C-8EE16B8C8942}" destId="{C63B7588-E14D-4660-994F-AC566829106D}" srcOrd="10" destOrd="0" presId="urn:microsoft.com/office/officeart/2008/layout/LinedList"/>
    <dgm:cxn modelId="{E2E23FA4-3890-4D5C-99F3-A0CD54233AAD}" type="presParOf" srcId="{C63B7588-E14D-4660-994F-AC566829106D}" destId="{04ACD758-A6E3-416B-BB92-71B4D70DC5F0}" srcOrd="0" destOrd="0" presId="urn:microsoft.com/office/officeart/2008/layout/LinedList"/>
    <dgm:cxn modelId="{AC45830D-64C9-4A43-AE1D-7755D6DF32E2}" type="presParOf" srcId="{C63B7588-E14D-4660-994F-AC566829106D}" destId="{A983DE1B-B11C-446F-9708-A7EBF49F7C10}" srcOrd="1" destOrd="0" presId="urn:microsoft.com/office/officeart/2008/layout/LinedList"/>
    <dgm:cxn modelId="{80CA7B69-FE30-484B-89AE-C1EFAC414643}" type="presParOf" srcId="{C63B7588-E14D-4660-994F-AC566829106D}" destId="{977CA302-BE31-4413-80E1-8351997C0C87}" srcOrd="2" destOrd="0" presId="urn:microsoft.com/office/officeart/2008/layout/LinedList"/>
    <dgm:cxn modelId="{4AC3F8E0-5546-4A06-A774-57616342718D}" type="presParOf" srcId="{5EEA52F1-1164-44DA-BE7C-8EE16B8C8942}" destId="{D0D6C88A-57D0-4F7F-9A44-7D553B5CCDBF}" srcOrd="11" destOrd="0" presId="urn:microsoft.com/office/officeart/2008/layout/LinedList"/>
    <dgm:cxn modelId="{D8A65151-F981-4AC8-BFF1-33459BA6AF40}" type="presParOf" srcId="{5EEA52F1-1164-44DA-BE7C-8EE16B8C8942}" destId="{608D590A-0A9F-44A2-AC4B-6DBA9A65FFC0}" srcOrd="12" destOrd="0" presId="urn:microsoft.com/office/officeart/2008/layout/LinedList"/>
    <dgm:cxn modelId="{F0E967B1-A701-4593-8A1A-1ED836CF596B}" type="presParOf" srcId="{5EEA52F1-1164-44DA-BE7C-8EE16B8C8942}" destId="{00CB24C8-E1CB-4903-8F8F-98B353BD33E2}" srcOrd="13" destOrd="0" presId="urn:microsoft.com/office/officeart/2008/layout/LinedList"/>
    <dgm:cxn modelId="{520BBD35-15D2-411E-8A4F-9AF1CB20B0A7}" type="presParOf" srcId="{00CB24C8-E1CB-4903-8F8F-98B353BD33E2}" destId="{AFC43062-BAE4-4163-8269-858C7ED5648A}" srcOrd="0" destOrd="0" presId="urn:microsoft.com/office/officeart/2008/layout/LinedList"/>
    <dgm:cxn modelId="{0AD1FBFD-E9CB-4F8A-8CDB-E2F0B66B51EC}" type="presParOf" srcId="{00CB24C8-E1CB-4903-8F8F-98B353BD33E2}" destId="{CCE881D7-F8F3-4D89-A99E-88029B0394A4}" srcOrd="1" destOrd="0" presId="urn:microsoft.com/office/officeart/2008/layout/LinedList"/>
    <dgm:cxn modelId="{7D7BE478-AFCA-4212-B986-B138C5436AD0}" type="presParOf" srcId="{00CB24C8-E1CB-4903-8F8F-98B353BD33E2}" destId="{7D03A5C3-2884-4290-8E44-3162064C11A0}" srcOrd="2" destOrd="0" presId="urn:microsoft.com/office/officeart/2008/layout/LinedList"/>
    <dgm:cxn modelId="{F921ED40-5916-47FF-AA2C-4BE912B34E3D}" type="presParOf" srcId="{5EEA52F1-1164-44DA-BE7C-8EE16B8C8942}" destId="{D843A892-456A-4C00-AE98-952DDE32A2DA}" srcOrd="14" destOrd="0" presId="urn:microsoft.com/office/officeart/2008/layout/LinedList"/>
    <dgm:cxn modelId="{BAA618CC-C8D0-4061-8636-3E8FD9F17ED2}" type="presParOf" srcId="{5EEA52F1-1164-44DA-BE7C-8EE16B8C8942}" destId="{87C64DC8-5E0F-4FF3-AFF6-E72AD3DF1B30}" srcOrd="15" destOrd="0" presId="urn:microsoft.com/office/officeart/2008/layout/LinedList"/>
    <dgm:cxn modelId="{33F6478C-F7BC-4005-8173-BAA724D942D4}" type="presParOf" srcId="{5EEA52F1-1164-44DA-BE7C-8EE16B8C8942}" destId="{E9153615-AD6E-42D2-B12A-E10FFD2B9F1B}" srcOrd="16" destOrd="0" presId="urn:microsoft.com/office/officeart/2008/layout/LinedList"/>
    <dgm:cxn modelId="{FFCE387F-BC7E-45C1-8CDC-9FC0AFDD4A08}" type="presParOf" srcId="{E9153615-AD6E-42D2-B12A-E10FFD2B9F1B}" destId="{B52B8822-CEE2-489C-98CA-2DF9A52DCBE6}" srcOrd="0" destOrd="0" presId="urn:microsoft.com/office/officeart/2008/layout/LinedList"/>
    <dgm:cxn modelId="{E41427C2-1347-47B2-819B-01C26A3868FA}" type="presParOf" srcId="{E9153615-AD6E-42D2-B12A-E10FFD2B9F1B}" destId="{FB279B7E-1C41-42CB-BF73-5F5BA583A238}" srcOrd="1" destOrd="0" presId="urn:microsoft.com/office/officeart/2008/layout/LinedList"/>
    <dgm:cxn modelId="{F2134F74-6277-49E4-B8B9-29915BCEE7D0}" type="presParOf" srcId="{E9153615-AD6E-42D2-B12A-E10FFD2B9F1B}" destId="{F856C7DB-36A4-4975-AF40-E46EC9667AE8}" srcOrd="2" destOrd="0" presId="urn:microsoft.com/office/officeart/2008/layout/LinedList"/>
    <dgm:cxn modelId="{525A3B62-5BE1-4364-8C4B-941B384469AD}" type="presParOf" srcId="{5EEA52F1-1164-44DA-BE7C-8EE16B8C8942}" destId="{56F455B6-086E-498B-AA88-15B055B7CF32}" srcOrd="17" destOrd="0" presId="urn:microsoft.com/office/officeart/2008/layout/LinedList"/>
    <dgm:cxn modelId="{F269DDD1-AEF6-4005-8559-C41946C01FA1}" type="presParOf" srcId="{5EEA52F1-1164-44DA-BE7C-8EE16B8C8942}" destId="{F43735A9-81F8-4898-8C19-8427B93112C6}" srcOrd="18" destOrd="0" presId="urn:microsoft.com/office/officeart/2008/layout/LinedList"/>
    <dgm:cxn modelId="{77A86CA1-4A45-4260-BD49-B2E83BDC49E2}" type="presParOf" srcId="{5EEA52F1-1164-44DA-BE7C-8EE16B8C8942}" destId="{D069F09D-8F7B-4350-8292-1AB27798C49E}" srcOrd="19" destOrd="0" presId="urn:microsoft.com/office/officeart/2008/layout/LinedList"/>
    <dgm:cxn modelId="{4E92F769-71EE-467F-B924-AF6DF0269A08}" type="presParOf" srcId="{D069F09D-8F7B-4350-8292-1AB27798C49E}" destId="{F5DA5E20-DA72-436B-A0AD-C0A6BE3E912B}" srcOrd="0" destOrd="0" presId="urn:microsoft.com/office/officeart/2008/layout/LinedList"/>
    <dgm:cxn modelId="{8CDA255C-BE63-494E-9AE2-07CB47CF2783}" type="presParOf" srcId="{D069F09D-8F7B-4350-8292-1AB27798C49E}" destId="{841A0308-1BAB-4990-AB2D-4194F90C4EFE}" srcOrd="1" destOrd="0" presId="urn:microsoft.com/office/officeart/2008/layout/LinedList"/>
    <dgm:cxn modelId="{90DC9959-2247-4FC9-BBC9-A880EF699884}" type="presParOf" srcId="{D069F09D-8F7B-4350-8292-1AB27798C49E}" destId="{82BAD7D7-78CA-449D-BC09-0F32DC2BC80C}" srcOrd="2" destOrd="0" presId="urn:microsoft.com/office/officeart/2008/layout/LinedList"/>
    <dgm:cxn modelId="{707DCC52-C2AF-4E52-ADCB-DE15F28E7451}" type="presParOf" srcId="{5EEA52F1-1164-44DA-BE7C-8EE16B8C8942}" destId="{F9BADDE6-84DA-413A-BF1D-9B457D51A214}" srcOrd="20" destOrd="0" presId="urn:microsoft.com/office/officeart/2008/layout/LinedList"/>
    <dgm:cxn modelId="{65824198-37F5-47E5-8ED6-1B9DEA3B3769}" type="presParOf" srcId="{5EEA52F1-1164-44DA-BE7C-8EE16B8C8942}" destId="{3F27B712-54B4-41E5-ADCF-FDA8CFCE76AC}" srcOrd="21" destOrd="0" presId="urn:microsoft.com/office/officeart/2008/layout/LinedList"/>
    <dgm:cxn modelId="{93825DCE-7B09-4730-845C-98587D45B60D}" type="presParOf" srcId="{5EEA52F1-1164-44DA-BE7C-8EE16B8C8942}" destId="{0C18D59B-6D74-4089-A5ED-4DB60A575BB7}" srcOrd="22" destOrd="0" presId="urn:microsoft.com/office/officeart/2008/layout/LinedList"/>
    <dgm:cxn modelId="{9485B6C7-865D-4E19-B834-5495CC99D8FD}" type="presParOf" srcId="{0C18D59B-6D74-4089-A5ED-4DB60A575BB7}" destId="{E40909A9-38E4-4958-8C28-74774575BC9A}" srcOrd="0" destOrd="0" presId="urn:microsoft.com/office/officeart/2008/layout/LinedList"/>
    <dgm:cxn modelId="{ACBFB445-8E1A-472F-9A5E-27BC26F84F45}" type="presParOf" srcId="{0C18D59B-6D74-4089-A5ED-4DB60A575BB7}" destId="{131709E0-2C59-405B-8627-349E923FF2EF}" srcOrd="1" destOrd="0" presId="urn:microsoft.com/office/officeart/2008/layout/LinedList"/>
    <dgm:cxn modelId="{1436EA57-3437-4470-B3C4-0A1413B43F59}" type="presParOf" srcId="{0C18D59B-6D74-4089-A5ED-4DB60A575BB7}" destId="{1BBF4071-74B6-4401-8AE2-AFD6CA5AE8E1}" srcOrd="2" destOrd="0" presId="urn:microsoft.com/office/officeart/2008/layout/LinedList"/>
    <dgm:cxn modelId="{2F565BDA-7BE1-4261-A60D-0AC0C15A9E23}" type="presParOf" srcId="{5EEA52F1-1164-44DA-BE7C-8EE16B8C8942}" destId="{46BA49A5-5713-432F-B7E7-F8812A792DFC}" srcOrd="23" destOrd="0" presId="urn:microsoft.com/office/officeart/2008/layout/LinedList"/>
    <dgm:cxn modelId="{26A90207-4EB8-4C74-A7DF-5F96BA034500}" type="presParOf" srcId="{5EEA52F1-1164-44DA-BE7C-8EE16B8C8942}" destId="{74DAB07C-33AC-4906-BC43-CAA0B81AFAE0}" srcOrd="24" destOrd="0" presId="urn:microsoft.com/office/officeart/2008/layout/LinedList"/>
    <dgm:cxn modelId="{F4D88B14-D914-45EA-AE0E-0ECA3F09DA70}" type="presParOf" srcId="{5EEA52F1-1164-44DA-BE7C-8EE16B8C8942}" destId="{5BA92C4C-957A-4F66-A8BC-A35B5C284DDE}" srcOrd="25" destOrd="0" presId="urn:microsoft.com/office/officeart/2008/layout/LinedList"/>
    <dgm:cxn modelId="{C5EBB731-7912-4401-91B7-4DCE6362A7DA}" type="presParOf" srcId="{5BA92C4C-957A-4F66-A8BC-A35B5C284DDE}" destId="{BCB7DD9F-0D7C-4C5A-ACC1-398FA9EAAEA8}" srcOrd="0" destOrd="0" presId="urn:microsoft.com/office/officeart/2008/layout/LinedList"/>
    <dgm:cxn modelId="{CDEF205B-1963-4F9C-A0E4-FB9AF001B3DA}" type="presParOf" srcId="{5BA92C4C-957A-4F66-A8BC-A35B5C284DDE}" destId="{12CA81A5-8F5A-4B37-9172-3A23BCFDF98E}" srcOrd="1" destOrd="0" presId="urn:microsoft.com/office/officeart/2008/layout/LinedList"/>
    <dgm:cxn modelId="{A9197D07-E58D-4B49-AE84-3A5B7F6F3EF6}" type="presParOf" srcId="{5BA92C4C-957A-4F66-A8BC-A35B5C284DDE}" destId="{DC6894B1-8202-43FB-BE63-C7EEE5A4EEB9}" srcOrd="2" destOrd="0" presId="urn:microsoft.com/office/officeart/2008/layout/LinedList"/>
    <dgm:cxn modelId="{55142119-BEE0-4D04-B77E-68906CBDFDF5}" type="presParOf" srcId="{5EEA52F1-1164-44DA-BE7C-8EE16B8C8942}" destId="{0D89A889-1A8F-4626-80FA-F8217CEB964E}" srcOrd="26" destOrd="0" presId="urn:microsoft.com/office/officeart/2008/layout/LinedList"/>
    <dgm:cxn modelId="{B9F542E7-F520-4157-92B6-7AD922CB60FC}" type="presParOf" srcId="{5EEA52F1-1164-44DA-BE7C-8EE16B8C8942}" destId="{0DA1FBBD-95E8-4F59-AE7F-501FD1AD46B6}" srcOrd="27" destOrd="0" presId="urn:microsoft.com/office/officeart/2008/layout/LinedList"/>
    <dgm:cxn modelId="{4AC2958A-985F-46B0-8275-9DD874BFE8F2}" type="presParOf" srcId="{5EEA52F1-1164-44DA-BE7C-8EE16B8C8942}" destId="{9E8F2FD3-4B27-4EC1-BA33-4CD92C3CF5EA}" srcOrd="28" destOrd="0" presId="urn:microsoft.com/office/officeart/2008/layout/LinedList"/>
    <dgm:cxn modelId="{5A621B4C-CEEB-4966-8462-374B4230B73F}" type="presParOf" srcId="{9E8F2FD3-4B27-4EC1-BA33-4CD92C3CF5EA}" destId="{2ED21EC5-5503-4919-AD2C-0D0A91B658E2}" srcOrd="0" destOrd="0" presId="urn:microsoft.com/office/officeart/2008/layout/LinedList"/>
    <dgm:cxn modelId="{BC008020-259A-4A46-9CBB-48D5172FE000}" type="presParOf" srcId="{9E8F2FD3-4B27-4EC1-BA33-4CD92C3CF5EA}" destId="{A60DD94D-4327-4540-B686-D424625EB174}" srcOrd="1" destOrd="0" presId="urn:microsoft.com/office/officeart/2008/layout/LinedList"/>
    <dgm:cxn modelId="{DC05E1AC-E3FA-424B-90D5-8EC55663777F}" type="presParOf" srcId="{9E8F2FD3-4B27-4EC1-BA33-4CD92C3CF5EA}" destId="{6902077C-CEA7-4502-B80B-1BEEF0F53243}" srcOrd="2" destOrd="0" presId="urn:microsoft.com/office/officeart/2008/layout/LinedList"/>
    <dgm:cxn modelId="{C2A6D9A8-36F0-45A5-BE23-B3952417E89A}" type="presParOf" srcId="{5EEA52F1-1164-44DA-BE7C-8EE16B8C8942}" destId="{D4DC7F0B-FCB0-448E-8813-933602E29537}" srcOrd="29" destOrd="0" presId="urn:microsoft.com/office/officeart/2008/layout/LinedList"/>
    <dgm:cxn modelId="{720E0E53-AE1A-4AD4-AA55-4CA7A55273F8}" type="presParOf" srcId="{5EEA52F1-1164-44DA-BE7C-8EE16B8C8942}" destId="{C62261BD-B19B-46BC-AEF0-74BCC169FD40}" srcOrd="30"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31D2315-E6CA-4B3D-9CE3-0956B54505CC}" type="doc">
      <dgm:prSet loTypeId="urn:microsoft.com/office/officeart/2005/8/layout/hProcess9" loCatId="process" qsTypeId="urn:microsoft.com/office/officeart/2005/8/quickstyle/simple1" qsCatId="simple" csTypeId="urn:microsoft.com/office/officeart/2005/8/colors/accent0_1" csCatId="mainScheme"/>
      <dgm:spPr/>
      <dgm:t>
        <a:bodyPr/>
        <a:lstStyle/>
        <a:p>
          <a:endParaRPr lang="tr-TR"/>
        </a:p>
      </dgm:t>
    </dgm:pt>
    <dgm:pt modelId="{D06B3F6C-A02E-4589-A70F-A786CB060E96}">
      <dgm:prSet/>
      <dgm:spPr/>
      <dgm:t>
        <a:bodyPr/>
        <a:lstStyle/>
        <a:p>
          <a:pPr rtl="0"/>
          <a:r>
            <a:rPr lang="tr-TR" dirty="0" smtClean="0"/>
            <a:t>Teknoloji bağımlılığı </a:t>
          </a:r>
          <a:r>
            <a:rPr lang="tr-TR" b="1" u="sng" dirty="0" smtClean="0"/>
            <a:t>sosyal ilişkilerinin negatif etkilenmesine</a:t>
          </a:r>
          <a:r>
            <a:rPr lang="tr-TR" dirty="0" smtClean="0"/>
            <a:t>, </a:t>
          </a:r>
          <a:r>
            <a:rPr lang="tr-TR" b="1" u="sng" dirty="0" smtClean="0"/>
            <a:t>yüz yüze olan sosyal etkileşim ve iletişimlerinin azalmasına</a:t>
          </a:r>
          <a:r>
            <a:rPr lang="tr-TR" dirty="0" smtClean="0"/>
            <a:t>, </a:t>
          </a:r>
          <a:r>
            <a:rPr lang="tr-TR" b="1" u="sng" dirty="0" smtClean="0"/>
            <a:t>akademik sorumlulukların aksatılmasına</a:t>
          </a:r>
          <a:r>
            <a:rPr lang="tr-TR" dirty="0" smtClean="0"/>
            <a:t>, </a:t>
          </a:r>
          <a:r>
            <a:rPr lang="tr-TR" b="1" u="sng" dirty="0" smtClean="0"/>
            <a:t>yalnızlığa, kendini başkalarıyla kıyaslamaya</a:t>
          </a:r>
          <a:r>
            <a:rPr lang="tr-TR" dirty="0" smtClean="0"/>
            <a:t>, </a:t>
          </a:r>
          <a:r>
            <a:rPr lang="tr-TR" b="1" u="sng" dirty="0" smtClean="0"/>
            <a:t>özgüven duygusunun azalmasına</a:t>
          </a:r>
          <a:r>
            <a:rPr lang="tr-TR" dirty="0" smtClean="0"/>
            <a:t>, </a:t>
          </a:r>
          <a:r>
            <a:rPr lang="tr-TR" b="1" i="0" u="sng" dirty="0" smtClean="0"/>
            <a:t>bağımlılık davranışlarına</a:t>
          </a:r>
          <a:r>
            <a:rPr lang="tr-TR" dirty="0" smtClean="0"/>
            <a:t>, </a:t>
          </a:r>
          <a:r>
            <a:rPr lang="tr-TR" b="1" u="sng" dirty="0" smtClean="0"/>
            <a:t>depresyon ve </a:t>
          </a:r>
          <a:r>
            <a:rPr lang="tr-TR" b="1" u="sng" dirty="0" err="1" smtClean="0"/>
            <a:t>anksiyete</a:t>
          </a:r>
          <a:r>
            <a:rPr lang="tr-TR" b="1" u="sng" dirty="0" smtClean="0"/>
            <a:t> bozukluklarına</a:t>
          </a:r>
          <a:r>
            <a:rPr lang="tr-TR" dirty="0" smtClean="0"/>
            <a:t>, </a:t>
          </a:r>
          <a:r>
            <a:rPr lang="tr-TR" b="1" u="sng" dirty="0" smtClean="0"/>
            <a:t>uyku sorunlarına ve kişisel sorumlulukların unutulmasına/ertelenmesine </a:t>
          </a:r>
          <a:r>
            <a:rPr lang="tr-TR" dirty="0" smtClean="0"/>
            <a:t>neden olmaktadır.</a:t>
          </a:r>
          <a:endParaRPr lang="tr-TR" dirty="0"/>
        </a:p>
      </dgm:t>
    </dgm:pt>
    <dgm:pt modelId="{16BBF386-F5B6-4592-8D1F-A9A2D4B357C7}" type="parTrans" cxnId="{4F4AD8F3-92EE-4CB3-9E20-9C55DA0211DE}">
      <dgm:prSet/>
      <dgm:spPr/>
      <dgm:t>
        <a:bodyPr/>
        <a:lstStyle/>
        <a:p>
          <a:endParaRPr lang="tr-TR"/>
        </a:p>
      </dgm:t>
    </dgm:pt>
    <dgm:pt modelId="{5BAB3109-3D4A-47F4-8525-AB76003314D7}" type="sibTrans" cxnId="{4F4AD8F3-92EE-4CB3-9E20-9C55DA0211DE}">
      <dgm:prSet/>
      <dgm:spPr/>
      <dgm:t>
        <a:bodyPr/>
        <a:lstStyle/>
        <a:p>
          <a:endParaRPr lang="tr-TR"/>
        </a:p>
      </dgm:t>
    </dgm:pt>
    <dgm:pt modelId="{DEBDA7B9-8BCC-45C6-8F70-D587F35E14E5}" type="pres">
      <dgm:prSet presAssocID="{731D2315-E6CA-4B3D-9CE3-0956B54505CC}" presName="CompostProcess" presStyleCnt="0">
        <dgm:presLayoutVars>
          <dgm:dir/>
          <dgm:resizeHandles val="exact"/>
        </dgm:presLayoutVars>
      </dgm:prSet>
      <dgm:spPr/>
      <dgm:t>
        <a:bodyPr/>
        <a:lstStyle/>
        <a:p>
          <a:endParaRPr lang="tr-TR"/>
        </a:p>
      </dgm:t>
    </dgm:pt>
    <dgm:pt modelId="{05BCFFF6-DCCD-4DCA-9AFB-6BC197D7A2DC}" type="pres">
      <dgm:prSet presAssocID="{731D2315-E6CA-4B3D-9CE3-0956B54505CC}" presName="arrow" presStyleLbl="bgShp" presStyleIdx="0" presStyleCnt="1"/>
      <dgm:spPr/>
    </dgm:pt>
    <dgm:pt modelId="{41D55AC1-98CE-4A4C-854C-A5A632AEA730}" type="pres">
      <dgm:prSet presAssocID="{731D2315-E6CA-4B3D-9CE3-0956B54505CC}" presName="linearProcess" presStyleCnt="0"/>
      <dgm:spPr/>
    </dgm:pt>
    <dgm:pt modelId="{26D38D1C-7F32-4D32-8F5C-6BE5F97F53B2}" type="pres">
      <dgm:prSet presAssocID="{D06B3F6C-A02E-4589-A70F-A786CB060E96}" presName="textNode" presStyleLbl="node1" presStyleIdx="0" presStyleCnt="1" custLinFactNeighborX="19445" custLinFactNeighborY="10865">
        <dgm:presLayoutVars>
          <dgm:bulletEnabled val="1"/>
        </dgm:presLayoutVars>
      </dgm:prSet>
      <dgm:spPr/>
      <dgm:t>
        <a:bodyPr/>
        <a:lstStyle/>
        <a:p>
          <a:endParaRPr lang="tr-TR"/>
        </a:p>
      </dgm:t>
    </dgm:pt>
  </dgm:ptLst>
  <dgm:cxnLst>
    <dgm:cxn modelId="{DE043553-9498-4999-8207-EB66D17552D2}" type="presOf" srcId="{D06B3F6C-A02E-4589-A70F-A786CB060E96}" destId="{26D38D1C-7F32-4D32-8F5C-6BE5F97F53B2}" srcOrd="0" destOrd="0" presId="urn:microsoft.com/office/officeart/2005/8/layout/hProcess9"/>
    <dgm:cxn modelId="{E59996FE-7D3C-4A21-A01E-B088A7C980A6}" type="presOf" srcId="{731D2315-E6CA-4B3D-9CE3-0956B54505CC}" destId="{DEBDA7B9-8BCC-45C6-8F70-D587F35E14E5}" srcOrd="0" destOrd="0" presId="urn:microsoft.com/office/officeart/2005/8/layout/hProcess9"/>
    <dgm:cxn modelId="{4F4AD8F3-92EE-4CB3-9E20-9C55DA0211DE}" srcId="{731D2315-E6CA-4B3D-9CE3-0956B54505CC}" destId="{D06B3F6C-A02E-4589-A70F-A786CB060E96}" srcOrd="0" destOrd="0" parTransId="{16BBF386-F5B6-4592-8D1F-A9A2D4B357C7}" sibTransId="{5BAB3109-3D4A-47F4-8525-AB76003314D7}"/>
    <dgm:cxn modelId="{2C84C297-FE74-4F60-90C5-5AC7750002E3}" type="presParOf" srcId="{DEBDA7B9-8BCC-45C6-8F70-D587F35E14E5}" destId="{05BCFFF6-DCCD-4DCA-9AFB-6BC197D7A2DC}" srcOrd="0" destOrd="0" presId="urn:microsoft.com/office/officeart/2005/8/layout/hProcess9"/>
    <dgm:cxn modelId="{68010929-D0B5-4491-9590-59D1501B48CC}" type="presParOf" srcId="{DEBDA7B9-8BCC-45C6-8F70-D587F35E14E5}" destId="{41D55AC1-98CE-4A4C-854C-A5A632AEA730}" srcOrd="1" destOrd="0" presId="urn:microsoft.com/office/officeart/2005/8/layout/hProcess9"/>
    <dgm:cxn modelId="{C4D62DB5-97F1-45FF-B89B-B95A7F883E07}" type="presParOf" srcId="{41D55AC1-98CE-4A4C-854C-A5A632AEA730}" destId="{26D38D1C-7F32-4D32-8F5C-6BE5F97F53B2}" srcOrd="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19BC477-A243-4781-82C6-C1FF61E45771}"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tr-TR"/>
        </a:p>
      </dgm:t>
    </dgm:pt>
    <dgm:pt modelId="{46EF5111-CDBC-48F7-9DBA-93BDF41AABA5}">
      <dgm:prSet/>
      <dgm:spPr/>
      <dgm:t>
        <a:bodyPr/>
        <a:lstStyle/>
        <a:p>
          <a:pPr rtl="0"/>
          <a:r>
            <a:rPr lang="tr-TR" b="1" u="sng" dirty="0" err="1" smtClean="0"/>
            <a:t>Instagram</a:t>
          </a:r>
          <a:r>
            <a:rPr lang="tr-TR" b="1" u="sng" dirty="0" smtClean="0"/>
            <a:t>, </a:t>
          </a:r>
          <a:r>
            <a:rPr lang="tr-TR" b="1" u="sng" dirty="0" err="1" smtClean="0"/>
            <a:t>Telegram</a:t>
          </a:r>
          <a:r>
            <a:rPr lang="tr-TR" b="1" u="sng" dirty="0" smtClean="0"/>
            <a:t>, Facebook, </a:t>
          </a:r>
          <a:r>
            <a:rPr lang="tr-TR" b="1" u="sng" dirty="0" err="1" smtClean="0"/>
            <a:t>Twitter</a:t>
          </a:r>
          <a:r>
            <a:rPr lang="tr-TR" b="1" u="sng" dirty="0" smtClean="0"/>
            <a:t>, Skype ve </a:t>
          </a:r>
          <a:r>
            <a:rPr lang="tr-TR" b="1" u="sng" dirty="0" err="1" smtClean="0"/>
            <a:t>WhatsApp</a:t>
          </a:r>
          <a:r>
            <a:rPr lang="tr-TR" b="1" u="sng" dirty="0" smtClean="0"/>
            <a:t> </a:t>
          </a:r>
          <a:r>
            <a:rPr lang="tr-TR" dirty="0" smtClean="0"/>
            <a:t>en popüler ve yaygın olarak kullanılan sanal sosyal ağlar arasındadır. </a:t>
          </a:r>
          <a:endParaRPr lang="tr-TR" dirty="0"/>
        </a:p>
      </dgm:t>
    </dgm:pt>
    <dgm:pt modelId="{7391460D-48BA-41B3-8635-BFDD64291426}" type="parTrans" cxnId="{DB105F84-90E2-40CD-B59F-8682EC06B57C}">
      <dgm:prSet/>
      <dgm:spPr/>
      <dgm:t>
        <a:bodyPr/>
        <a:lstStyle/>
        <a:p>
          <a:endParaRPr lang="tr-TR"/>
        </a:p>
      </dgm:t>
    </dgm:pt>
    <dgm:pt modelId="{61555C22-D3B9-407E-9DFE-C04BB9F69980}" type="sibTrans" cxnId="{DB105F84-90E2-40CD-B59F-8682EC06B57C}">
      <dgm:prSet/>
      <dgm:spPr/>
      <dgm:t>
        <a:bodyPr/>
        <a:lstStyle/>
        <a:p>
          <a:endParaRPr lang="tr-TR"/>
        </a:p>
      </dgm:t>
    </dgm:pt>
    <dgm:pt modelId="{3571F59A-546F-4D57-9E35-85C373A15C0F}">
      <dgm:prSet/>
      <dgm:spPr/>
      <dgm:t>
        <a:bodyPr/>
        <a:lstStyle/>
        <a:p>
          <a:pPr rtl="0"/>
          <a:r>
            <a:rPr lang="tr-TR" dirty="0" smtClean="0"/>
            <a:t>Sosyal medya, özellikle </a:t>
          </a:r>
          <a:r>
            <a:rPr lang="tr-TR" b="1" u="sng" dirty="0" smtClean="0"/>
            <a:t>gençlerin görsel paylaşım ve sohbet gibi çeşitli etkinliklere kolay ve hızlı erişimine </a:t>
          </a:r>
          <a:r>
            <a:rPr lang="tr-TR" dirty="0" smtClean="0"/>
            <a:t>olanak sağlar. </a:t>
          </a:r>
          <a:endParaRPr lang="tr-TR" dirty="0"/>
        </a:p>
      </dgm:t>
    </dgm:pt>
    <dgm:pt modelId="{5C663916-100E-4D11-B8B9-7A78FBA754D0}" type="parTrans" cxnId="{C1E541B3-BB59-465B-80AE-7C27E61C803D}">
      <dgm:prSet/>
      <dgm:spPr/>
      <dgm:t>
        <a:bodyPr/>
        <a:lstStyle/>
        <a:p>
          <a:endParaRPr lang="tr-TR"/>
        </a:p>
      </dgm:t>
    </dgm:pt>
    <dgm:pt modelId="{CF94E967-CBF8-471C-A801-3798372450E6}" type="sibTrans" cxnId="{C1E541B3-BB59-465B-80AE-7C27E61C803D}">
      <dgm:prSet/>
      <dgm:spPr/>
      <dgm:t>
        <a:bodyPr/>
        <a:lstStyle/>
        <a:p>
          <a:endParaRPr lang="tr-TR"/>
        </a:p>
      </dgm:t>
    </dgm:pt>
    <dgm:pt modelId="{2873C103-3320-4ACB-9455-8FD2BA47E905}">
      <dgm:prSet/>
      <dgm:spPr/>
      <dgm:t>
        <a:bodyPr/>
        <a:lstStyle/>
        <a:p>
          <a:pPr rtl="0"/>
          <a:r>
            <a:rPr lang="tr-TR" dirty="0" smtClean="0"/>
            <a:t>Gençler yaşamlarının büyük bir çoğunluğunu </a:t>
          </a:r>
          <a:r>
            <a:rPr lang="tr-TR" b="1" u="sng" dirty="0" smtClean="0"/>
            <a:t>sosyal medyada geçirerek ilişkilerini ve durumlarını sürekli </a:t>
          </a:r>
          <a:r>
            <a:rPr lang="tr-TR" dirty="0" smtClean="0"/>
            <a:t>olarak güncellemektedirler.</a:t>
          </a:r>
          <a:endParaRPr lang="tr-TR" dirty="0"/>
        </a:p>
      </dgm:t>
    </dgm:pt>
    <dgm:pt modelId="{1607A8E4-5195-45A7-9B5D-54821C95BE34}" type="parTrans" cxnId="{96736C8D-E87A-440D-888E-294AECDC8452}">
      <dgm:prSet/>
      <dgm:spPr/>
      <dgm:t>
        <a:bodyPr/>
        <a:lstStyle/>
        <a:p>
          <a:endParaRPr lang="tr-TR"/>
        </a:p>
      </dgm:t>
    </dgm:pt>
    <dgm:pt modelId="{C392E25B-E0CD-47F0-8991-C8432811AFD2}" type="sibTrans" cxnId="{96736C8D-E87A-440D-888E-294AECDC8452}">
      <dgm:prSet/>
      <dgm:spPr/>
      <dgm:t>
        <a:bodyPr/>
        <a:lstStyle/>
        <a:p>
          <a:endParaRPr lang="tr-TR"/>
        </a:p>
      </dgm:t>
    </dgm:pt>
    <dgm:pt modelId="{80DEDF94-E4EF-4A64-9A62-B6FD58FB4E00}" type="pres">
      <dgm:prSet presAssocID="{119BC477-A243-4781-82C6-C1FF61E45771}" presName="rootnode" presStyleCnt="0">
        <dgm:presLayoutVars>
          <dgm:chMax/>
          <dgm:chPref/>
          <dgm:dir/>
          <dgm:animLvl val="lvl"/>
        </dgm:presLayoutVars>
      </dgm:prSet>
      <dgm:spPr/>
      <dgm:t>
        <a:bodyPr/>
        <a:lstStyle/>
        <a:p>
          <a:endParaRPr lang="tr-TR"/>
        </a:p>
      </dgm:t>
    </dgm:pt>
    <dgm:pt modelId="{3F085A78-A146-44E3-8E7C-7F2799B9E966}" type="pres">
      <dgm:prSet presAssocID="{46EF5111-CDBC-48F7-9DBA-93BDF41AABA5}" presName="composite" presStyleCnt="0"/>
      <dgm:spPr/>
    </dgm:pt>
    <dgm:pt modelId="{508CA2F0-1B29-442C-8A65-80FE6F5A889D}" type="pres">
      <dgm:prSet presAssocID="{46EF5111-CDBC-48F7-9DBA-93BDF41AABA5}" presName="LShape" presStyleLbl="alignNode1" presStyleIdx="0" presStyleCnt="5">
        <dgm:style>
          <a:lnRef idx="2">
            <a:schemeClr val="accent5"/>
          </a:lnRef>
          <a:fillRef idx="1">
            <a:schemeClr val="lt1"/>
          </a:fillRef>
          <a:effectRef idx="0">
            <a:schemeClr val="accent5"/>
          </a:effectRef>
          <a:fontRef idx="minor">
            <a:schemeClr val="dk1"/>
          </a:fontRef>
        </dgm:style>
      </dgm:prSet>
      <dgm:spPr/>
    </dgm:pt>
    <dgm:pt modelId="{B6DE9637-D0AC-49E3-B8CE-4DE04E100A95}" type="pres">
      <dgm:prSet presAssocID="{46EF5111-CDBC-48F7-9DBA-93BDF41AABA5}" presName="ParentText" presStyleLbl="revTx" presStyleIdx="0" presStyleCnt="3">
        <dgm:presLayoutVars>
          <dgm:chMax val="0"/>
          <dgm:chPref val="0"/>
          <dgm:bulletEnabled val="1"/>
        </dgm:presLayoutVars>
      </dgm:prSet>
      <dgm:spPr/>
      <dgm:t>
        <a:bodyPr/>
        <a:lstStyle/>
        <a:p>
          <a:endParaRPr lang="tr-TR"/>
        </a:p>
      </dgm:t>
    </dgm:pt>
    <dgm:pt modelId="{84D66B4B-8668-4144-A521-988AF58B27E8}" type="pres">
      <dgm:prSet presAssocID="{46EF5111-CDBC-48F7-9DBA-93BDF41AABA5}" presName="Triangle" presStyleLbl="alignNode1" presStyleIdx="1" presStyleCnt="5">
        <dgm:style>
          <a:lnRef idx="2">
            <a:schemeClr val="accent6">
              <a:shade val="50000"/>
            </a:schemeClr>
          </a:lnRef>
          <a:fillRef idx="1">
            <a:schemeClr val="accent6"/>
          </a:fillRef>
          <a:effectRef idx="0">
            <a:schemeClr val="accent6"/>
          </a:effectRef>
          <a:fontRef idx="minor">
            <a:schemeClr val="lt1"/>
          </a:fontRef>
        </dgm:style>
      </dgm:prSet>
      <dgm:spPr/>
    </dgm:pt>
    <dgm:pt modelId="{15490F45-2A24-4FF9-B04B-885172A332DC}" type="pres">
      <dgm:prSet presAssocID="{61555C22-D3B9-407E-9DFE-C04BB9F69980}" presName="sibTrans" presStyleCnt="0"/>
      <dgm:spPr/>
    </dgm:pt>
    <dgm:pt modelId="{2E199433-7BA9-463A-855B-FCD244059E26}" type="pres">
      <dgm:prSet presAssocID="{61555C22-D3B9-407E-9DFE-C04BB9F69980}" presName="space" presStyleCnt="0"/>
      <dgm:spPr/>
    </dgm:pt>
    <dgm:pt modelId="{9AB957FD-2DDD-4A8C-BB35-06F266DD0C30}" type="pres">
      <dgm:prSet presAssocID="{3571F59A-546F-4D57-9E35-85C373A15C0F}" presName="composite" presStyleCnt="0"/>
      <dgm:spPr/>
    </dgm:pt>
    <dgm:pt modelId="{621E28E2-7DCA-40D7-B942-4FF3E69F7FF6}" type="pres">
      <dgm:prSet presAssocID="{3571F59A-546F-4D57-9E35-85C373A15C0F}" presName="LShape" presStyleLbl="alignNode1" presStyleIdx="2" presStyleCnt="5">
        <dgm:style>
          <a:lnRef idx="2">
            <a:schemeClr val="accent6"/>
          </a:lnRef>
          <a:fillRef idx="1">
            <a:schemeClr val="lt1"/>
          </a:fillRef>
          <a:effectRef idx="0">
            <a:schemeClr val="accent6"/>
          </a:effectRef>
          <a:fontRef idx="minor">
            <a:schemeClr val="dk1"/>
          </a:fontRef>
        </dgm:style>
      </dgm:prSet>
      <dgm:spPr/>
    </dgm:pt>
    <dgm:pt modelId="{D741C61F-950B-4B92-97C1-822872BA1EF6}" type="pres">
      <dgm:prSet presAssocID="{3571F59A-546F-4D57-9E35-85C373A15C0F}" presName="ParentText" presStyleLbl="revTx" presStyleIdx="1" presStyleCnt="3">
        <dgm:presLayoutVars>
          <dgm:chMax val="0"/>
          <dgm:chPref val="0"/>
          <dgm:bulletEnabled val="1"/>
        </dgm:presLayoutVars>
      </dgm:prSet>
      <dgm:spPr/>
      <dgm:t>
        <a:bodyPr/>
        <a:lstStyle/>
        <a:p>
          <a:endParaRPr lang="tr-TR"/>
        </a:p>
      </dgm:t>
    </dgm:pt>
    <dgm:pt modelId="{8049AF2C-59E8-43CF-B7A6-D1DC378082B1}" type="pres">
      <dgm:prSet presAssocID="{3571F59A-546F-4D57-9E35-85C373A15C0F}" presName="Triangle" presStyleLbl="alignNode1" presStyleIdx="3" presStyleCnt="5">
        <dgm:style>
          <a:lnRef idx="2">
            <a:schemeClr val="accent3">
              <a:shade val="50000"/>
            </a:schemeClr>
          </a:lnRef>
          <a:fillRef idx="1">
            <a:schemeClr val="accent3"/>
          </a:fillRef>
          <a:effectRef idx="0">
            <a:schemeClr val="accent3"/>
          </a:effectRef>
          <a:fontRef idx="minor">
            <a:schemeClr val="lt1"/>
          </a:fontRef>
        </dgm:style>
      </dgm:prSet>
      <dgm:spPr/>
    </dgm:pt>
    <dgm:pt modelId="{B05A9062-9BB3-4357-AD1B-603E574CBF04}" type="pres">
      <dgm:prSet presAssocID="{CF94E967-CBF8-471C-A801-3798372450E6}" presName="sibTrans" presStyleCnt="0"/>
      <dgm:spPr/>
    </dgm:pt>
    <dgm:pt modelId="{D841D2DD-4F1E-4C2D-B6B7-681B0B9AFBC1}" type="pres">
      <dgm:prSet presAssocID="{CF94E967-CBF8-471C-A801-3798372450E6}" presName="space" presStyleCnt="0"/>
      <dgm:spPr/>
    </dgm:pt>
    <dgm:pt modelId="{64DF92B7-6956-43F7-AAA1-4CFF9BB5D1B5}" type="pres">
      <dgm:prSet presAssocID="{2873C103-3320-4ACB-9455-8FD2BA47E905}" presName="composite" presStyleCnt="0"/>
      <dgm:spPr/>
    </dgm:pt>
    <dgm:pt modelId="{E2840F63-98E8-4867-9222-1D50221950EC}" type="pres">
      <dgm:prSet presAssocID="{2873C103-3320-4ACB-9455-8FD2BA47E905}" presName="LShape" presStyleLbl="alignNode1" presStyleIdx="4" presStyleCnt="5">
        <dgm:style>
          <a:lnRef idx="2">
            <a:schemeClr val="accent3"/>
          </a:lnRef>
          <a:fillRef idx="1">
            <a:schemeClr val="lt1"/>
          </a:fillRef>
          <a:effectRef idx="0">
            <a:schemeClr val="accent3"/>
          </a:effectRef>
          <a:fontRef idx="minor">
            <a:schemeClr val="dk1"/>
          </a:fontRef>
        </dgm:style>
      </dgm:prSet>
      <dgm:spPr/>
    </dgm:pt>
    <dgm:pt modelId="{AB9AB3E3-C4D0-44A3-A2D3-BFBB2553C53D}" type="pres">
      <dgm:prSet presAssocID="{2873C103-3320-4ACB-9455-8FD2BA47E905}" presName="ParentText" presStyleLbl="revTx" presStyleIdx="2" presStyleCnt="3">
        <dgm:presLayoutVars>
          <dgm:chMax val="0"/>
          <dgm:chPref val="0"/>
          <dgm:bulletEnabled val="1"/>
        </dgm:presLayoutVars>
      </dgm:prSet>
      <dgm:spPr/>
      <dgm:t>
        <a:bodyPr/>
        <a:lstStyle/>
        <a:p>
          <a:endParaRPr lang="tr-TR"/>
        </a:p>
      </dgm:t>
    </dgm:pt>
  </dgm:ptLst>
  <dgm:cxnLst>
    <dgm:cxn modelId="{96736C8D-E87A-440D-888E-294AECDC8452}" srcId="{119BC477-A243-4781-82C6-C1FF61E45771}" destId="{2873C103-3320-4ACB-9455-8FD2BA47E905}" srcOrd="2" destOrd="0" parTransId="{1607A8E4-5195-45A7-9B5D-54821C95BE34}" sibTransId="{C392E25B-E0CD-47F0-8991-C8432811AFD2}"/>
    <dgm:cxn modelId="{1C4EC132-D8E1-4E00-B8F7-56BC634B902C}" type="presOf" srcId="{3571F59A-546F-4D57-9E35-85C373A15C0F}" destId="{D741C61F-950B-4B92-97C1-822872BA1EF6}" srcOrd="0" destOrd="0" presId="urn:microsoft.com/office/officeart/2009/3/layout/StepUpProcess"/>
    <dgm:cxn modelId="{DB105F84-90E2-40CD-B59F-8682EC06B57C}" srcId="{119BC477-A243-4781-82C6-C1FF61E45771}" destId="{46EF5111-CDBC-48F7-9DBA-93BDF41AABA5}" srcOrd="0" destOrd="0" parTransId="{7391460D-48BA-41B3-8635-BFDD64291426}" sibTransId="{61555C22-D3B9-407E-9DFE-C04BB9F69980}"/>
    <dgm:cxn modelId="{5B04DE3A-99FE-4A33-BC1D-291837D35C6A}" type="presOf" srcId="{119BC477-A243-4781-82C6-C1FF61E45771}" destId="{80DEDF94-E4EF-4A64-9A62-B6FD58FB4E00}" srcOrd="0" destOrd="0" presId="urn:microsoft.com/office/officeart/2009/3/layout/StepUpProcess"/>
    <dgm:cxn modelId="{C1E541B3-BB59-465B-80AE-7C27E61C803D}" srcId="{119BC477-A243-4781-82C6-C1FF61E45771}" destId="{3571F59A-546F-4D57-9E35-85C373A15C0F}" srcOrd="1" destOrd="0" parTransId="{5C663916-100E-4D11-B8B9-7A78FBA754D0}" sibTransId="{CF94E967-CBF8-471C-A801-3798372450E6}"/>
    <dgm:cxn modelId="{F9D9BBC2-B90A-4122-AC54-5721DBF434EB}" type="presOf" srcId="{2873C103-3320-4ACB-9455-8FD2BA47E905}" destId="{AB9AB3E3-C4D0-44A3-A2D3-BFBB2553C53D}" srcOrd="0" destOrd="0" presId="urn:microsoft.com/office/officeart/2009/3/layout/StepUpProcess"/>
    <dgm:cxn modelId="{8450B0AB-B1CA-44A0-AFB5-784C425EC3A8}" type="presOf" srcId="{46EF5111-CDBC-48F7-9DBA-93BDF41AABA5}" destId="{B6DE9637-D0AC-49E3-B8CE-4DE04E100A95}" srcOrd="0" destOrd="0" presId="urn:microsoft.com/office/officeart/2009/3/layout/StepUpProcess"/>
    <dgm:cxn modelId="{91121AC4-FC10-43AE-8D07-747F4A647C5C}" type="presParOf" srcId="{80DEDF94-E4EF-4A64-9A62-B6FD58FB4E00}" destId="{3F085A78-A146-44E3-8E7C-7F2799B9E966}" srcOrd="0" destOrd="0" presId="urn:microsoft.com/office/officeart/2009/3/layout/StepUpProcess"/>
    <dgm:cxn modelId="{D967AE12-7B2C-431C-B3BC-92BFFEDB7199}" type="presParOf" srcId="{3F085A78-A146-44E3-8E7C-7F2799B9E966}" destId="{508CA2F0-1B29-442C-8A65-80FE6F5A889D}" srcOrd="0" destOrd="0" presId="urn:microsoft.com/office/officeart/2009/3/layout/StepUpProcess"/>
    <dgm:cxn modelId="{5750E179-FF7D-4C7C-A273-7FA5CF91F1A6}" type="presParOf" srcId="{3F085A78-A146-44E3-8E7C-7F2799B9E966}" destId="{B6DE9637-D0AC-49E3-B8CE-4DE04E100A95}" srcOrd="1" destOrd="0" presId="urn:microsoft.com/office/officeart/2009/3/layout/StepUpProcess"/>
    <dgm:cxn modelId="{20937305-EF8C-4006-B736-211D206A671B}" type="presParOf" srcId="{3F085A78-A146-44E3-8E7C-7F2799B9E966}" destId="{84D66B4B-8668-4144-A521-988AF58B27E8}" srcOrd="2" destOrd="0" presId="urn:microsoft.com/office/officeart/2009/3/layout/StepUpProcess"/>
    <dgm:cxn modelId="{C5D10E6E-00A4-48AA-BC11-0F533D379649}" type="presParOf" srcId="{80DEDF94-E4EF-4A64-9A62-B6FD58FB4E00}" destId="{15490F45-2A24-4FF9-B04B-885172A332DC}" srcOrd="1" destOrd="0" presId="urn:microsoft.com/office/officeart/2009/3/layout/StepUpProcess"/>
    <dgm:cxn modelId="{232497D5-8C2B-40AD-A74E-689A7B859E30}" type="presParOf" srcId="{15490F45-2A24-4FF9-B04B-885172A332DC}" destId="{2E199433-7BA9-463A-855B-FCD244059E26}" srcOrd="0" destOrd="0" presId="urn:microsoft.com/office/officeart/2009/3/layout/StepUpProcess"/>
    <dgm:cxn modelId="{074FE7C2-145C-49A8-BEAC-355BB7D13E3D}" type="presParOf" srcId="{80DEDF94-E4EF-4A64-9A62-B6FD58FB4E00}" destId="{9AB957FD-2DDD-4A8C-BB35-06F266DD0C30}" srcOrd="2" destOrd="0" presId="urn:microsoft.com/office/officeart/2009/3/layout/StepUpProcess"/>
    <dgm:cxn modelId="{8CF45CCD-AE58-4935-840C-A5629D09C916}" type="presParOf" srcId="{9AB957FD-2DDD-4A8C-BB35-06F266DD0C30}" destId="{621E28E2-7DCA-40D7-B942-4FF3E69F7FF6}" srcOrd="0" destOrd="0" presId="urn:microsoft.com/office/officeart/2009/3/layout/StepUpProcess"/>
    <dgm:cxn modelId="{E487BE33-6D07-4E88-A163-10EB84AD64BB}" type="presParOf" srcId="{9AB957FD-2DDD-4A8C-BB35-06F266DD0C30}" destId="{D741C61F-950B-4B92-97C1-822872BA1EF6}" srcOrd="1" destOrd="0" presId="urn:microsoft.com/office/officeart/2009/3/layout/StepUpProcess"/>
    <dgm:cxn modelId="{C0473F98-4727-4FA8-8C51-FE3535F7E29D}" type="presParOf" srcId="{9AB957FD-2DDD-4A8C-BB35-06F266DD0C30}" destId="{8049AF2C-59E8-43CF-B7A6-D1DC378082B1}" srcOrd="2" destOrd="0" presId="urn:microsoft.com/office/officeart/2009/3/layout/StepUpProcess"/>
    <dgm:cxn modelId="{26DD85F0-50C9-4B9B-9698-AC121F61855F}" type="presParOf" srcId="{80DEDF94-E4EF-4A64-9A62-B6FD58FB4E00}" destId="{B05A9062-9BB3-4357-AD1B-603E574CBF04}" srcOrd="3" destOrd="0" presId="urn:microsoft.com/office/officeart/2009/3/layout/StepUpProcess"/>
    <dgm:cxn modelId="{2AA86C99-F21E-4F66-83B2-6B52B97FBF96}" type="presParOf" srcId="{B05A9062-9BB3-4357-AD1B-603E574CBF04}" destId="{D841D2DD-4F1E-4C2D-B6B7-681B0B9AFBC1}" srcOrd="0" destOrd="0" presId="urn:microsoft.com/office/officeart/2009/3/layout/StepUpProcess"/>
    <dgm:cxn modelId="{868C25A0-6E68-4D4E-ACD0-A6023A76A39D}" type="presParOf" srcId="{80DEDF94-E4EF-4A64-9A62-B6FD58FB4E00}" destId="{64DF92B7-6956-43F7-AAA1-4CFF9BB5D1B5}" srcOrd="4" destOrd="0" presId="urn:microsoft.com/office/officeart/2009/3/layout/StepUpProcess"/>
    <dgm:cxn modelId="{DCD3CDB8-5DD2-428A-A188-A57F32432861}" type="presParOf" srcId="{64DF92B7-6956-43F7-AAA1-4CFF9BB5D1B5}" destId="{E2840F63-98E8-4867-9222-1D50221950EC}" srcOrd="0" destOrd="0" presId="urn:microsoft.com/office/officeart/2009/3/layout/StepUpProcess"/>
    <dgm:cxn modelId="{66C82D7F-8C85-44E7-B6A8-9B6E1EEE84DF}" type="presParOf" srcId="{64DF92B7-6956-43F7-AAA1-4CFF9BB5D1B5}" destId="{AB9AB3E3-C4D0-44A3-A2D3-BFBB2553C53D}"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FA73699A-5097-4BDC-83CA-37EA35ED747C}"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tr-TR"/>
        </a:p>
      </dgm:t>
    </dgm:pt>
    <dgm:pt modelId="{3A3A76C5-1F47-40AB-9697-518A63810191}">
      <dgm:prSet/>
      <dgm:spPr>
        <a:solidFill>
          <a:schemeClr val="tx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b="1" u="sng" dirty="0" smtClean="0">
              <a:solidFill>
                <a:schemeClr val="tx1"/>
              </a:solidFill>
            </a:rPr>
            <a:t>Kişilerin sosyal medya kullanımını tercih etme nedenleri;</a:t>
          </a:r>
          <a:endParaRPr lang="tr-TR" b="1" u="sng" dirty="0">
            <a:solidFill>
              <a:schemeClr val="tx1"/>
            </a:solidFill>
          </a:endParaRPr>
        </a:p>
      </dgm:t>
    </dgm:pt>
    <dgm:pt modelId="{C6543167-2A31-4231-A546-4A5B41ADC6E6}" type="parTrans" cxnId="{2E49CC9E-2B7F-48BC-BE71-03897507B90A}">
      <dgm:prSet/>
      <dgm:spPr/>
      <dgm:t>
        <a:bodyPr/>
        <a:lstStyle/>
        <a:p>
          <a:endParaRPr lang="tr-TR"/>
        </a:p>
      </dgm:t>
    </dgm:pt>
    <dgm:pt modelId="{581E88B0-B331-459D-9C08-EA7765C7E9A8}" type="sibTrans" cxnId="{2E49CC9E-2B7F-48BC-BE71-03897507B90A}">
      <dgm:prSet/>
      <dgm:spPr/>
      <dgm:t>
        <a:bodyPr/>
        <a:lstStyle/>
        <a:p>
          <a:endParaRPr lang="tr-TR"/>
        </a:p>
      </dgm:t>
    </dgm:pt>
    <dgm:pt modelId="{A329D2EE-2EA8-4E1D-89AB-305C1A32FB68}">
      <dgm:prSet>
        <dgm:style>
          <a:lnRef idx="2">
            <a:schemeClr val="accent6"/>
          </a:lnRef>
          <a:fillRef idx="1">
            <a:schemeClr val="lt1"/>
          </a:fillRef>
          <a:effectRef idx="0">
            <a:schemeClr val="accent6"/>
          </a:effectRef>
          <a:fontRef idx="minor">
            <a:schemeClr val="dk1"/>
          </a:fontRef>
        </dgm:style>
      </dgm:prSet>
      <dgm:spPr/>
      <dgm:t>
        <a:bodyPr/>
        <a:lstStyle/>
        <a:p>
          <a:pPr rtl="0"/>
          <a:r>
            <a:rPr lang="tr-TR" dirty="0" smtClean="0"/>
            <a:t>Günlük hayatında </a:t>
          </a:r>
          <a:r>
            <a:rPr lang="tr-TR" b="1" u="sng" dirty="0" smtClean="0"/>
            <a:t>çevresindeki kişiler ile iletişimde çok konuşkan bir yapıya sahip olmayan kişi</a:t>
          </a:r>
          <a:r>
            <a:rPr lang="tr-TR" dirty="0" smtClean="0"/>
            <a:t>, sosyal medya ortamlarında kendisini olduğundan çok daha sosyal bir kişi olarak gösterebilir.</a:t>
          </a:r>
          <a:endParaRPr lang="tr-TR" dirty="0"/>
        </a:p>
      </dgm:t>
    </dgm:pt>
    <dgm:pt modelId="{F1C0B8F0-BEAF-48A2-B1A6-E574452F2DFB}" type="parTrans" cxnId="{109DB6D3-1575-41B2-B6C6-B861C762843D}">
      <dgm:prSet/>
      <dgm:spPr/>
      <dgm:t>
        <a:bodyPr/>
        <a:lstStyle/>
        <a:p>
          <a:endParaRPr lang="tr-TR"/>
        </a:p>
      </dgm:t>
    </dgm:pt>
    <dgm:pt modelId="{AE251151-9997-4FF1-BC07-F1FDC03A4345}" type="sibTrans" cxnId="{109DB6D3-1575-41B2-B6C6-B861C762843D}">
      <dgm:prSet/>
      <dgm:spPr/>
      <dgm:t>
        <a:bodyPr/>
        <a:lstStyle/>
        <a:p>
          <a:endParaRPr lang="tr-TR"/>
        </a:p>
      </dgm:t>
    </dgm:pt>
    <dgm:pt modelId="{286F9CBA-81E7-4546-B2E8-9B182E9B94AE}">
      <dgm:prSet>
        <dgm:style>
          <a:lnRef idx="2">
            <a:schemeClr val="accent2"/>
          </a:lnRef>
          <a:fillRef idx="1">
            <a:schemeClr val="lt1"/>
          </a:fillRef>
          <a:effectRef idx="0">
            <a:schemeClr val="accent2"/>
          </a:effectRef>
          <a:fontRef idx="minor">
            <a:schemeClr val="dk1"/>
          </a:fontRef>
        </dgm:style>
      </dgm:prSet>
      <dgm:spPr/>
      <dgm:t>
        <a:bodyPr/>
        <a:lstStyle/>
        <a:p>
          <a:pPr rtl="0"/>
          <a:r>
            <a:rPr lang="tr-TR" dirty="0" smtClean="0"/>
            <a:t>Günlük hayatında insanlarla iletişimde oldukça aktif olan bir kişi, sosyal medyada daha durgun ve gizlenen bir karakterde olmayı tercih edebilir.</a:t>
          </a:r>
          <a:endParaRPr lang="tr-TR" dirty="0"/>
        </a:p>
      </dgm:t>
    </dgm:pt>
    <dgm:pt modelId="{CCE9051F-F98E-49F2-9272-7FAD4ED8F81B}" type="parTrans" cxnId="{54BA1C9A-A230-43E1-96E6-72DC8682C921}">
      <dgm:prSet/>
      <dgm:spPr/>
      <dgm:t>
        <a:bodyPr/>
        <a:lstStyle/>
        <a:p>
          <a:endParaRPr lang="tr-TR"/>
        </a:p>
      </dgm:t>
    </dgm:pt>
    <dgm:pt modelId="{B6033CCA-EB25-4B17-AF75-1946EC82C466}" type="sibTrans" cxnId="{54BA1C9A-A230-43E1-96E6-72DC8682C921}">
      <dgm:prSet/>
      <dgm:spPr/>
      <dgm:t>
        <a:bodyPr/>
        <a:lstStyle/>
        <a:p>
          <a:endParaRPr lang="tr-TR"/>
        </a:p>
      </dgm:t>
    </dgm:pt>
    <dgm:pt modelId="{7B650DE8-7800-4423-9356-47405C0C1C13}">
      <dgm:prSet>
        <dgm:style>
          <a:lnRef idx="2">
            <a:schemeClr val="accent4"/>
          </a:lnRef>
          <a:fillRef idx="1">
            <a:schemeClr val="lt1"/>
          </a:fillRef>
          <a:effectRef idx="0">
            <a:schemeClr val="accent4"/>
          </a:effectRef>
          <a:fontRef idx="minor">
            <a:schemeClr val="dk1"/>
          </a:fontRef>
        </dgm:style>
      </dgm:prSet>
      <dgm:spPr/>
      <dgm:t>
        <a:bodyPr/>
        <a:lstStyle/>
        <a:p>
          <a:pPr rtl="0"/>
          <a:r>
            <a:rPr lang="tr-TR" dirty="0" smtClean="0"/>
            <a:t>Sosyal medya üzerinde yapılan paylaşımlardan alınan </a:t>
          </a:r>
          <a:r>
            <a:rPr lang="tr-TR" b="1" u="sng" dirty="0" smtClean="0"/>
            <a:t>beğeniler, günlük hayatında takdir duygusundan yoksun olan kişiler için cezbedici </a:t>
          </a:r>
          <a:r>
            <a:rPr lang="tr-TR" dirty="0" smtClean="0"/>
            <a:t>olmaktadır.</a:t>
          </a:r>
          <a:endParaRPr lang="tr-TR" dirty="0"/>
        </a:p>
      </dgm:t>
    </dgm:pt>
    <dgm:pt modelId="{2F996E11-2EEB-4F9B-896C-D30B109481E4}" type="parTrans" cxnId="{7E1DF8A2-21D6-49EC-9196-E1EDAADECD8C}">
      <dgm:prSet/>
      <dgm:spPr/>
      <dgm:t>
        <a:bodyPr/>
        <a:lstStyle/>
        <a:p>
          <a:endParaRPr lang="tr-TR"/>
        </a:p>
      </dgm:t>
    </dgm:pt>
    <dgm:pt modelId="{BB9B775A-4BEC-4E66-9038-36B8931ED4A9}" type="sibTrans" cxnId="{7E1DF8A2-21D6-49EC-9196-E1EDAADECD8C}">
      <dgm:prSet/>
      <dgm:spPr/>
      <dgm:t>
        <a:bodyPr/>
        <a:lstStyle/>
        <a:p>
          <a:endParaRPr lang="tr-TR"/>
        </a:p>
      </dgm:t>
    </dgm:pt>
    <dgm:pt modelId="{345BE27E-E450-4A99-A0A0-1D7229635368}" type="pres">
      <dgm:prSet presAssocID="{FA73699A-5097-4BDC-83CA-37EA35ED747C}" presName="mainComposite" presStyleCnt="0">
        <dgm:presLayoutVars>
          <dgm:chPref val="1"/>
          <dgm:dir/>
          <dgm:animOne val="branch"/>
          <dgm:animLvl val="lvl"/>
          <dgm:resizeHandles val="exact"/>
        </dgm:presLayoutVars>
      </dgm:prSet>
      <dgm:spPr/>
      <dgm:t>
        <a:bodyPr/>
        <a:lstStyle/>
        <a:p>
          <a:endParaRPr lang="tr-TR"/>
        </a:p>
      </dgm:t>
    </dgm:pt>
    <dgm:pt modelId="{7E5DF5A4-D1D2-45A8-91A6-40B5668DF2CD}" type="pres">
      <dgm:prSet presAssocID="{FA73699A-5097-4BDC-83CA-37EA35ED747C}" presName="hierFlow" presStyleCnt="0"/>
      <dgm:spPr/>
    </dgm:pt>
    <dgm:pt modelId="{B13D3241-3281-45FA-86FF-98E406366708}" type="pres">
      <dgm:prSet presAssocID="{FA73699A-5097-4BDC-83CA-37EA35ED747C}" presName="hierChild1" presStyleCnt="0">
        <dgm:presLayoutVars>
          <dgm:chPref val="1"/>
          <dgm:animOne val="branch"/>
          <dgm:animLvl val="lvl"/>
        </dgm:presLayoutVars>
      </dgm:prSet>
      <dgm:spPr/>
    </dgm:pt>
    <dgm:pt modelId="{13C5075C-66DC-4C98-BD6E-277CD0ABFB3B}" type="pres">
      <dgm:prSet presAssocID="{3A3A76C5-1F47-40AB-9697-518A63810191}" presName="Name17" presStyleCnt="0"/>
      <dgm:spPr/>
    </dgm:pt>
    <dgm:pt modelId="{185A24C2-ABD3-4775-93C1-9C37FE706C7D}" type="pres">
      <dgm:prSet presAssocID="{3A3A76C5-1F47-40AB-9697-518A63810191}" presName="level1Shape" presStyleLbl="node0" presStyleIdx="0" presStyleCnt="1">
        <dgm:presLayoutVars>
          <dgm:chPref val="3"/>
        </dgm:presLayoutVars>
      </dgm:prSet>
      <dgm:spPr/>
      <dgm:t>
        <a:bodyPr/>
        <a:lstStyle/>
        <a:p>
          <a:endParaRPr lang="tr-TR"/>
        </a:p>
      </dgm:t>
    </dgm:pt>
    <dgm:pt modelId="{938A7873-C138-4E76-8584-5A8A86BDFE99}" type="pres">
      <dgm:prSet presAssocID="{3A3A76C5-1F47-40AB-9697-518A63810191}" presName="hierChild2" presStyleCnt="0"/>
      <dgm:spPr/>
    </dgm:pt>
    <dgm:pt modelId="{D2A5BBBA-A080-4CCE-BFB1-F5D40F8BA340}" type="pres">
      <dgm:prSet presAssocID="{F1C0B8F0-BEAF-48A2-B1A6-E574452F2DFB}" presName="Name25" presStyleLbl="parChTrans1D2" presStyleIdx="0" presStyleCnt="3"/>
      <dgm:spPr/>
      <dgm:t>
        <a:bodyPr/>
        <a:lstStyle/>
        <a:p>
          <a:endParaRPr lang="tr-TR"/>
        </a:p>
      </dgm:t>
    </dgm:pt>
    <dgm:pt modelId="{DAE78DB0-70AA-4F1F-A9AB-B6956A9FB07E}" type="pres">
      <dgm:prSet presAssocID="{F1C0B8F0-BEAF-48A2-B1A6-E574452F2DFB}" presName="connTx" presStyleLbl="parChTrans1D2" presStyleIdx="0" presStyleCnt="3"/>
      <dgm:spPr/>
      <dgm:t>
        <a:bodyPr/>
        <a:lstStyle/>
        <a:p>
          <a:endParaRPr lang="tr-TR"/>
        </a:p>
      </dgm:t>
    </dgm:pt>
    <dgm:pt modelId="{DB986FD9-A4D0-402B-8C7F-069D7FB87E2E}" type="pres">
      <dgm:prSet presAssocID="{A329D2EE-2EA8-4E1D-89AB-305C1A32FB68}" presName="Name30" presStyleCnt="0"/>
      <dgm:spPr/>
    </dgm:pt>
    <dgm:pt modelId="{5FA085DB-AAC1-489D-8346-1F3AD0C01CB2}" type="pres">
      <dgm:prSet presAssocID="{A329D2EE-2EA8-4E1D-89AB-305C1A32FB68}" presName="level2Shape" presStyleLbl="node2" presStyleIdx="0" presStyleCnt="3"/>
      <dgm:spPr/>
      <dgm:t>
        <a:bodyPr/>
        <a:lstStyle/>
        <a:p>
          <a:endParaRPr lang="tr-TR"/>
        </a:p>
      </dgm:t>
    </dgm:pt>
    <dgm:pt modelId="{185BA2E4-5BD6-4CD1-8438-D482C7767819}" type="pres">
      <dgm:prSet presAssocID="{A329D2EE-2EA8-4E1D-89AB-305C1A32FB68}" presName="hierChild3" presStyleCnt="0"/>
      <dgm:spPr/>
    </dgm:pt>
    <dgm:pt modelId="{6F99F015-ED92-4CEE-8D5C-E6BC593DC0BF}" type="pres">
      <dgm:prSet presAssocID="{CCE9051F-F98E-49F2-9272-7FAD4ED8F81B}" presName="Name25" presStyleLbl="parChTrans1D2" presStyleIdx="1" presStyleCnt="3"/>
      <dgm:spPr/>
      <dgm:t>
        <a:bodyPr/>
        <a:lstStyle/>
        <a:p>
          <a:endParaRPr lang="tr-TR"/>
        </a:p>
      </dgm:t>
    </dgm:pt>
    <dgm:pt modelId="{8363F7A6-D869-4134-9DA6-65226947B13A}" type="pres">
      <dgm:prSet presAssocID="{CCE9051F-F98E-49F2-9272-7FAD4ED8F81B}" presName="connTx" presStyleLbl="parChTrans1D2" presStyleIdx="1" presStyleCnt="3"/>
      <dgm:spPr/>
      <dgm:t>
        <a:bodyPr/>
        <a:lstStyle/>
        <a:p>
          <a:endParaRPr lang="tr-TR"/>
        </a:p>
      </dgm:t>
    </dgm:pt>
    <dgm:pt modelId="{CE14D80B-118C-4B54-AABB-08E3CCA22051}" type="pres">
      <dgm:prSet presAssocID="{286F9CBA-81E7-4546-B2E8-9B182E9B94AE}" presName="Name30" presStyleCnt="0"/>
      <dgm:spPr/>
    </dgm:pt>
    <dgm:pt modelId="{D1C04595-8198-4B18-8767-035D99B0651E}" type="pres">
      <dgm:prSet presAssocID="{286F9CBA-81E7-4546-B2E8-9B182E9B94AE}" presName="level2Shape" presStyleLbl="node2" presStyleIdx="1" presStyleCnt="3"/>
      <dgm:spPr/>
      <dgm:t>
        <a:bodyPr/>
        <a:lstStyle/>
        <a:p>
          <a:endParaRPr lang="tr-TR"/>
        </a:p>
      </dgm:t>
    </dgm:pt>
    <dgm:pt modelId="{DB400598-CADB-4BEF-B8B5-306A6C642FCC}" type="pres">
      <dgm:prSet presAssocID="{286F9CBA-81E7-4546-B2E8-9B182E9B94AE}" presName="hierChild3" presStyleCnt="0"/>
      <dgm:spPr/>
    </dgm:pt>
    <dgm:pt modelId="{45FB1F2D-BFA3-4B6C-9A0B-BD1603ECCAFC}" type="pres">
      <dgm:prSet presAssocID="{2F996E11-2EEB-4F9B-896C-D30B109481E4}" presName="Name25" presStyleLbl="parChTrans1D2" presStyleIdx="2" presStyleCnt="3"/>
      <dgm:spPr/>
      <dgm:t>
        <a:bodyPr/>
        <a:lstStyle/>
        <a:p>
          <a:endParaRPr lang="tr-TR"/>
        </a:p>
      </dgm:t>
    </dgm:pt>
    <dgm:pt modelId="{93CEDAFD-1108-492F-939F-059D65B0C018}" type="pres">
      <dgm:prSet presAssocID="{2F996E11-2EEB-4F9B-896C-D30B109481E4}" presName="connTx" presStyleLbl="parChTrans1D2" presStyleIdx="2" presStyleCnt="3"/>
      <dgm:spPr/>
      <dgm:t>
        <a:bodyPr/>
        <a:lstStyle/>
        <a:p>
          <a:endParaRPr lang="tr-TR"/>
        </a:p>
      </dgm:t>
    </dgm:pt>
    <dgm:pt modelId="{D9CAEAB0-5D55-43D3-AC58-EA4D7425CDF9}" type="pres">
      <dgm:prSet presAssocID="{7B650DE8-7800-4423-9356-47405C0C1C13}" presName="Name30" presStyleCnt="0"/>
      <dgm:spPr/>
    </dgm:pt>
    <dgm:pt modelId="{15BF15B8-8D32-4330-B1FC-A8708C2AF692}" type="pres">
      <dgm:prSet presAssocID="{7B650DE8-7800-4423-9356-47405C0C1C13}" presName="level2Shape" presStyleLbl="node2" presStyleIdx="2" presStyleCnt="3"/>
      <dgm:spPr/>
      <dgm:t>
        <a:bodyPr/>
        <a:lstStyle/>
        <a:p>
          <a:endParaRPr lang="tr-TR"/>
        </a:p>
      </dgm:t>
    </dgm:pt>
    <dgm:pt modelId="{B4AF57EE-D0CC-4DFC-8FB7-BB7594E4F7C8}" type="pres">
      <dgm:prSet presAssocID="{7B650DE8-7800-4423-9356-47405C0C1C13}" presName="hierChild3" presStyleCnt="0"/>
      <dgm:spPr/>
    </dgm:pt>
    <dgm:pt modelId="{87B041B3-2A50-4774-9216-EEF3C4EA4C93}" type="pres">
      <dgm:prSet presAssocID="{FA73699A-5097-4BDC-83CA-37EA35ED747C}" presName="bgShapesFlow" presStyleCnt="0"/>
      <dgm:spPr/>
    </dgm:pt>
  </dgm:ptLst>
  <dgm:cxnLst>
    <dgm:cxn modelId="{109DB6D3-1575-41B2-B6C6-B861C762843D}" srcId="{3A3A76C5-1F47-40AB-9697-518A63810191}" destId="{A329D2EE-2EA8-4E1D-89AB-305C1A32FB68}" srcOrd="0" destOrd="0" parTransId="{F1C0B8F0-BEAF-48A2-B1A6-E574452F2DFB}" sibTransId="{AE251151-9997-4FF1-BC07-F1FDC03A4345}"/>
    <dgm:cxn modelId="{51729367-14AF-4175-9566-BF39C9A795EB}" type="presOf" srcId="{FA73699A-5097-4BDC-83CA-37EA35ED747C}" destId="{345BE27E-E450-4A99-A0A0-1D7229635368}" srcOrd="0" destOrd="0" presId="urn:microsoft.com/office/officeart/2005/8/layout/hierarchy5"/>
    <dgm:cxn modelId="{37F3E20F-400A-44BA-8908-F610B263CEBD}" type="presOf" srcId="{7B650DE8-7800-4423-9356-47405C0C1C13}" destId="{15BF15B8-8D32-4330-B1FC-A8708C2AF692}" srcOrd="0" destOrd="0" presId="urn:microsoft.com/office/officeart/2005/8/layout/hierarchy5"/>
    <dgm:cxn modelId="{C98EFF8D-4E42-4D82-9EEF-2B0950191273}" type="presOf" srcId="{F1C0B8F0-BEAF-48A2-B1A6-E574452F2DFB}" destId="{D2A5BBBA-A080-4CCE-BFB1-F5D40F8BA340}" srcOrd="0" destOrd="0" presId="urn:microsoft.com/office/officeart/2005/8/layout/hierarchy5"/>
    <dgm:cxn modelId="{297BD86B-2C8B-4D8B-AAFC-4C63BE420448}" type="presOf" srcId="{F1C0B8F0-BEAF-48A2-B1A6-E574452F2DFB}" destId="{DAE78DB0-70AA-4F1F-A9AB-B6956A9FB07E}" srcOrd="1" destOrd="0" presId="urn:microsoft.com/office/officeart/2005/8/layout/hierarchy5"/>
    <dgm:cxn modelId="{2E49CC9E-2B7F-48BC-BE71-03897507B90A}" srcId="{FA73699A-5097-4BDC-83CA-37EA35ED747C}" destId="{3A3A76C5-1F47-40AB-9697-518A63810191}" srcOrd="0" destOrd="0" parTransId="{C6543167-2A31-4231-A546-4A5B41ADC6E6}" sibTransId="{581E88B0-B331-459D-9C08-EA7765C7E9A8}"/>
    <dgm:cxn modelId="{7E1DF8A2-21D6-49EC-9196-E1EDAADECD8C}" srcId="{3A3A76C5-1F47-40AB-9697-518A63810191}" destId="{7B650DE8-7800-4423-9356-47405C0C1C13}" srcOrd="2" destOrd="0" parTransId="{2F996E11-2EEB-4F9B-896C-D30B109481E4}" sibTransId="{BB9B775A-4BEC-4E66-9038-36B8931ED4A9}"/>
    <dgm:cxn modelId="{EBCC58BD-85C8-4BBD-AEBC-04422670A6A1}" type="presOf" srcId="{3A3A76C5-1F47-40AB-9697-518A63810191}" destId="{185A24C2-ABD3-4775-93C1-9C37FE706C7D}" srcOrd="0" destOrd="0" presId="urn:microsoft.com/office/officeart/2005/8/layout/hierarchy5"/>
    <dgm:cxn modelId="{7B82BC31-0A57-43B4-B3E7-F979A18EDAF9}" type="presOf" srcId="{CCE9051F-F98E-49F2-9272-7FAD4ED8F81B}" destId="{6F99F015-ED92-4CEE-8D5C-E6BC593DC0BF}" srcOrd="0" destOrd="0" presId="urn:microsoft.com/office/officeart/2005/8/layout/hierarchy5"/>
    <dgm:cxn modelId="{E36A3F55-F6D1-4EA9-B598-57180B7A073F}" type="presOf" srcId="{286F9CBA-81E7-4546-B2E8-9B182E9B94AE}" destId="{D1C04595-8198-4B18-8767-035D99B0651E}" srcOrd="0" destOrd="0" presId="urn:microsoft.com/office/officeart/2005/8/layout/hierarchy5"/>
    <dgm:cxn modelId="{E71AC008-1EDA-4443-A38D-999B9EED75E0}" type="presOf" srcId="{2F996E11-2EEB-4F9B-896C-D30B109481E4}" destId="{45FB1F2D-BFA3-4B6C-9A0B-BD1603ECCAFC}" srcOrd="0" destOrd="0" presId="urn:microsoft.com/office/officeart/2005/8/layout/hierarchy5"/>
    <dgm:cxn modelId="{FF3A4583-5309-4347-8B5B-4277E812A172}" type="presOf" srcId="{A329D2EE-2EA8-4E1D-89AB-305C1A32FB68}" destId="{5FA085DB-AAC1-489D-8346-1F3AD0C01CB2}" srcOrd="0" destOrd="0" presId="urn:microsoft.com/office/officeart/2005/8/layout/hierarchy5"/>
    <dgm:cxn modelId="{E6BEF234-3EB3-44E9-AA6A-9AEEB50A611D}" type="presOf" srcId="{2F996E11-2EEB-4F9B-896C-D30B109481E4}" destId="{93CEDAFD-1108-492F-939F-059D65B0C018}" srcOrd="1" destOrd="0" presId="urn:microsoft.com/office/officeart/2005/8/layout/hierarchy5"/>
    <dgm:cxn modelId="{7DF158CF-6FD3-4924-880E-0931651DEBCC}" type="presOf" srcId="{CCE9051F-F98E-49F2-9272-7FAD4ED8F81B}" destId="{8363F7A6-D869-4134-9DA6-65226947B13A}" srcOrd="1" destOrd="0" presId="urn:microsoft.com/office/officeart/2005/8/layout/hierarchy5"/>
    <dgm:cxn modelId="{54BA1C9A-A230-43E1-96E6-72DC8682C921}" srcId="{3A3A76C5-1F47-40AB-9697-518A63810191}" destId="{286F9CBA-81E7-4546-B2E8-9B182E9B94AE}" srcOrd="1" destOrd="0" parTransId="{CCE9051F-F98E-49F2-9272-7FAD4ED8F81B}" sibTransId="{B6033CCA-EB25-4B17-AF75-1946EC82C466}"/>
    <dgm:cxn modelId="{FAF267C2-481F-48AD-B855-D80F112D7218}" type="presParOf" srcId="{345BE27E-E450-4A99-A0A0-1D7229635368}" destId="{7E5DF5A4-D1D2-45A8-91A6-40B5668DF2CD}" srcOrd="0" destOrd="0" presId="urn:microsoft.com/office/officeart/2005/8/layout/hierarchy5"/>
    <dgm:cxn modelId="{8097FA46-EB81-4269-A79C-BE16FDDF72BB}" type="presParOf" srcId="{7E5DF5A4-D1D2-45A8-91A6-40B5668DF2CD}" destId="{B13D3241-3281-45FA-86FF-98E406366708}" srcOrd="0" destOrd="0" presId="urn:microsoft.com/office/officeart/2005/8/layout/hierarchy5"/>
    <dgm:cxn modelId="{C7B44950-A00B-487C-B4A7-614B9EF5D4F4}" type="presParOf" srcId="{B13D3241-3281-45FA-86FF-98E406366708}" destId="{13C5075C-66DC-4C98-BD6E-277CD0ABFB3B}" srcOrd="0" destOrd="0" presId="urn:microsoft.com/office/officeart/2005/8/layout/hierarchy5"/>
    <dgm:cxn modelId="{BC4C02F5-0F88-4B46-9706-3ED3062F3DE3}" type="presParOf" srcId="{13C5075C-66DC-4C98-BD6E-277CD0ABFB3B}" destId="{185A24C2-ABD3-4775-93C1-9C37FE706C7D}" srcOrd="0" destOrd="0" presId="urn:microsoft.com/office/officeart/2005/8/layout/hierarchy5"/>
    <dgm:cxn modelId="{AA92D471-4056-4A94-B401-910525CF31F4}" type="presParOf" srcId="{13C5075C-66DC-4C98-BD6E-277CD0ABFB3B}" destId="{938A7873-C138-4E76-8584-5A8A86BDFE99}" srcOrd="1" destOrd="0" presId="urn:microsoft.com/office/officeart/2005/8/layout/hierarchy5"/>
    <dgm:cxn modelId="{1501239C-9F0A-4103-9C29-22654FF344EB}" type="presParOf" srcId="{938A7873-C138-4E76-8584-5A8A86BDFE99}" destId="{D2A5BBBA-A080-4CCE-BFB1-F5D40F8BA340}" srcOrd="0" destOrd="0" presId="urn:microsoft.com/office/officeart/2005/8/layout/hierarchy5"/>
    <dgm:cxn modelId="{A4C96849-4E69-446F-8CAE-E625A784273D}" type="presParOf" srcId="{D2A5BBBA-A080-4CCE-BFB1-F5D40F8BA340}" destId="{DAE78DB0-70AA-4F1F-A9AB-B6956A9FB07E}" srcOrd="0" destOrd="0" presId="urn:microsoft.com/office/officeart/2005/8/layout/hierarchy5"/>
    <dgm:cxn modelId="{C6793A8F-CA15-41E0-B7BF-4029F78AEB4A}" type="presParOf" srcId="{938A7873-C138-4E76-8584-5A8A86BDFE99}" destId="{DB986FD9-A4D0-402B-8C7F-069D7FB87E2E}" srcOrd="1" destOrd="0" presId="urn:microsoft.com/office/officeart/2005/8/layout/hierarchy5"/>
    <dgm:cxn modelId="{BAC00EC3-404F-4168-9319-6BE9F04BB623}" type="presParOf" srcId="{DB986FD9-A4D0-402B-8C7F-069D7FB87E2E}" destId="{5FA085DB-AAC1-489D-8346-1F3AD0C01CB2}" srcOrd="0" destOrd="0" presId="urn:microsoft.com/office/officeart/2005/8/layout/hierarchy5"/>
    <dgm:cxn modelId="{86F2EBED-F80E-4094-9051-66CD949236ED}" type="presParOf" srcId="{DB986FD9-A4D0-402B-8C7F-069D7FB87E2E}" destId="{185BA2E4-5BD6-4CD1-8438-D482C7767819}" srcOrd="1" destOrd="0" presId="urn:microsoft.com/office/officeart/2005/8/layout/hierarchy5"/>
    <dgm:cxn modelId="{86E0EF07-6A64-4A8C-A888-59B3248050D1}" type="presParOf" srcId="{938A7873-C138-4E76-8584-5A8A86BDFE99}" destId="{6F99F015-ED92-4CEE-8D5C-E6BC593DC0BF}" srcOrd="2" destOrd="0" presId="urn:microsoft.com/office/officeart/2005/8/layout/hierarchy5"/>
    <dgm:cxn modelId="{6F7FB555-7D6B-41E8-9547-A171880C12EF}" type="presParOf" srcId="{6F99F015-ED92-4CEE-8D5C-E6BC593DC0BF}" destId="{8363F7A6-D869-4134-9DA6-65226947B13A}" srcOrd="0" destOrd="0" presId="urn:microsoft.com/office/officeart/2005/8/layout/hierarchy5"/>
    <dgm:cxn modelId="{2CFA78CA-FC57-474B-BF2F-C8E81812727E}" type="presParOf" srcId="{938A7873-C138-4E76-8584-5A8A86BDFE99}" destId="{CE14D80B-118C-4B54-AABB-08E3CCA22051}" srcOrd="3" destOrd="0" presId="urn:microsoft.com/office/officeart/2005/8/layout/hierarchy5"/>
    <dgm:cxn modelId="{0A9B1ECF-7614-4AE1-A724-B2E381455B6C}" type="presParOf" srcId="{CE14D80B-118C-4B54-AABB-08E3CCA22051}" destId="{D1C04595-8198-4B18-8767-035D99B0651E}" srcOrd="0" destOrd="0" presId="urn:microsoft.com/office/officeart/2005/8/layout/hierarchy5"/>
    <dgm:cxn modelId="{C7D88E9D-D341-4DFF-A434-477BD5F581FD}" type="presParOf" srcId="{CE14D80B-118C-4B54-AABB-08E3CCA22051}" destId="{DB400598-CADB-4BEF-B8B5-306A6C642FCC}" srcOrd="1" destOrd="0" presId="urn:microsoft.com/office/officeart/2005/8/layout/hierarchy5"/>
    <dgm:cxn modelId="{514F7B17-F5EE-4FE8-ABDD-208CF89DECEB}" type="presParOf" srcId="{938A7873-C138-4E76-8584-5A8A86BDFE99}" destId="{45FB1F2D-BFA3-4B6C-9A0B-BD1603ECCAFC}" srcOrd="4" destOrd="0" presId="urn:microsoft.com/office/officeart/2005/8/layout/hierarchy5"/>
    <dgm:cxn modelId="{1BD56CE9-55CD-47B9-BCD9-424502DDA218}" type="presParOf" srcId="{45FB1F2D-BFA3-4B6C-9A0B-BD1603ECCAFC}" destId="{93CEDAFD-1108-492F-939F-059D65B0C018}" srcOrd="0" destOrd="0" presId="urn:microsoft.com/office/officeart/2005/8/layout/hierarchy5"/>
    <dgm:cxn modelId="{BC287D7D-A3FD-41B3-B607-A20F038CA368}" type="presParOf" srcId="{938A7873-C138-4E76-8584-5A8A86BDFE99}" destId="{D9CAEAB0-5D55-43D3-AC58-EA4D7425CDF9}" srcOrd="5" destOrd="0" presId="urn:microsoft.com/office/officeart/2005/8/layout/hierarchy5"/>
    <dgm:cxn modelId="{4A6F4FC6-5789-4D66-BBC9-CE975A8CEE15}" type="presParOf" srcId="{D9CAEAB0-5D55-43D3-AC58-EA4D7425CDF9}" destId="{15BF15B8-8D32-4330-B1FC-A8708C2AF692}" srcOrd="0" destOrd="0" presId="urn:microsoft.com/office/officeart/2005/8/layout/hierarchy5"/>
    <dgm:cxn modelId="{DEA7D159-5D4B-43B6-AED8-C9E1E1BDAA25}" type="presParOf" srcId="{D9CAEAB0-5D55-43D3-AC58-EA4D7425CDF9}" destId="{B4AF57EE-D0CC-4DFC-8FB7-BB7594E4F7C8}" srcOrd="1" destOrd="0" presId="urn:microsoft.com/office/officeart/2005/8/layout/hierarchy5"/>
    <dgm:cxn modelId="{CCBC85DB-96CA-4311-B3BE-064BDBB13B83}" type="presParOf" srcId="{345BE27E-E450-4A99-A0A0-1D7229635368}" destId="{87B041B3-2A50-4774-9216-EEF3C4EA4C93}"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123FD69-A9A7-4210-BBBE-1F368E409CE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tr-TR"/>
        </a:p>
      </dgm:t>
    </dgm:pt>
    <dgm:pt modelId="{3C18CB51-D2BF-4286-9F18-DA9A8F8DBEF6}">
      <dgm:prSet>
        <dgm:style>
          <a:lnRef idx="2">
            <a:schemeClr val="accent2"/>
          </a:lnRef>
          <a:fillRef idx="1">
            <a:schemeClr val="lt1"/>
          </a:fillRef>
          <a:effectRef idx="0">
            <a:schemeClr val="accent2"/>
          </a:effectRef>
          <a:fontRef idx="minor">
            <a:schemeClr val="dk1"/>
          </a:fontRef>
        </dgm:style>
      </dgm:prSet>
      <dgm:spPr/>
      <dgm:t>
        <a:bodyPr/>
        <a:lstStyle/>
        <a:p>
          <a:pPr rtl="0"/>
          <a:r>
            <a:rPr lang="tr-TR" dirty="0" smtClean="0"/>
            <a:t>Sosyal medya ortamları sundukları </a:t>
          </a:r>
          <a:r>
            <a:rPr lang="tr-TR" b="1" u="sng" dirty="0" smtClean="0"/>
            <a:t>iletişim tarzı sebepleriyle kullanıcıların günlerinin çok büyük kısımlarını bu ortamlarda harcamalarına </a:t>
          </a:r>
          <a:r>
            <a:rPr lang="tr-TR" dirty="0" smtClean="0"/>
            <a:t>sebep olmaktadır.</a:t>
          </a:r>
          <a:endParaRPr lang="tr-TR" dirty="0"/>
        </a:p>
      </dgm:t>
    </dgm:pt>
    <dgm:pt modelId="{E3AF01CB-742F-4A98-AD40-26253D2D9D4C}" type="parTrans" cxnId="{E7CD43FC-ADAD-422D-BE37-39E61529DA84}">
      <dgm:prSet/>
      <dgm:spPr/>
      <dgm:t>
        <a:bodyPr/>
        <a:lstStyle/>
        <a:p>
          <a:endParaRPr lang="tr-TR"/>
        </a:p>
      </dgm:t>
    </dgm:pt>
    <dgm:pt modelId="{03C32394-4CD6-4912-8355-EAAB53744516}" type="sibTrans" cxnId="{E7CD43FC-ADAD-422D-BE37-39E61529DA84}">
      <dgm:prSet/>
      <dgm:spPr/>
      <dgm:t>
        <a:bodyPr/>
        <a:lstStyle/>
        <a:p>
          <a:endParaRPr lang="tr-TR"/>
        </a:p>
      </dgm:t>
    </dgm:pt>
    <dgm:pt modelId="{ED33786E-8478-4326-9B71-6A2EC2BA239C}">
      <dgm:prSet>
        <dgm:style>
          <a:lnRef idx="2">
            <a:schemeClr val="accent1"/>
          </a:lnRef>
          <a:fillRef idx="1">
            <a:schemeClr val="lt1"/>
          </a:fillRef>
          <a:effectRef idx="0">
            <a:schemeClr val="accent1"/>
          </a:effectRef>
          <a:fontRef idx="minor">
            <a:schemeClr val="dk1"/>
          </a:fontRef>
        </dgm:style>
      </dgm:prSet>
      <dgm:spPr/>
      <dgm:t>
        <a:bodyPr/>
        <a:lstStyle/>
        <a:p>
          <a:pPr rtl="0"/>
          <a:r>
            <a:rPr lang="tr-TR" dirty="0" smtClean="0"/>
            <a:t>Kişilerin </a:t>
          </a:r>
          <a:r>
            <a:rPr lang="tr-TR" b="1" u="sng" dirty="0" smtClean="0"/>
            <a:t>internet ortamında harcadıkları zamanının ciddi oranlara varması, sosyal medya bağımlılığını</a:t>
          </a:r>
          <a:r>
            <a:rPr lang="tr-TR" dirty="0" smtClean="0"/>
            <a:t> ortaya çıkarmaktadır. </a:t>
          </a:r>
          <a:endParaRPr lang="tr-TR" dirty="0"/>
        </a:p>
      </dgm:t>
    </dgm:pt>
    <dgm:pt modelId="{0CD97752-49F2-47D8-8A5A-B6F911C30B33}" type="parTrans" cxnId="{3689951C-C85C-4BD1-90B8-CADD13D2BABA}">
      <dgm:prSet/>
      <dgm:spPr/>
      <dgm:t>
        <a:bodyPr/>
        <a:lstStyle/>
        <a:p>
          <a:endParaRPr lang="tr-TR"/>
        </a:p>
      </dgm:t>
    </dgm:pt>
    <dgm:pt modelId="{C51DD573-8000-4B1E-BFD1-97855FA8707D}" type="sibTrans" cxnId="{3689951C-C85C-4BD1-90B8-CADD13D2BABA}">
      <dgm:prSet/>
      <dgm:spPr/>
      <dgm:t>
        <a:bodyPr/>
        <a:lstStyle/>
        <a:p>
          <a:endParaRPr lang="tr-TR"/>
        </a:p>
      </dgm:t>
    </dgm:pt>
    <dgm:pt modelId="{C9CDCED4-F61D-4FF3-85DC-74F699205997}" type="pres">
      <dgm:prSet presAssocID="{6123FD69-A9A7-4210-BBBE-1F368E409CE2}" presName="CompostProcess" presStyleCnt="0">
        <dgm:presLayoutVars>
          <dgm:dir/>
          <dgm:resizeHandles val="exact"/>
        </dgm:presLayoutVars>
      </dgm:prSet>
      <dgm:spPr/>
      <dgm:t>
        <a:bodyPr/>
        <a:lstStyle/>
        <a:p>
          <a:endParaRPr lang="tr-TR"/>
        </a:p>
      </dgm:t>
    </dgm:pt>
    <dgm:pt modelId="{84BED11E-6CF2-403C-8071-3745B4DFC7A7}" type="pres">
      <dgm:prSet presAssocID="{6123FD69-A9A7-4210-BBBE-1F368E409CE2}" presName="arrow" presStyleLbl="bgShp" presStyleIdx="0" presStyleCnt="1"/>
      <dgm:spPr>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AA170548-9DE6-4190-8A38-C75D89C85BE7}" type="pres">
      <dgm:prSet presAssocID="{6123FD69-A9A7-4210-BBBE-1F368E409CE2}" presName="linearProcess" presStyleCnt="0"/>
      <dgm:spPr/>
    </dgm:pt>
    <dgm:pt modelId="{638DC861-5CB6-49CB-A979-50F55CF76B0F}" type="pres">
      <dgm:prSet presAssocID="{3C18CB51-D2BF-4286-9F18-DA9A8F8DBEF6}" presName="textNode" presStyleLbl="node1" presStyleIdx="0" presStyleCnt="2">
        <dgm:presLayoutVars>
          <dgm:bulletEnabled val="1"/>
        </dgm:presLayoutVars>
      </dgm:prSet>
      <dgm:spPr/>
      <dgm:t>
        <a:bodyPr/>
        <a:lstStyle/>
        <a:p>
          <a:endParaRPr lang="tr-TR"/>
        </a:p>
      </dgm:t>
    </dgm:pt>
    <dgm:pt modelId="{9B87E895-AF6E-4ED9-8A4A-AAA613353189}" type="pres">
      <dgm:prSet presAssocID="{03C32394-4CD6-4912-8355-EAAB53744516}" presName="sibTrans" presStyleCnt="0"/>
      <dgm:spPr/>
    </dgm:pt>
    <dgm:pt modelId="{AD035627-493C-4B07-9DCC-CAA31BCFEFF7}" type="pres">
      <dgm:prSet presAssocID="{ED33786E-8478-4326-9B71-6A2EC2BA239C}" presName="textNode" presStyleLbl="node1" presStyleIdx="1" presStyleCnt="2">
        <dgm:presLayoutVars>
          <dgm:bulletEnabled val="1"/>
        </dgm:presLayoutVars>
      </dgm:prSet>
      <dgm:spPr/>
      <dgm:t>
        <a:bodyPr/>
        <a:lstStyle/>
        <a:p>
          <a:endParaRPr lang="tr-TR"/>
        </a:p>
      </dgm:t>
    </dgm:pt>
  </dgm:ptLst>
  <dgm:cxnLst>
    <dgm:cxn modelId="{3689951C-C85C-4BD1-90B8-CADD13D2BABA}" srcId="{6123FD69-A9A7-4210-BBBE-1F368E409CE2}" destId="{ED33786E-8478-4326-9B71-6A2EC2BA239C}" srcOrd="1" destOrd="0" parTransId="{0CD97752-49F2-47D8-8A5A-B6F911C30B33}" sibTransId="{C51DD573-8000-4B1E-BFD1-97855FA8707D}"/>
    <dgm:cxn modelId="{04054D77-2696-427C-8BB7-E8835B5EF0A5}" type="presOf" srcId="{ED33786E-8478-4326-9B71-6A2EC2BA239C}" destId="{AD035627-493C-4B07-9DCC-CAA31BCFEFF7}" srcOrd="0" destOrd="0" presId="urn:microsoft.com/office/officeart/2005/8/layout/hProcess9"/>
    <dgm:cxn modelId="{0F4A0F27-BA88-4731-A15F-FF33CDE6F40F}" type="presOf" srcId="{3C18CB51-D2BF-4286-9F18-DA9A8F8DBEF6}" destId="{638DC861-5CB6-49CB-A979-50F55CF76B0F}" srcOrd="0" destOrd="0" presId="urn:microsoft.com/office/officeart/2005/8/layout/hProcess9"/>
    <dgm:cxn modelId="{E7CD43FC-ADAD-422D-BE37-39E61529DA84}" srcId="{6123FD69-A9A7-4210-BBBE-1F368E409CE2}" destId="{3C18CB51-D2BF-4286-9F18-DA9A8F8DBEF6}" srcOrd="0" destOrd="0" parTransId="{E3AF01CB-742F-4A98-AD40-26253D2D9D4C}" sibTransId="{03C32394-4CD6-4912-8355-EAAB53744516}"/>
    <dgm:cxn modelId="{0DBA562F-459B-4ED5-9B76-03EF1EE5299D}" type="presOf" srcId="{6123FD69-A9A7-4210-BBBE-1F368E409CE2}" destId="{C9CDCED4-F61D-4FF3-85DC-74F699205997}" srcOrd="0" destOrd="0" presId="urn:microsoft.com/office/officeart/2005/8/layout/hProcess9"/>
    <dgm:cxn modelId="{74231CC6-A6DD-4032-A149-110EFD713C94}" type="presParOf" srcId="{C9CDCED4-F61D-4FF3-85DC-74F699205997}" destId="{84BED11E-6CF2-403C-8071-3745B4DFC7A7}" srcOrd="0" destOrd="0" presId="urn:microsoft.com/office/officeart/2005/8/layout/hProcess9"/>
    <dgm:cxn modelId="{6DA7722E-4FE6-4034-9B98-D30729B155D4}" type="presParOf" srcId="{C9CDCED4-F61D-4FF3-85DC-74F699205997}" destId="{AA170548-9DE6-4190-8A38-C75D89C85BE7}" srcOrd="1" destOrd="0" presId="urn:microsoft.com/office/officeart/2005/8/layout/hProcess9"/>
    <dgm:cxn modelId="{39D93300-1E4C-4D5B-859A-BA010BA7B6B0}" type="presParOf" srcId="{AA170548-9DE6-4190-8A38-C75D89C85BE7}" destId="{638DC861-5CB6-49CB-A979-50F55CF76B0F}" srcOrd="0" destOrd="0" presId="urn:microsoft.com/office/officeart/2005/8/layout/hProcess9"/>
    <dgm:cxn modelId="{CE90362B-4123-4F02-B1D3-C5E60C30D22C}" type="presParOf" srcId="{AA170548-9DE6-4190-8A38-C75D89C85BE7}" destId="{9B87E895-AF6E-4ED9-8A4A-AAA613353189}" srcOrd="1" destOrd="0" presId="urn:microsoft.com/office/officeart/2005/8/layout/hProcess9"/>
    <dgm:cxn modelId="{B22DCEB3-2200-458F-B204-61EA4AA74906}" type="presParOf" srcId="{AA170548-9DE6-4190-8A38-C75D89C85BE7}" destId="{AD035627-493C-4B07-9DCC-CAA31BCFEFF7}"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5FA7EE01-36E4-434C-91EC-87A07291DB27}" type="doc">
      <dgm:prSet loTypeId="urn:microsoft.com/office/officeart/2005/8/layout/venn1" loCatId="relationship" qsTypeId="urn:microsoft.com/office/officeart/2005/8/quickstyle/simple2" qsCatId="simple" csTypeId="urn:microsoft.com/office/officeart/2005/8/colors/accent1_2" csCatId="accent1" phldr="1"/>
      <dgm:spPr/>
      <dgm:t>
        <a:bodyPr/>
        <a:lstStyle/>
        <a:p>
          <a:endParaRPr lang="tr-TR"/>
        </a:p>
      </dgm:t>
    </dgm:pt>
    <dgm:pt modelId="{0582A98F-9370-431E-B1EF-7DC3FCF81BEC}">
      <dgm:prSet>
        <dgm:style>
          <a:lnRef idx="1">
            <a:schemeClr val="accent4"/>
          </a:lnRef>
          <a:fillRef idx="2">
            <a:schemeClr val="accent4"/>
          </a:fillRef>
          <a:effectRef idx="1">
            <a:schemeClr val="accent4"/>
          </a:effectRef>
          <a:fontRef idx="minor">
            <a:schemeClr val="dk1"/>
          </a:fontRef>
        </dgm:style>
      </dgm:prSet>
      <dgm:spPr/>
      <dgm:t>
        <a:bodyPr/>
        <a:lstStyle/>
        <a:p>
          <a:pPr rtl="0"/>
          <a:r>
            <a:rPr lang="tr-TR" dirty="0" smtClean="0"/>
            <a:t>Sosyal medya bağımlılığı ile ilgili literatürde farklı tanımlamalar yapılmakla birlikte yapılan bu tanımlarda </a:t>
          </a:r>
          <a:r>
            <a:rPr lang="tr-TR" b="1" u="sng" dirty="0" smtClean="0"/>
            <a:t>bağımlılık davranışının gelişiminde ortak olan kavramların yer alması </a:t>
          </a:r>
          <a:r>
            <a:rPr lang="tr-TR" dirty="0" smtClean="0"/>
            <a:t>da dikkat çeken noktalardan birdir. </a:t>
          </a:r>
          <a:endParaRPr lang="tr-TR" dirty="0"/>
        </a:p>
      </dgm:t>
    </dgm:pt>
    <dgm:pt modelId="{1894F93F-5F48-4642-B943-1BE64B65F60D}" type="parTrans" cxnId="{9601546A-8F37-4587-82ED-2745BD5A2DC7}">
      <dgm:prSet/>
      <dgm:spPr/>
      <dgm:t>
        <a:bodyPr/>
        <a:lstStyle/>
        <a:p>
          <a:endParaRPr lang="tr-TR"/>
        </a:p>
      </dgm:t>
    </dgm:pt>
    <dgm:pt modelId="{BA852681-CAF5-4816-9B3A-EC2F6655566D}" type="sibTrans" cxnId="{9601546A-8F37-4587-82ED-2745BD5A2DC7}">
      <dgm:prSet/>
      <dgm:spPr/>
      <dgm:t>
        <a:bodyPr/>
        <a:lstStyle/>
        <a:p>
          <a:endParaRPr lang="tr-TR"/>
        </a:p>
      </dgm:t>
    </dgm:pt>
    <dgm:pt modelId="{03413AF4-ED23-40FD-B5FB-BF2A90F76ECA}" type="pres">
      <dgm:prSet presAssocID="{5FA7EE01-36E4-434C-91EC-87A07291DB27}" presName="compositeShape" presStyleCnt="0">
        <dgm:presLayoutVars>
          <dgm:chMax val="7"/>
          <dgm:dir/>
          <dgm:resizeHandles val="exact"/>
        </dgm:presLayoutVars>
      </dgm:prSet>
      <dgm:spPr/>
      <dgm:t>
        <a:bodyPr/>
        <a:lstStyle/>
        <a:p>
          <a:endParaRPr lang="tr-TR"/>
        </a:p>
      </dgm:t>
    </dgm:pt>
    <dgm:pt modelId="{AF2C63A0-53E8-4031-985F-D17F3A9C06C8}" type="pres">
      <dgm:prSet presAssocID="{0582A98F-9370-431E-B1EF-7DC3FCF81BEC}" presName="circ1TxSh" presStyleLbl="vennNode1" presStyleIdx="0" presStyleCnt="1"/>
      <dgm:spPr/>
      <dgm:t>
        <a:bodyPr/>
        <a:lstStyle/>
        <a:p>
          <a:endParaRPr lang="tr-TR"/>
        </a:p>
      </dgm:t>
    </dgm:pt>
  </dgm:ptLst>
  <dgm:cxnLst>
    <dgm:cxn modelId="{77BCF066-AAB5-463E-A6D0-4BFA8E61E46D}" type="presOf" srcId="{0582A98F-9370-431E-B1EF-7DC3FCF81BEC}" destId="{AF2C63A0-53E8-4031-985F-D17F3A9C06C8}" srcOrd="0" destOrd="0" presId="urn:microsoft.com/office/officeart/2005/8/layout/venn1"/>
    <dgm:cxn modelId="{0D27B60C-855F-419C-8A72-35270EEF204A}" type="presOf" srcId="{5FA7EE01-36E4-434C-91EC-87A07291DB27}" destId="{03413AF4-ED23-40FD-B5FB-BF2A90F76ECA}" srcOrd="0" destOrd="0" presId="urn:microsoft.com/office/officeart/2005/8/layout/venn1"/>
    <dgm:cxn modelId="{9601546A-8F37-4587-82ED-2745BD5A2DC7}" srcId="{5FA7EE01-36E4-434C-91EC-87A07291DB27}" destId="{0582A98F-9370-431E-B1EF-7DC3FCF81BEC}" srcOrd="0" destOrd="0" parTransId="{1894F93F-5F48-4642-B943-1BE64B65F60D}" sibTransId="{BA852681-CAF5-4816-9B3A-EC2F6655566D}"/>
    <dgm:cxn modelId="{0716E178-B420-42C2-AF1B-92C4A42CC471}" type="presParOf" srcId="{03413AF4-ED23-40FD-B5FB-BF2A90F76ECA}" destId="{AF2C63A0-53E8-4031-985F-D17F3A9C06C8}"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AA94575-A12A-4BFD-B6E2-C67080CBE2C4}"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tr-TR"/>
        </a:p>
      </dgm:t>
    </dgm:pt>
    <dgm:pt modelId="{73A4D7EF-64EB-47A8-B4AD-CE00871A6529}">
      <dgm:prSet>
        <dgm:style>
          <a:lnRef idx="2">
            <a:schemeClr val="accent5"/>
          </a:lnRef>
          <a:fillRef idx="1">
            <a:schemeClr val="lt1"/>
          </a:fillRef>
          <a:effectRef idx="0">
            <a:schemeClr val="accent5"/>
          </a:effectRef>
          <a:fontRef idx="minor">
            <a:schemeClr val="dk1"/>
          </a:fontRef>
        </dgm:style>
      </dgm:prSet>
      <dgm:spPr/>
      <dgm:t>
        <a:bodyPr/>
        <a:lstStyle/>
        <a:p>
          <a:pPr rtl="0"/>
          <a:r>
            <a:rPr lang="tr-TR" dirty="0" smtClean="0"/>
            <a:t>Yapılan bir tanımlamada sosyal medya bağımlılığını; </a:t>
          </a:r>
          <a:r>
            <a:rPr lang="tr-TR" b="1" u="sng" dirty="0" smtClean="0"/>
            <a:t>sosyal medyada aşırı zaman geçiren ve bunun sonucunda kişisel, sosyal, eğitimsel ihtiyaçlarını karşılamada sorun yaşayan her yaş grubundaki bireylerde meydana gelen çeşitli psikolojik, fiziksel ve sosyal problemler </a:t>
          </a:r>
          <a:r>
            <a:rPr lang="tr-TR" dirty="0" smtClean="0"/>
            <a:t>olarak ifade edilmektedir.</a:t>
          </a:r>
          <a:endParaRPr lang="tr-TR" dirty="0"/>
        </a:p>
      </dgm:t>
    </dgm:pt>
    <dgm:pt modelId="{9C425E02-19C3-4CBF-8858-ADC1FE15E4A3}" type="parTrans" cxnId="{E9CA1759-FC9D-4C81-8F3B-CA8C4C9F2C3E}">
      <dgm:prSet/>
      <dgm:spPr/>
      <dgm:t>
        <a:bodyPr/>
        <a:lstStyle/>
        <a:p>
          <a:endParaRPr lang="tr-TR"/>
        </a:p>
      </dgm:t>
    </dgm:pt>
    <dgm:pt modelId="{142E2941-C058-4402-95D6-2B93C2D5555D}" type="sibTrans" cxnId="{E9CA1759-FC9D-4C81-8F3B-CA8C4C9F2C3E}">
      <dgm:prSet/>
      <dgm:spPr/>
      <dgm:t>
        <a:bodyPr/>
        <a:lstStyle/>
        <a:p>
          <a:endParaRPr lang="tr-TR"/>
        </a:p>
      </dgm:t>
    </dgm:pt>
    <dgm:pt modelId="{B1918AAD-5885-4683-AB83-40EFF33B1D6D}">
      <dgm:prSet>
        <dgm:style>
          <a:lnRef idx="2">
            <a:schemeClr val="accent6"/>
          </a:lnRef>
          <a:fillRef idx="1">
            <a:schemeClr val="lt1"/>
          </a:fillRef>
          <a:effectRef idx="0">
            <a:schemeClr val="accent6"/>
          </a:effectRef>
          <a:fontRef idx="minor">
            <a:schemeClr val="dk1"/>
          </a:fontRef>
        </dgm:style>
      </dgm:prSet>
      <dgm:spPr/>
      <dgm:t>
        <a:bodyPr/>
        <a:lstStyle/>
        <a:p>
          <a:pPr rtl="0"/>
          <a:r>
            <a:rPr lang="tr-TR" dirty="0" smtClean="0"/>
            <a:t>Sosyal medya bağımlılığı, </a:t>
          </a:r>
          <a:r>
            <a:rPr lang="tr-TR" b="1" u="sng" dirty="0" smtClean="0"/>
            <a:t>bilişsel, </a:t>
          </a:r>
          <a:r>
            <a:rPr lang="tr-TR" b="1" u="sng" dirty="0" err="1" smtClean="0"/>
            <a:t>duyuşsal</a:t>
          </a:r>
          <a:r>
            <a:rPr lang="tr-TR" b="1" u="sng" dirty="0" smtClean="0"/>
            <a:t> ve davranışsal </a:t>
          </a:r>
          <a:r>
            <a:rPr lang="tr-TR" dirty="0" smtClean="0"/>
            <a:t>olan üç süreçte gelişen ve </a:t>
          </a:r>
          <a:r>
            <a:rPr lang="tr-TR" b="1" u="sng" dirty="0" err="1" smtClean="0"/>
            <a:t>duygudurum</a:t>
          </a:r>
          <a:r>
            <a:rPr lang="tr-TR" b="1" u="sng" dirty="0" smtClean="0"/>
            <a:t> değişikliği ve çatışma </a:t>
          </a:r>
          <a:r>
            <a:rPr lang="tr-TR" dirty="0" smtClean="0"/>
            <a:t>gibi sorunlar yoluyla bireyin </a:t>
          </a:r>
          <a:r>
            <a:rPr lang="tr-TR" b="1" u="sng" dirty="0" smtClean="0"/>
            <a:t>özel hayatı, çalışma hayatı ve sosyal yaşamındaki işlevselliğini </a:t>
          </a:r>
          <a:r>
            <a:rPr lang="tr-TR" dirty="0" smtClean="0"/>
            <a:t>bozan psikolojik bir sorun olarak da ele alınmaktadır .</a:t>
          </a:r>
          <a:endParaRPr lang="tr-TR" dirty="0"/>
        </a:p>
      </dgm:t>
    </dgm:pt>
    <dgm:pt modelId="{0236646E-DA25-4CBC-A48C-FE859A190BFA}" type="parTrans" cxnId="{63B2B93A-1DE5-4DB8-A149-F5D5F42E0900}">
      <dgm:prSet/>
      <dgm:spPr/>
      <dgm:t>
        <a:bodyPr/>
        <a:lstStyle/>
        <a:p>
          <a:endParaRPr lang="tr-TR"/>
        </a:p>
      </dgm:t>
    </dgm:pt>
    <dgm:pt modelId="{AE96E19D-1538-46CE-B225-15F16D1620DB}" type="sibTrans" cxnId="{63B2B93A-1DE5-4DB8-A149-F5D5F42E0900}">
      <dgm:prSet/>
      <dgm:spPr/>
      <dgm:t>
        <a:bodyPr/>
        <a:lstStyle/>
        <a:p>
          <a:endParaRPr lang="tr-TR"/>
        </a:p>
      </dgm:t>
    </dgm:pt>
    <dgm:pt modelId="{53C4B1E2-0280-4F8C-8EF8-E64C92316B70}" type="pres">
      <dgm:prSet presAssocID="{8AA94575-A12A-4BFD-B6E2-C67080CBE2C4}" presName="compositeShape" presStyleCnt="0">
        <dgm:presLayoutVars>
          <dgm:chMax val="7"/>
          <dgm:dir/>
          <dgm:resizeHandles val="exact"/>
        </dgm:presLayoutVars>
      </dgm:prSet>
      <dgm:spPr/>
      <dgm:t>
        <a:bodyPr/>
        <a:lstStyle/>
        <a:p>
          <a:endParaRPr lang="tr-TR"/>
        </a:p>
      </dgm:t>
    </dgm:pt>
    <dgm:pt modelId="{D48BAB1E-4593-4386-A78B-00168685A8D4}" type="pres">
      <dgm:prSet presAssocID="{73A4D7EF-64EB-47A8-B4AD-CE00871A6529}" presName="circ1" presStyleLbl="vennNode1" presStyleIdx="0" presStyleCnt="2"/>
      <dgm:spPr/>
      <dgm:t>
        <a:bodyPr/>
        <a:lstStyle/>
        <a:p>
          <a:endParaRPr lang="tr-TR"/>
        </a:p>
      </dgm:t>
    </dgm:pt>
    <dgm:pt modelId="{828770EF-0D2A-4C94-B2B7-BD3AD89BC95E}" type="pres">
      <dgm:prSet presAssocID="{73A4D7EF-64EB-47A8-B4AD-CE00871A6529}" presName="circ1Tx" presStyleLbl="revTx" presStyleIdx="0" presStyleCnt="0">
        <dgm:presLayoutVars>
          <dgm:chMax val="0"/>
          <dgm:chPref val="0"/>
          <dgm:bulletEnabled val="1"/>
        </dgm:presLayoutVars>
      </dgm:prSet>
      <dgm:spPr/>
      <dgm:t>
        <a:bodyPr/>
        <a:lstStyle/>
        <a:p>
          <a:endParaRPr lang="tr-TR"/>
        </a:p>
      </dgm:t>
    </dgm:pt>
    <dgm:pt modelId="{21DD9C5F-D4EF-41C5-BE65-59E1EBD4B136}" type="pres">
      <dgm:prSet presAssocID="{B1918AAD-5885-4683-AB83-40EFF33B1D6D}" presName="circ2" presStyleLbl="vennNode1" presStyleIdx="1" presStyleCnt="2"/>
      <dgm:spPr/>
      <dgm:t>
        <a:bodyPr/>
        <a:lstStyle/>
        <a:p>
          <a:endParaRPr lang="tr-TR"/>
        </a:p>
      </dgm:t>
    </dgm:pt>
    <dgm:pt modelId="{5BB0E428-1FD6-440F-A3B6-4CEBB80C488E}" type="pres">
      <dgm:prSet presAssocID="{B1918AAD-5885-4683-AB83-40EFF33B1D6D}" presName="circ2Tx" presStyleLbl="revTx" presStyleIdx="0" presStyleCnt="0">
        <dgm:presLayoutVars>
          <dgm:chMax val="0"/>
          <dgm:chPref val="0"/>
          <dgm:bulletEnabled val="1"/>
        </dgm:presLayoutVars>
      </dgm:prSet>
      <dgm:spPr/>
      <dgm:t>
        <a:bodyPr/>
        <a:lstStyle/>
        <a:p>
          <a:endParaRPr lang="tr-TR"/>
        </a:p>
      </dgm:t>
    </dgm:pt>
  </dgm:ptLst>
  <dgm:cxnLst>
    <dgm:cxn modelId="{63B2B93A-1DE5-4DB8-A149-F5D5F42E0900}" srcId="{8AA94575-A12A-4BFD-B6E2-C67080CBE2C4}" destId="{B1918AAD-5885-4683-AB83-40EFF33B1D6D}" srcOrd="1" destOrd="0" parTransId="{0236646E-DA25-4CBC-A48C-FE859A190BFA}" sibTransId="{AE96E19D-1538-46CE-B225-15F16D1620DB}"/>
    <dgm:cxn modelId="{462E1737-52E6-4C3E-B418-AA7754FA7F75}" type="presOf" srcId="{B1918AAD-5885-4683-AB83-40EFF33B1D6D}" destId="{5BB0E428-1FD6-440F-A3B6-4CEBB80C488E}" srcOrd="1" destOrd="0" presId="urn:microsoft.com/office/officeart/2005/8/layout/venn1"/>
    <dgm:cxn modelId="{E7280A4D-27E0-47B7-AE1F-8589487DE825}" type="presOf" srcId="{8AA94575-A12A-4BFD-B6E2-C67080CBE2C4}" destId="{53C4B1E2-0280-4F8C-8EF8-E64C92316B70}" srcOrd="0" destOrd="0" presId="urn:microsoft.com/office/officeart/2005/8/layout/venn1"/>
    <dgm:cxn modelId="{F7521AEC-96A8-4874-B7D2-17087B7B3E38}" type="presOf" srcId="{73A4D7EF-64EB-47A8-B4AD-CE00871A6529}" destId="{828770EF-0D2A-4C94-B2B7-BD3AD89BC95E}" srcOrd="1" destOrd="0" presId="urn:microsoft.com/office/officeart/2005/8/layout/venn1"/>
    <dgm:cxn modelId="{4889C7AC-1DBD-411D-8C3C-83C0DC8B7BAC}" type="presOf" srcId="{73A4D7EF-64EB-47A8-B4AD-CE00871A6529}" destId="{D48BAB1E-4593-4386-A78B-00168685A8D4}" srcOrd="0" destOrd="0" presId="urn:microsoft.com/office/officeart/2005/8/layout/venn1"/>
    <dgm:cxn modelId="{49105023-D8A1-4D4A-9BF4-20B2035AB914}" type="presOf" srcId="{B1918AAD-5885-4683-AB83-40EFF33B1D6D}" destId="{21DD9C5F-D4EF-41C5-BE65-59E1EBD4B136}" srcOrd="0" destOrd="0" presId="urn:microsoft.com/office/officeart/2005/8/layout/venn1"/>
    <dgm:cxn modelId="{E9CA1759-FC9D-4C81-8F3B-CA8C4C9F2C3E}" srcId="{8AA94575-A12A-4BFD-B6E2-C67080CBE2C4}" destId="{73A4D7EF-64EB-47A8-B4AD-CE00871A6529}" srcOrd="0" destOrd="0" parTransId="{9C425E02-19C3-4CBF-8858-ADC1FE15E4A3}" sibTransId="{142E2941-C058-4402-95D6-2B93C2D5555D}"/>
    <dgm:cxn modelId="{C51B4181-C779-4D2C-8257-BE5688654B74}" type="presParOf" srcId="{53C4B1E2-0280-4F8C-8EF8-E64C92316B70}" destId="{D48BAB1E-4593-4386-A78B-00168685A8D4}" srcOrd="0" destOrd="0" presId="urn:microsoft.com/office/officeart/2005/8/layout/venn1"/>
    <dgm:cxn modelId="{F9854A97-D532-4DB1-81A5-F201A411AD7A}" type="presParOf" srcId="{53C4B1E2-0280-4F8C-8EF8-E64C92316B70}" destId="{828770EF-0D2A-4C94-B2B7-BD3AD89BC95E}" srcOrd="1" destOrd="0" presId="urn:microsoft.com/office/officeart/2005/8/layout/venn1"/>
    <dgm:cxn modelId="{44B4DFF0-B5DD-4770-885D-911C860328BA}" type="presParOf" srcId="{53C4B1E2-0280-4F8C-8EF8-E64C92316B70}" destId="{21DD9C5F-D4EF-41C5-BE65-59E1EBD4B136}" srcOrd="2" destOrd="0" presId="urn:microsoft.com/office/officeart/2005/8/layout/venn1"/>
    <dgm:cxn modelId="{C921E980-148A-449E-9F6A-726F5A164035}" type="presParOf" srcId="{53C4B1E2-0280-4F8C-8EF8-E64C92316B70}" destId="{5BB0E428-1FD6-440F-A3B6-4CEBB80C488E}"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AF79575-24F6-43A6-8798-A8D96BA210BD}"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tr-TR"/>
        </a:p>
      </dgm:t>
    </dgm:pt>
    <dgm:pt modelId="{16AF83B5-37DF-47FD-B945-84C7E5AD99FC}">
      <dgm:prSet custT="1">
        <dgm:style>
          <a:lnRef idx="2">
            <a:schemeClr val="accent3"/>
          </a:lnRef>
          <a:fillRef idx="1">
            <a:schemeClr val="lt1"/>
          </a:fillRef>
          <a:effectRef idx="0">
            <a:schemeClr val="accent3"/>
          </a:effectRef>
          <a:fontRef idx="minor">
            <a:schemeClr val="dk1"/>
          </a:fontRef>
        </dgm:style>
      </dgm:prSet>
      <dgm:spPr/>
      <dgm:t>
        <a:bodyPr/>
        <a:lstStyle/>
        <a:p>
          <a:pPr rtl="0"/>
          <a:r>
            <a:rPr lang="tr-TR" sz="2800" dirty="0" err="1" smtClean="0"/>
            <a:t>Grifith</a:t>
          </a:r>
          <a:r>
            <a:rPr lang="tr-TR" sz="2800" dirty="0" smtClean="0"/>
            <a:t> (2005) bağımlılık yapıcı davranışın </a:t>
          </a:r>
          <a:r>
            <a:rPr lang="tr-TR" sz="2800" b="1" u="sng" dirty="0" smtClean="0"/>
            <a:t>belirginlik, </a:t>
          </a:r>
          <a:r>
            <a:rPr lang="tr-TR" sz="2800" b="1" u="sng" dirty="0" err="1" smtClean="0"/>
            <a:t>duygudurum</a:t>
          </a:r>
          <a:r>
            <a:rPr lang="tr-TR" sz="2800" b="1" u="sng" dirty="0" smtClean="0"/>
            <a:t> değişikliği, tolerans, yoksunluk belirtileri, çatışma ve </a:t>
          </a:r>
          <a:r>
            <a:rPr lang="tr-TR" sz="2800" b="1" u="sng" dirty="0" err="1" smtClean="0"/>
            <a:t>nüks</a:t>
          </a:r>
          <a:r>
            <a:rPr lang="tr-TR" sz="2800" b="1" u="sng" dirty="0" smtClean="0"/>
            <a:t> </a:t>
          </a:r>
          <a:r>
            <a:rPr lang="tr-TR" sz="2800" dirty="0" smtClean="0"/>
            <a:t>gibi belirli özelliklere sahip bir davranış olduğunu öne sürmektedir </a:t>
          </a:r>
          <a:endParaRPr lang="tr-TR" sz="2800" dirty="0"/>
        </a:p>
      </dgm:t>
    </dgm:pt>
    <dgm:pt modelId="{99693491-DA79-495E-BB59-4B3551BD7AA0}" type="parTrans" cxnId="{C9CF77D4-C0DA-4BEA-BA57-DBEE67966D3F}">
      <dgm:prSet/>
      <dgm:spPr/>
      <dgm:t>
        <a:bodyPr/>
        <a:lstStyle/>
        <a:p>
          <a:endParaRPr lang="tr-TR"/>
        </a:p>
      </dgm:t>
    </dgm:pt>
    <dgm:pt modelId="{41C1710E-8485-4441-AFB5-5BB88A46DB8C}" type="sibTrans" cxnId="{C9CF77D4-C0DA-4BEA-BA57-DBEE67966D3F}">
      <dgm:prSet/>
      <dgm:spPr/>
      <dgm:t>
        <a:bodyPr/>
        <a:lstStyle/>
        <a:p>
          <a:endParaRPr lang="tr-TR"/>
        </a:p>
      </dgm:t>
    </dgm:pt>
    <dgm:pt modelId="{A3510B32-D35F-40EC-92CF-D35620596E9A}">
      <dgm:prSet custT="1">
        <dgm:style>
          <a:lnRef idx="2">
            <a:schemeClr val="accent5"/>
          </a:lnRef>
          <a:fillRef idx="1">
            <a:schemeClr val="lt1"/>
          </a:fillRef>
          <a:effectRef idx="0">
            <a:schemeClr val="accent5"/>
          </a:effectRef>
          <a:fontRef idx="minor">
            <a:schemeClr val="dk1"/>
          </a:fontRef>
        </dgm:style>
      </dgm:prSet>
      <dgm:spPr/>
      <dgm:t>
        <a:bodyPr/>
        <a:lstStyle/>
        <a:p>
          <a:pPr rtl="0"/>
          <a:r>
            <a:rPr lang="tr-TR" sz="2800" dirty="0" smtClean="0"/>
            <a:t>Bağımlılık yapan davranış olan </a:t>
          </a:r>
          <a:r>
            <a:rPr lang="tr-TR" sz="2800" b="1" u="sng" dirty="0" smtClean="0"/>
            <a:t>sosyal medya uygulamalarının, bir kişide hastalık veya sosyal sorunların görülme riskini </a:t>
          </a:r>
          <a:r>
            <a:rPr lang="tr-TR" sz="2800" dirty="0" smtClean="0"/>
            <a:t>arttıran tekrarlı davranışlarının sıkılığının artması olarak tanımlanabilmektedir.</a:t>
          </a:r>
          <a:endParaRPr lang="tr-TR" sz="2800" dirty="0"/>
        </a:p>
      </dgm:t>
    </dgm:pt>
    <dgm:pt modelId="{3B70894C-9FD5-4D23-97C8-96685E26C026}" type="parTrans" cxnId="{3F9BCEC1-31F4-4029-844B-03EE2FA66965}">
      <dgm:prSet/>
      <dgm:spPr/>
      <dgm:t>
        <a:bodyPr/>
        <a:lstStyle/>
        <a:p>
          <a:endParaRPr lang="tr-TR"/>
        </a:p>
      </dgm:t>
    </dgm:pt>
    <dgm:pt modelId="{CB1CB478-3BFE-4B43-B9EE-2BADB9BAFAC6}" type="sibTrans" cxnId="{3F9BCEC1-31F4-4029-844B-03EE2FA66965}">
      <dgm:prSet/>
      <dgm:spPr/>
      <dgm:t>
        <a:bodyPr/>
        <a:lstStyle/>
        <a:p>
          <a:endParaRPr lang="tr-TR"/>
        </a:p>
      </dgm:t>
    </dgm:pt>
    <dgm:pt modelId="{EF350170-FFDB-4673-AC84-1C4FAAA19D54}">
      <dgm:prSet custT="1">
        <dgm:style>
          <a:lnRef idx="2">
            <a:schemeClr val="accent2"/>
          </a:lnRef>
          <a:fillRef idx="1">
            <a:schemeClr val="lt1"/>
          </a:fillRef>
          <a:effectRef idx="0">
            <a:schemeClr val="accent2"/>
          </a:effectRef>
          <a:fontRef idx="minor">
            <a:schemeClr val="dk1"/>
          </a:fontRef>
        </dgm:style>
      </dgm:prSet>
      <dgm:spPr/>
      <dgm:t>
        <a:bodyPr/>
        <a:lstStyle/>
        <a:p>
          <a:pPr rtl="0"/>
          <a:r>
            <a:rPr lang="tr-TR" sz="2800" dirty="0" smtClean="0"/>
            <a:t>Sosyal medya bağımlılığı; </a:t>
          </a:r>
          <a:r>
            <a:rPr lang="tr-TR" sz="2800" b="1" u="sng" dirty="0" smtClean="0"/>
            <a:t>yaşamın gerçek sorunlarını görmezden gelme, kendini ihmal etme, </a:t>
          </a:r>
          <a:r>
            <a:rPr lang="tr-TR" sz="2800" b="1" u="sng" dirty="0" err="1" smtClean="0"/>
            <a:t>duygudurum</a:t>
          </a:r>
          <a:r>
            <a:rPr lang="tr-TR" sz="2800" b="1" u="sng" dirty="0" smtClean="0"/>
            <a:t> dalgalanması, bağımlılık yapıcı davranışları gizleme ve zihinsel kaygılara </a:t>
          </a:r>
          <a:r>
            <a:rPr lang="tr-TR" sz="2800" dirty="0" smtClean="0"/>
            <a:t>sahip olma gibi özellikleri içerdiği belirtilmektedir.</a:t>
          </a:r>
          <a:endParaRPr lang="tr-TR" sz="2800" dirty="0"/>
        </a:p>
      </dgm:t>
    </dgm:pt>
    <dgm:pt modelId="{865F8315-D983-497A-AC30-35773D951B32}" type="parTrans" cxnId="{FDEE2BF4-3CFD-4124-8BAE-0FBCC0970305}">
      <dgm:prSet/>
      <dgm:spPr/>
      <dgm:t>
        <a:bodyPr/>
        <a:lstStyle/>
        <a:p>
          <a:endParaRPr lang="tr-TR"/>
        </a:p>
      </dgm:t>
    </dgm:pt>
    <dgm:pt modelId="{BB31C020-C228-4A12-94BD-956E1617A822}" type="sibTrans" cxnId="{FDEE2BF4-3CFD-4124-8BAE-0FBCC0970305}">
      <dgm:prSet/>
      <dgm:spPr/>
      <dgm:t>
        <a:bodyPr/>
        <a:lstStyle/>
        <a:p>
          <a:endParaRPr lang="tr-TR"/>
        </a:p>
      </dgm:t>
    </dgm:pt>
    <dgm:pt modelId="{F7A56874-8940-4720-AA50-916322750B8C}" type="pres">
      <dgm:prSet presAssocID="{5AF79575-24F6-43A6-8798-A8D96BA210BD}" presName="compositeShape" presStyleCnt="0">
        <dgm:presLayoutVars>
          <dgm:chMax val="7"/>
          <dgm:dir/>
          <dgm:resizeHandles val="exact"/>
        </dgm:presLayoutVars>
      </dgm:prSet>
      <dgm:spPr/>
      <dgm:t>
        <a:bodyPr/>
        <a:lstStyle/>
        <a:p>
          <a:endParaRPr lang="tr-TR"/>
        </a:p>
      </dgm:t>
    </dgm:pt>
    <dgm:pt modelId="{386A81D4-AC2F-40D1-82EB-18990A650604}" type="pres">
      <dgm:prSet presAssocID="{16AF83B5-37DF-47FD-B945-84C7E5AD99FC}" presName="circ1" presStyleLbl="vennNode1" presStyleIdx="0" presStyleCnt="3" custScaleX="122706" custScaleY="103883" custLinFactNeighborX="2614" custLinFactNeighborY="-3058"/>
      <dgm:spPr/>
      <dgm:t>
        <a:bodyPr/>
        <a:lstStyle/>
        <a:p>
          <a:endParaRPr lang="tr-TR"/>
        </a:p>
      </dgm:t>
    </dgm:pt>
    <dgm:pt modelId="{C75EDF39-DCDE-4ABB-BEE5-40A7FDB1F46E}" type="pres">
      <dgm:prSet presAssocID="{16AF83B5-37DF-47FD-B945-84C7E5AD99FC}" presName="circ1Tx" presStyleLbl="revTx" presStyleIdx="0" presStyleCnt="0">
        <dgm:presLayoutVars>
          <dgm:chMax val="0"/>
          <dgm:chPref val="0"/>
          <dgm:bulletEnabled val="1"/>
        </dgm:presLayoutVars>
      </dgm:prSet>
      <dgm:spPr/>
      <dgm:t>
        <a:bodyPr/>
        <a:lstStyle/>
        <a:p>
          <a:endParaRPr lang="tr-TR"/>
        </a:p>
      </dgm:t>
    </dgm:pt>
    <dgm:pt modelId="{D262EF42-009E-4875-8C90-D993091046FE}" type="pres">
      <dgm:prSet presAssocID="{A3510B32-D35F-40EC-92CF-D35620596E9A}" presName="circ2" presStyleLbl="vennNode1" presStyleIdx="1" presStyleCnt="3" custScaleX="142747" custScaleY="102890" custLinFactNeighborX="40985" custLinFactNeighborY="1571"/>
      <dgm:spPr/>
      <dgm:t>
        <a:bodyPr/>
        <a:lstStyle/>
        <a:p>
          <a:endParaRPr lang="tr-TR"/>
        </a:p>
      </dgm:t>
    </dgm:pt>
    <dgm:pt modelId="{E1FD6F06-BF5C-4385-87BA-785AE379FFFE}" type="pres">
      <dgm:prSet presAssocID="{A3510B32-D35F-40EC-92CF-D35620596E9A}" presName="circ2Tx" presStyleLbl="revTx" presStyleIdx="0" presStyleCnt="0">
        <dgm:presLayoutVars>
          <dgm:chMax val="0"/>
          <dgm:chPref val="0"/>
          <dgm:bulletEnabled val="1"/>
        </dgm:presLayoutVars>
      </dgm:prSet>
      <dgm:spPr/>
      <dgm:t>
        <a:bodyPr/>
        <a:lstStyle/>
        <a:p>
          <a:endParaRPr lang="tr-TR"/>
        </a:p>
      </dgm:t>
    </dgm:pt>
    <dgm:pt modelId="{43EDE1DF-64F8-4F0F-AC3E-85754C872185}" type="pres">
      <dgm:prSet presAssocID="{EF350170-FFDB-4673-AC84-1C4FAAA19D54}" presName="circ3" presStyleLbl="vennNode1" presStyleIdx="2" presStyleCnt="3" custScaleX="162196" custScaleY="103220" custLinFactNeighborX="-46259" custLinFactNeighborY="-668"/>
      <dgm:spPr/>
      <dgm:t>
        <a:bodyPr/>
        <a:lstStyle/>
        <a:p>
          <a:endParaRPr lang="tr-TR"/>
        </a:p>
      </dgm:t>
    </dgm:pt>
    <dgm:pt modelId="{B9B69946-FAB2-4090-833F-BEE347BEED43}" type="pres">
      <dgm:prSet presAssocID="{EF350170-FFDB-4673-AC84-1C4FAAA19D54}" presName="circ3Tx" presStyleLbl="revTx" presStyleIdx="0" presStyleCnt="0">
        <dgm:presLayoutVars>
          <dgm:chMax val="0"/>
          <dgm:chPref val="0"/>
          <dgm:bulletEnabled val="1"/>
        </dgm:presLayoutVars>
      </dgm:prSet>
      <dgm:spPr/>
      <dgm:t>
        <a:bodyPr/>
        <a:lstStyle/>
        <a:p>
          <a:endParaRPr lang="tr-TR"/>
        </a:p>
      </dgm:t>
    </dgm:pt>
  </dgm:ptLst>
  <dgm:cxnLst>
    <dgm:cxn modelId="{D18B29B0-9A3E-4C4B-A404-658CE7DF1AF4}" type="presOf" srcId="{EF350170-FFDB-4673-AC84-1C4FAAA19D54}" destId="{43EDE1DF-64F8-4F0F-AC3E-85754C872185}" srcOrd="0" destOrd="0" presId="urn:microsoft.com/office/officeart/2005/8/layout/venn1"/>
    <dgm:cxn modelId="{C9CF77D4-C0DA-4BEA-BA57-DBEE67966D3F}" srcId="{5AF79575-24F6-43A6-8798-A8D96BA210BD}" destId="{16AF83B5-37DF-47FD-B945-84C7E5AD99FC}" srcOrd="0" destOrd="0" parTransId="{99693491-DA79-495E-BB59-4B3551BD7AA0}" sibTransId="{41C1710E-8485-4441-AFB5-5BB88A46DB8C}"/>
    <dgm:cxn modelId="{C918CFDA-F24F-41D6-9DE3-BBE4C9595347}" type="presOf" srcId="{A3510B32-D35F-40EC-92CF-D35620596E9A}" destId="{E1FD6F06-BF5C-4385-87BA-785AE379FFFE}" srcOrd="1" destOrd="0" presId="urn:microsoft.com/office/officeart/2005/8/layout/venn1"/>
    <dgm:cxn modelId="{BDF3AA4D-638F-4126-B22E-F1A6D9F598B1}" type="presOf" srcId="{EF350170-FFDB-4673-AC84-1C4FAAA19D54}" destId="{B9B69946-FAB2-4090-833F-BEE347BEED43}" srcOrd="1" destOrd="0" presId="urn:microsoft.com/office/officeart/2005/8/layout/venn1"/>
    <dgm:cxn modelId="{DED3A2EE-29E9-4A70-9F95-9611FE540465}" type="presOf" srcId="{A3510B32-D35F-40EC-92CF-D35620596E9A}" destId="{D262EF42-009E-4875-8C90-D993091046FE}" srcOrd="0" destOrd="0" presId="urn:microsoft.com/office/officeart/2005/8/layout/venn1"/>
    <dgm:cxn modelId="{3F9BCEC1-31F4-4029-844B-03EE2FA66965}" srcId="{5AF79575-24F6-43A6-8798-A8D96BA210BD}" destId="{A3510B32-D35F-40EC-92CF-D35620596E9A}" srcOrd="1" destOrd="0" parTransId="{3B70894C-9FD5-4D23-97C8-96685E26C026}" sibTransId="{CB1CB478-3BFE-4B43-B9EE-2BADB9BAFAC6}"/>
    <dgm:cxn modelId="{2224A187-E449-444C-9EF1-2DB17E33D39D}" type="presOf" srcId="{5AF79575-24F6-43A6-8798-A8D96BA210BD}" destId="{F7A56874-8940-4720-AA50-916322750B8C}" srcOrd="0" destOrd="0" presId="urn:microsoft.com/office/officeart/2005/8/layout/venn1"/>
    <dgm:cxn modelId="{EF221909-D82F-4DCD-A114-85D1660E5FD5}" type="presOf" srcId="{16AF83B5-37DF-47FD-B945-84C7E5AD99FC}" destId="{C75EDF39-DCDE-4ABB-BEE5-40A7FDB1F46E}" srcOrd="1" destOrd="0" presId="urn:microsoft.com/office/officeart/2005/8/layout/venn1"/>
    <dgm:cxn modelId="{FDEE2BF4-3CFD-4124-8BAE-0FBCC0970305}" srcId="{5AF79575-24F6-43A6-8798-A8D96BA210BD}" destId="{EF350170-FFDB-4673-AC84-1C4FAAA19D54}" srcOrd="2" destOrd="0" parTransId="{865F8315-D983-497A-AC30-35773D951B32}" sibTransId="{BB31C020-C228-4A12-94BD-956E1617A822}"/>
    <dgm:cxn modelId="{363B036E-17F4-46A9-8C93-A46E1487F7D4}" type="presOf" srcId="{16AF83B5-37DF-47FD-B945-84C7E5AD99FC}" destId="{386A81D4-AC2F-40D1-82EB-18990A650604}" srcOrd="0" destOrd="0" presId="urn:microsoft.com/office/officeart/2005/8/layout/venn1"/>
    <dgm:cxn modelId="{272858F3-BF87-412F-8B46-B9EB31EA0BBA}" type="presParOf" srcId="{F7A56874-8940-4720-AA50-916322750B8C}" destId="{386A81D4-AC2F-40D1-82EB-18990A650604}" srcOrd="0" destOrd="0" presId="urn:microsoft.com/office/officeart/2005/8/layout/venn1"/>
    <dgm:cxn modelId="{414A7F38-B25E-4340-8CD2-6764E008EB1A}" type="presParOf" srcId="{F7A56874-8940-4720-AA50-916322750B8C}" destId="{C75EDF39-DCDE-4ABB-BEE5-40A7FDB1F46E}" srcOrd="1" destOrd="0" presId="urn:microsoft.com/office/officeart/2005/8/layout/venn1"/>
    <dgm:cxn modelId="{4CCC6E4E-6D7F-4EE5-A0B4-5ECA9551A45B}" type="presParOf" srcId="{F7A56874-8940-4720-AA50-916322750B8C}" destId="{D262EF42-009E-4875-8C90-D993091046FE}" srcOrd="2" destOrd="0" presId="urn:microsoft.com/office/officeart/2005/8/layout/venn1"/>
    <dgm:cxn modelId="{0A106797-1B4D-406F-A3BF-D72CE284FC26}" type="presParOf" srcId="{F7A56874-8940-4720-AA50-916322750B8C}" destId="{E1FD6F06-BF5C-4385-87BA-785AE379FFFE}" srcOrd="3" destOrd="0" presId="urn:microsoft.com/office/officeart/2005/8/layout/venn1"/>
    <dgm:cxn modelId="{FE10AE3B-144F-4920-B47F-0450A5954567}" type="presParOf" srcId="{F7A56874-8940-4720-AA50-916322750B8C}" destId="{43EDE1DF-64F8-4F0F-AC3E-85754C872185}" srcOrd="4" destOrd="0" presId="urn:microsoft.com/office/officeart/2005/8/layout/venn1"/>
    <dgm:cxn modelId="{90D15099-6D03-4294-A3DE-0CFEE05F2674}" type="presParOf" srcId="{F7A56874-8940-4720-AA50-916322750B8C}" destId="{B9B69946-FAB2-4090-833F-BEE347BEED43}"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25DAC8-4F14-49F2-89E6-279DDC1979AD}"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tr-TR"/>
        </a:p>
      </dgm:t>
    </dgm:pt>
    <dgm:pt modelId="{9C792D16-8055-4EFA-BDA7-953D8CAC4D6D}">
      <dgm:prSet custT="1">
        <dgm:style>
          <a:lnRef idx="2">
            <a:schemeClr val="accent3"/>
          </a:lnRef>
          <a:fillRef idx="1">
            <a:schemeClr val="lt1"/>
          </a:fillRef>
          <a:effectRef idx="0">
            <a:schemeClr val="accent3"/>
          </a:effectRef>
          <a:fontRef idx="minor">
            <a:schemeClr val="dk1"/>
          </a:fontRef>
        </dgm:style>
      </dgm:prSet>
      <dgm:spPr/>
      <dgm:t>
        <a:bodyPr/>
        <a:lstStyle/>
        <a:p>
          <a:pPr rtl="0"/>
          <a:r>
            <a:rPr lang="tr-TR" sz="2800" dirty="0" smtClean="0"/>
            <a:t>Bağımlılık kavramsal boyutu ile ele alındığında </a:t>
          </a:r>
          <a:r>
            <a:rPr lang="tr-TR" sz="2800" b="1" u="none" dirty="0" smtClean="0"/>
            <a:t>“</a:t>
          </a:r>
          <a:r>
            <a:rPr lang="tr-TR" sz="2800" b="1" u="sng" dirty="0" smtClean="0"/>
            <a:t>bireyin yararlandığı bir nesne ya da sergilediği bir davranışla ilgili kontrolünü yitirmesi ve onsuz bir hayat devam ettirememesi</a:t>
          </a:r>
          <a:r>
            <a:rPr lang="tr-TR" sz="2800" b="1" u="none" dirty="0" smtClean="0"/>
            <a:t>”</a:t>
          </a:r>
          <a:r>
            <a:rPr lang="tr-TR" sz="2800" b="1" u="sng" dirty="0" smtClean="0"/>
            <a:t> </a:t>
          </a:r>
          <a:r>
            <a:rPr lang="tr-TR" sz="2800" dirty="0" smtClean="0"/>
            <a:t>olarak nitelendirilmektedir.</a:t>
          </a:r>
          <a:endParaRPr lang="tr-TR" sz="2800" dirty="0"/>
        </a:p>
      </dgm:t>
    </dgm:pt>
    <dgm:pt modelId="{BDEE08AB-A064-4AA2-BDAE-FB4B19D48D4A}" type="parTrans" cxnId="{CD462DC7-7760-4763-A6BE-3C68B96CA9B4}">
      <dgm:prSet/>
      <dgm:spPr/>
      <dgm:t>
        <a:bodyPr/>
        <a:lstStyle/>
        <a:p>
          <a:endParaRPr lang="tr-TR"/>
        </a:p>
      </dgm:t>
    </dgm:pt>
    <dgm:pt modelId="{CDDFA8D8-ADEC-40EB-AB5E-464209CE2CA0}" type="sibTrans" cxnId="{CD462DC7-7760-4763-A6BE-3C68B96CA9B4}">
      <dgm:prSet/>
      <dgm:spPr/>
      <dgm:t>
        <a:bodyPr/>
        <a:lstStyle/>
        <a:p>
          <a:endParaRPr lang="tr-TR"/>
        </a:p>
      </dgm:t>
    </dgm:pt>
    <dgm:pt modelId="{6EF1A173-F061-44ED-9B5B-2BE29D39E1A3}">
      <dgm:prSet custT="1">
        <dgm:style>
          <a:lnRef idx="2">
            <a:schemeClr val="accent3"/>
          </a:lnRef>
          <a:fillRef idx="1">
            <a:schemeClr val="lt1"/>
          </a:fillRef>
          <a:effectRef idx="0">
            <a:schemeClr val="accent3"/>
          </a:effectRef>
          <a:fontRef idx="minor">
            <a:schemeClr val="dk1"/>
          </a:fontRef>
        </dgm:style>
      </dgm:prSet>
      <dgm:spPr/>
      <dgm:t>
        <a:bodyPr/>
        <a:lstStyle/>
        <a:p>
          <a:pPr rtl="0"/>
          <a:r>
            <a:rPr lang="tr-TR" sz="2800" dirty="0" smtClean="0"/>
            <a:t>Bağımlılık, </a:t>
          </a:r>
          <a:r>
            <a:rPr lang="tr-TR" sz="2800" b="1" u="sng" dirty="0" smtClean="0"/>
            <a:t>kişinin sosyal yaşamını, ruhsal ve fiziksel sağlığına</a:t>
          </a:r>
          <a:r>
            <a:rPr lang="tr-TR" sz="2800" b="1" u="none" dirty="0" smtClean="0"/>
            <a:t> </a:t>
          </a:r>
          <a:r>
            <a:rPr lang="tr-TR" sz="2800" dirty="0" smtClean="0"/>
            <a:t>zarar veren bir sorundur.</a:t>
          </a:r>
          <a:endParaRPr lang="tr-TR" sz="2800" dirty="0"/>
        </a:p>
      </dgm:t>
    </dgm:pt>
    <dgm:pt modelId="{AE32A63E-6A7C-4DCA-9E68-0BDA6008BFE2}" type="parTrans" cxnId="{53B7A63A-7D4F-4B5E-B277-5D431C3DF5FC}">
      <dgm:prSet/>
      <dgm:spPr/>
      <dgm:t>
        <a:bodyPr/>
        <a:lstStyle/>
        <a:p>
          <a:endParaRPr lang="tr-TR"/>
        </a:p>
      </dgm:t>
    </dgm:pt>
    <dgm:pt modelId="{2421CF97-5045-494E-8BCA-3E925C230686}" type="sibTrans" cxnId="{53B7A63A-7D4F-4B5E-B277-5D431C3DF5FC}">
      <dgm:prSet/>
      <dgm:spPr/>
      <dgm:t>
        <a:bodyPr/>
        <a:lstStyle/>
        <a:p>
          <a:endParaRPr lang="tr-TR"/>
        </a:p>
      </dgm:t>
    </dgm:pt>
    <dgm:pt modelId="{3F323A31-6870-41E8-8BE6-806CEB890D3B}">
      <dgm:prSet custT="1">
        <dgm:style>
          <a:lnRef idx="2">
            <a:schemeClr val="accent6"/>
          </a:lnRef>
          <a:fillRef idx="1">
            <a:schemeClr val="lt1"/>
          </a:fillRef>
          <a:effectRef idx="0">
            <a:schemeClr val="accent6"/>
          </a:effectRef>
          <a:fontRef idx="minor">
            <a:schemeClr val="dk1"/>
          </a:fontRef>
        </dgm:style>
      </dgm:prSet>
      <dgm:spPr/>
      <dgm:t>
        <a:bodyPr/>
        <a:lstStyle/>
        <a:p>
          <a:r>
            <a:rPr lang="tr-TR" sz="2800" dirty="0" smtClean="0"/>
            <a:t>Bunun yanı sıra davranış yaşadığımız dönemde </a:t>
          </a:r>
          <a:r>
            <a:rPr lang="tr-TR" sz="2800" b="1" dirty="0" smtClean="0"/>
            <a:t>kişilerin en ciddi sorunları </a:t>
          </a:r>
          <a:r>
            <a:rPr lang="tr-TR" sz="2800" dirty="0" smtClean="0"/>
            <a:t>halini almıştır.</a:t>
          </a:r>
          <a:endParaRPr lang="tr-TR" sz="2800" dirty="0"/>
        </a:p>
      </dgm:t>
    </dgm:pt>
    <dgm:pt modelId="{2828CB09-DBF1-4823-A225-AA7FC2D24EF8}" type="parTrans" cxnId="{1E9841B3-45B9-4EAE-95BB-627BDD511955}">
      <dgm:prSet/>
      <dgm:spPr/>
      <dgm:t>
        <a:bodyPr/>
        <a:lstStyle/>
        <a:p>
          <a:endParaRPr lang="tr-TR"/>
        </a:p>
      </dgm:t>
    </dgm:pt>
    <dgm:pt modelId="{A82702BB-6872-4938-B725-4D74F8FDB9C3}" type="sibTrans" cxnId="{1E9841B3-45B9-4EAE-95BB-627BDD511955}">
      <dgm:prSet/>
      <dgm:spPr/>
      <dgm:t>
        <a:bodyPr/>
        <a:lstStyle/>
        <a:p>
          <a:endParaRPr lang="tr-TR"/>
        </a:p>
      </dgm:t>
    </dgm:pt>
    <dgm:pt modelId="{18568CED-3B1D-403F-8C13-1DF749826C74}" type="pres">
      <dgm:prSet presAssocID="{E425DAC8-4F14-49F2-89E6-279DDC1979AD}" presName="Name0" presStyleCnt="0">
        <dgm:presLayoutVars>
          <dgm:dir/>
          <dgm:resizeHandles val="exact"/>
        </dgm:presLayoutVars>
      </dgm:prSet>
      <dgm:spPr/>
      <dgm:t>
        <a:bodyPr/>
        <a:lstStyle/>
        <a:p>
          <a:endParaRPr lang="tr-TR"/>
        </a:p>
      </dgm:t>
    </dgm:pt>
    <dgm:pt modelId="{BD910BAC-04F0-424B-89F5-D43BD64FA465}" type="pres">
      <dgm:prSet presAssocID="{E425DAC8-4F14-49F2-89E6-279DDC1979AD}" presName="arrow" presStyleLbl="bgShp" presStyleIdx="0" presStyleCnt="1"/>
      <dgm:spPr>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6FE357B0-D677-4604-A807-C1531086DC8A}" type="pres">
      <dgm:prSet presAssocID="{E425DAC8-4F14-49F2-89E6-279DDC1979AD}" presName="points" presStyleCnt="0"/>
      <dgm:spPr/>
    </dgm:pt>
    <dgm:pt modelId="{6A09A173-9F30-4D94-8A92-A17DE1E38B20}" type="pres">
      <dgm:prSet presAssocID="{9C792D16-8055-4EFA-BDA7-953D8CAC4D6D}" presName="compositeA" presStyleCnt="0"/>
      <dgm:spPr/>
    </dgm:pt>
    <dgm:pt modelId="{FA37FC5F-E318-45E5-A187-62054B791CA8}" type="pres">
      <dgm:prSet presAssocID="{9C792D16-8055-4EFA-BDA7-953D8CAC4D6D}" presName="textA" presStyleLbl="revTx" presStyleIdx="0" presStyleCnt="3" custScaleX="156115">
        <dgm:presLayoutVars>
          <dgm:bulletEnabled val="1"/>
        </dgm:presLayoutVars>
      </dgm:prSet>
      <dgm:spPr/>
      <dgm:t>
        <a:bodyPr/>
        <a:lstStyle/>
        <a:p>
          <a:endParaRPr lang="tr-TR"/>
        </a:p>
      </dgm:t>
    </dgm:pt>
    <dgm:pt modelId="{894B3A51-4220-469B-AF69-A7E6F664F32C}" type="pres">
      <dgm:prSet presAssocID="{9C792D16-8055-4EFA-BDA7-953D8CAC4D6D}" presName="circleA" presStyleLbl="node1" presStyleIdx="0" presStyleCnt="3">
        <dgm:style>
          <a:lnRef idx="2">
            <a:schemeClr val="accent6">
              <a:shade val="50000"/>
            </a:schemeClr>
          </a:lnRef>
          <a:fillRef idx="1">
            <a:schemeClr val="accent6"/>
          </a:fillRef>
          <a:effectRef idx="0">
            <a:schemeClr val="accent6"/>
          </a:effectRef>
          <a:fontRef idx="minor">
            <a:schemeClr val="lt1"/>
          </a:fontRef>
        </dgm:style>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398FA20F-EF8F-4B8D-96DD-CA6F1EA1912B}" type="pres">
      <dgm:prSet presAssocID="{9C792D16-8055-4EFA-BDA7-953D8CAC4D6D}" presName="spaceA" presStyleCnt="0"/>
      <dgm:spPr/>
    </dgm:pt>
    <dgm:pt modelId="{9B8C0C08-1431-4B1B-BB7A-40961693C7D7}" type="pres">
      <dgm:prSet presAssocID="{CDDFA8D8-ADEC-40EB-AB5E-464209CE2CA0}" presName="space" presStyleCnt="0"/>
      <dgm:spPr/>
    </dgm:pt>
    <dgm:pt modelId="{11A8465E-B582-49BA-934F-66673778DB45}" type="pres">
      <dgm:prSet presAssocID="{6EF1A173-F061-44ED-9B5B-2BE29D39E1A3}" presName="compositeB" presStyleCnt="0"/>
      <dgm:spPr/>
    </dgm:pt>
    <dgm:pt modelId="{387C524B-DC75-4AE7-86EC-BB17C633E7EE}" type="pres">
      <dgm:prSet presAssocID="{6EF1A173-F061-44ED-9B5B-2BE29D39E1A3}" presName="textB" presStyleLbl="revTx" presStyleIdx="1" presStyleCnt="3">
        <dgm:presLayoutVars>
          <dgm:bulletEnabled val="1"/>
        </dgm:presLayoutVars>
      </dgm:prSet>
      <dgm:spPr/>
      <dgm:t>
        <a:bodyPr/>
        <a:lstStyle/>
        <a:p>
          <a:endParaRPr lang="tr-TR"/>
        </a:p>
      </dgm:t>
    </dgm:pt>
    <dgm:pt modelId="{F37C434F-6CC8-4875-B144-E2AA77860CB2}" type="pres">
      <dgm:prSet presAssocID="{6EF1A173-F061-44ED-9B5B-2BE29D39E1A3}" presName="circleB" presStyleLbl="node1" presStyleIdx="1" presStyleCnt="3">
        <dgm:style>
          <a:lnRef idx="2">
            <a:schemeClr val="accent3">
              <a:shade val="50000"/>
            </a:schemeClr>
          </a:lnRef>
          <a:fillRef idx="1">
            <a:schemeClr val="accent3"/>
          </a:fillRef>
          <a:effectRef idx="0">
            <a:schemeClr val="accent3"/>
          </a:effectRef>
          <a:fontRef idx="minor">
            <a:schemeClr val="lt1"/>
          </a:fontRef>
        </dgm:style>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DCA1C906-3A11-4800-8FBE-4566B1046AFA}" type="pres">
      <dgm:prSet presAssocID="{6EF1A173-F061-44ED-9B5B-2BE29D39E1A3}" presName="spaceB" presStyleCnt="0"/>
      <dgm:spPr/>
    </dgm:pt>
    <dgm:pt modelId="{FA8578D8-83E1-488E-B137-70E6AAFB4AE0}" type="pres">
      <dgm:prSet presAssocID="{2421CF97-5045-494E-8BCA-3E925C230686}" presName="space" presStyleCnt="0"/>
      <dgm:spPr/>
    </dgm:pt>
    <dgm:pt modelId="{FC5955EE-4C8E-4702-AF9C-D3E6C5A6DD5E}" type="pres">
      <dgm:prSet presAssocID="{3F323A31-6870-41E8-8BE6-806CEB890D3B}" presName="compositeA" presStyleCnt="0"/>
      <dgm:spPr/>
    </dgm:pt>
    <dgm:pt modelId="{6351587A-E144-44AD-ADCA-D511A64CB522}" type="pres">
      <dgm:prSet presAssocID="{3F323A31-6870-41E8-8BE6-806CEB890D3B}" presName="textA" presStyleLbl="revTx" presStyleIdx="2" presStyleCnt="3">
        <dgm:presLayoutVars>
          <dgm:bulletEnabled val="1"/>
        </dgm:presLayoutVars>
      </dgm:prSet>
      <dgm:spPr/>
      <dgm:t>
        <a:bodyPr/>
        <a:lstStyle/>
        <a:p>
          <a:endParaRPr lang="tr-TR"/>
        </a:p>
      </dgm:t>
    </dgm:pt>
    <dgm:pt modelId="{C5CED471-F931-427E-9B68-B05AF560F4EC}" type="pres">
      <dgm:prSet presAssocID="{3F323A31-6870-41E8-8BE6-806CEB890D3B}" presName="circleA" presStyleLbl="node1" presStyleIdx="2" presStyleCnt="3">
        <dgm:style>
          <a:lnRef idx="2">
            <a:schemeClr val="accent6">
              <a:shade val="50000"/>
            </a:schemeClr>
          </a:lnRef>
          <a:fillRef idx="1">
            <a:schemeClr val="accent6"/>
          </a:fillRef>
          <a:effectRef idx="0">
            <a:schemeClr val="accent6"/>
          </a:effectRef>
          <a:fontRef idx="minor">
            <a:schemeClr val="lt1"/>
          </a:fontRef>
        </dgm:style>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D24170BC-E894-4208-B768-2A05795CBB40}" type="pres">
      <dgm:prSet presAssocID="{3F323A31-6870-41E8-8BE6-806CEB890D3B}" presName="spaceA" presStyleCnt="0"/>
      <dgm:spPr/>
    </dgm:pt>
  </dgm:ptLst>
  <dgm:cxnLst>
    <dgm:cxn modelId="{53B7A63A-7D4F-4B5E-B277-5D431C3DF5FC}" srcId="{E425DAC8-4F14-49F2-89E6-279DDC1979AD}" destId="{6EF1A173-F061-44ED-9B5B-2BE29D39E1A3}" srcOrd="1" destOrd="0" parTransId="{AE32A63E-6A7C-4DCA-9E68-0BDA6008BFE2}" sibTransId="{2421CF97-5045-494E-8BCA-3E925C230686}"/>
    <dgm:cxn modelId="{3F3DBB84-7B69-4AE4-B139-392ED42D3D15}" type="presOf" srcId="{6EF1A173-F061-44ED-9B5B-2BE29D39E1A3}" destId="{387C524B-DC75-4AE7-86EC-BB17C633E7EE}" srcOrd="0" destOrd="0" presId="urn:microsoft.com/office/officeart/2005/8/layout/hProcess11"/>
    <dgm:cxn modelId="{AD57EEA6-2251-4119-8C84-EC5145AC1ABF}" type="presOf" srcId="{3F323A31-6870-41E8-8BE6-806CEB890D3B}" destId="{6351587A-E144-44AD-ADCA-D511A64CB522}" srcOrd="0" destOrd="0" presId="urn:microsoft.com/office/officeart/2005/8/layout/hProcess11"/>
    <dgm:cxn modelId="{1E9841B3-45B9-4EAE-95BB-627BDD511955}" srcId="{E425DAC8-4F14-49F2-89E6-279DDC1979AD}" destId="{3F323A31-6870-41E8-8BE6-806CEB890D3B}" srcOrd="2" destOrd="0" parTransId="{2828CB09-DBF1-4823-A225-AA7FC2D24EF8}" sibTransId="{A82702BB-6872-4938-B725-4D74F8FDB9C3}"/>
    <dgm:cxn modelId="{AC1B8FD5-8F92-4324-B403-F4751D8C18B1}" type="presOf" srcId="{E425DAC8-4F14-49F2-89E6-279DDC1979AD}" destId="{18568CED-3B1D-403F-8C13-1DF749826C74}" srcOrd="0" destOrd="0" presId="urn:microsoft.com/office/officeart/2005/8/layout/hProcess11"/>
    <dgm:cxn modelId="{CD462DC7-7760-4763-A6BE-3C68B96CA9B4}" srcId="{E425DAC8-4F14-49F2-89E6-279DDC1979AD}" destId="{9C792D16-8055-4EFA-BDA7-953D8CAC4D6D}" srcOrd="0" destOrd="0" parTransId="{BDEE08AB-A064-4AA2-BDAE-FB4B19D48D4A}" sibTransId="{CDDFA8D8-ADEC-40EB-AB5E-464209CE2CA0}"/>
    <dgm:cxn modelId="{D09A3144-3FE8-44F4-B65F-2641498470BF}" type="presOf" srcId="{9C792D16-8055-4EFA-BDA7-953D8CAC4D6D}" destId="{FA37FC5F-E318-45E5-A187-62054B791CA8}" srcOrd="0" destOrd="0" presId="urn:microsoft.com/office/officeart/2005/8/layout/hProcess11"/>
    <dgm:cxn modelId="{F986E787-42CB-4272-8EB3-558F92B022FA}" type="presParOf" srcId="{18568CED-3B1D-403F-8C13-1DF749826C74}" destId="{BD910BAC-04F0-424B-89F5-D43BD64FA465}" srcOrd="0" destOrd="0" presId="urn:microsoft.com/office/officeart/2005/8/layout/hProcess11"/>
    <dgm:cxn modelId="{E6D22A23-8B7E-48BF-A942-B1CAFD59D688}" type="presParOf" srcId="{18568CED-3B1D-403F-8C13-1DF749826C74}" destId="{6FE357B0-D677-4604-A807-C1531086DC8A}" srcOrd="1" destOrd="0" presId="urn:microsoft.com/office/officeart/2005/8/layout/hProcess11"/>
    <dgm:cxn modelId="{ED315A83-C72E-468C-B463-E97808CF2614}" type="presParOf" srcId="{6FE357B0-D677-4604-A807-C1531086DC8A}" destId="{6A09A173-9F30-4D94-8A92-A17DE1E38B20}" srcOrd="0" destOrd="0" presId="urn:microsoft.com/office/officeart/2005/8/layout/hProcess11"/>
    <dgm:cxn modelId="{249BC316-E977-42EA-A06F-CDB4D8C44918}" type="presParOf" srcId="{6A09A173-9F30-4D94-8A92-A17DE1E38B20}" destId="{FA37FC5F-E318-45E5-A187-62054B791CA8}" srcOrd="0" destOrd="0" presId="urn:microsoft.com/office/officeart/2005/8/layout/hProcess11"/>
    <dgm:cxn modelId="{6168CBA0-CC71-43AB-8497-F45B740FB12C}" type="presParOf" srcId="{6A09A173-9F30-4D94-8A92-A17DE1E38B20}" destId="{894B3A51-4220-469B-AF69-A7E6F664F32C}" srcOrd="1" destOrd="0" presId="urn:microsoft.com/office/officeart/2005/8/layout/hProcess11"/>
    <dgm:cxn modelId="{249F79B7-F7FB-4D93-AD1A-E42F9950158D}" type="presParOf" srcId="{6A09A173-9F30-4D94-8A92-A17DE1E38B20}" destId="{398FA20F-EF8F-4B8D-96DD-CA6F1EA1912B}" srcOrd="2" destOrd="0" presId="urn:microsoft.com/office/officeart/2005/8/layout/hProcess11"/>
    <dgm:cxn modelId="{073CC0E4-E874-442C-BA25-FAB9F650E7F6}" type="presParOf" srcId="{6FE357B0-D677-4604-A807-C1531086DC8A}" destId="{9B8C0C08-1431-4B1B-BB7A-40961693C7D7}" srcOrd="1" destOrd="0" presId="urn:microsoft.com/office/officeart/2005/8/layout/hProcess11"/>
    <dgm:cxn modelId="{92BCE7C3-D11F-4C8A-BE9C-0C93B758D657}" type="presParOf" srcId="{6FE357B0-D677-4604-A807-C1531086DC8A}" destId="{11A8465E-B582-49BA-934F-66673778DB45}" srcOrd="2" destOrd="0" presId="urn:microsoft.com/office/officeart/2005/8/layout/hProcess11"/>
    <dgm:cxn modelId="{595EC418-FB03-48A9-BD19-CCFA96BDBDDB}" type="presParOf" srcId="{11A8465E-B582-49BA-934F-66673778DB45}" destId="{387C524B-DC75-4AE7-86EC-BB17C633E7EE}" srcOrd="0" destOrd="0" presId="urn:microsoft.com/office/officeart/2005/8/layout/hProcess11"/>
    <dgm:cxn modelId="{6445B4E6-4CF7-4684-98B2-993D24A681D5}" type="presParOf" srcId="{11A8465E-B582-49BA-934F-66673778DB45}" destId="{F37C434F-6CC8-4875-B144-E2AA77860CB2}" srcOrd="1" destOrd="0" presId="urn:microsoft.com/office/officeart/2005/8/layout/hProcess11"/>
    <dgm:cxn modelId="{E82171C5-9D08-46C0-BCE1-7ABB6AB0BAE2}" type="presParOf" srcId="{11A8465E-B582-49BA-934F-66673778DB45}" destId="{DCA1C906-3A11-4800-8FBE-4566B1046AFA}" srcOrd="2" destOrd="0" presId="urn:microsoft.com/office/officeart/2005/8/layout/hProcess11"/>
    <dgm:cxn modelId="{BEB14096-21A2-4FDC-B4CD-CB9727DA0739}" type="presParOf" srcId="{6FE357B0-D677-4604-A807-C1531086DC8A}" destId="{FA8578D8-83E1-488E-B137-70E6AAFB4AE0}" srcOrd="3" destOrd="0" presId="urn:microsoft.com/office/officeart/2005/8/layout/hProcess11"/>
    <dgm:cxn modelId="{8AD75B25-7234-406F-AAFC-F374196D528F}" type="presParOf" srcId="{6FE357B0-D677-4604-A807-C1531086DC8A}" destId="{FC5955EE-4C8E-4702-AF9C-D3E6C5A6DD5E}" srcOrd="4" destOrd="0" presId="urn:microsoft.com/office/officeart/2005/8/layout/hProcess11"/>
    <dgm:cxn modelId="{237F66E1-3521-4040-8361-2D7CF9D6C8A3}" type="presParOf" srcId="{FC5955EE-4C8E-4702-AF9C-D3E6C5A6DD5E}" destId="{6351587A-E144-44AD-ADCA-D511A64CB522}" srcOrd="0" destOrd="0" presId="urn:microsoft.com/office/officeart/2005/8/layout/hProcess11"/>
    <dgm:cxn modelId="{A4829863-15CC-4A70-982F-8FF30DB0B7D7}" type="presParOf" srcId="{FC5955EE-4C8E-4702-AF9C-D3E6C5A6DD5E}" destId="{C5CED471-F931-427E-9B68-B05AF560F4EC}" srcOrd="1" destOrd="0" presId="urn:microsoft.com/office/officeart/2005/8/layout/hProcess11"/>
    <dgm:cxn modelId="{DB5D8B62-8166-4F11-B6CD-61DFC1C6A40E}" type="presParOf" srcId="{FC5955EE-4C8E-4702-AF9C-D3E6C5A6DD5E}" destId="{D24170BC-E894-4208-B768-2A05795CBB40}"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071FB196-320B-4F78-9290-3BE3DED1401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tr-TR"/>
        </a:p>
      </dgm:t>
    </dgm:pt>
    <dgm:pt modelId="{6B7080D0-350B-418F-966E-624A12A08FA3}">
      <dgm:prSet/>
      <dgm:spPr/>
      <dgm:t>
        <a:bodyPr/>
        <a:lstStyle/>
        <a:p>
          <a:pPr algn="just" rtl="0"/>
          <a:r>
            <a:rPr lang="tr-TR" dirty="0" smtClean="0"/>
            <a:t>Sosyal medya bağımlılığı; öğrencilerin </a:t>
          </a:r>
          <a:r>
            <a:rPr lang="tr-TR" b="1" u="sng" dirty="0" smtClean="0"/>
            <a:t>fiziksel sağlığını, aile yaşamını, sosyal yaşamını ve akademik performansını </a:t>
          </a:r>
          <a:r>
            <a:rPr lang="tr-TR" dirty="0" smtClean="0"/>
            <a:t>olumsuz yönde etkilemektedir. </a:t>
          </a:r>
          <a:endParaRPr lang="tr-TR" dirty="0"/>
        </a:p>
      </dgm:t>
    </dgm:pt>
    <dgm:pt modelId="{A88F43DB-F269-4DEC-A34F-EA634C529801}" type="parTrans" cxnId="{2A56B19B-A47B-417C-BA28-38670C558DD0}">
      <dgm:prSet/>
      <dgm:spPr/>
      <dgm:t>
        <a:bodyPr/>
        <a:lstStyle/>
        <a:p>
          <a:endParaRPr lang="tr-TR"/>
        </a:p>
      </dgm:t>
    </dgm:pt>
    <dgm:pt modelId="{1B4F8355-39DE-4C70-8009-F41ACCCB59DC}" type="sibTrans" cxnId="{2A56B19B-A47B-417C-BA28-38670C558DD0}">
      <dgm:prSet/>
      <dgm:spPr/>
      <dgm:t>
        <a:bodyPr/>
        <a:lstStyle/>
        <a:p>
          <a:endParaRPr lang="tr-TR"/>
        </a:p>
      </dgm:t>
    </dgm:pt>
    <dgm:pt modelId="{E3435DC0-57AA-425D-9196-869F5CD483A0}">
      <dgm:prSet/>
      <dgm:spPr/>
      <dgm:t>
        <a:bodyPr/>
        <a:lstStyle/>
        <a:p>
          <a:pPr algn="just" rtl="0"/>
          <a:r>
            <a:rPr lang="tr-TR" dirty="0" smtClean="0"/>
            <a:t>Çalışma alışkanlıklarında olumsuz yönde değişimi, </a:t>
          </a:r>
          <a:r>
            <a:rPr lang="tr-TR" b="1" u="sng" dirty="0" smtClean="0"/>
            <a:t>akademik performansta azalma</a:t>
          </a:r>
          <a:r>
            <a:rPr lang="tr-TR" dirty="0" smtClean="0"/>
            <a:t> gibi sorunlara da neden olmaktadır. </a:t>
          </a:r>
          <a:endParaRPr lang="tr-TR" dirty="0"/>
        </a:p>
      </dgm:t>
    </dgm:pt>
    <dgm:pt modelId="{68CB34BA-D94B-4A26-878B-B9710BD8977A}" type="parTrans" cxnId="{2DFF43E3-55AA-4F0D-805E-A1A05D8A0FD5}">
      <dgm:prSet/>
      <dgm:spPr/>
      <dgm:t>
        <a:bodyPr/>
        <a:lstStyle/>
        <a:p>
          <a:endParaRPr lang="tr-TR"/>
        </a:p>
      </dgm:t>
    </dgm:pt>
    <dgm:pt modelId="{D197559F-17CD-4B2D-BB88-17A78BA135CC}" type="sibTrans" cxnId="{2DFF43E3-55AA-4F0D-805E-A1A05D8A0FD5}">
      <dgm:prSet/>
      <dgm:spPr/>
      <dgm:t>
        <a:bodyPr/>
        <a:lstStyle/>
        <a:p>
          <a:endParaRPr lang="tr-TR"/>
        </a:p>
      </dgm:t>
    </dgm:pt>
    <dgm:pt modelId="{8234BBE3-7F78-49A1-A27B-88100D8B7279}">
      <dgm:prSet/>
      <dgm:spPr/>
      <dgm:t>
        <a:bodyPr/>
        <a:lstStyle/>
        <a:p>
          <a:pPr algn="just" rtl="0"/>
          <a:r>
            <a:rPr lang="tr-TR" dirty="0" smtClean="0"/>
            <a:t>Kişinin bağışıklık sistemini etkileyen uyku yoksunluğu gibi fiziksel sorunlar, kişinin çeşitli </a:t>
          </a:r>
          <a:r>
            <a:rPr lang="tr-TR" b="1" u="sng" dirty="0" smtClean="0"/>
            <a:t>hastalıklara karşı savunmasızlığını, görme problemlerini, kişisel hijyeni ve </a:t>
          </a:r>
          <a:r>
            <a:rPr lang="tr-TR" b="1" u="sng" dirty="0" err="1" smtClean="0"/>
            <a:t>karpal</a:t>
          </a:r>
          <a:r>
            <a:rPr lang="tr-TR" b="1" u="sng" dirty="0" smtClean="0"/>
            <a:t> tünel sendromu, vücutta ağrıların oluşumu </a:t>
          </a:r>
          <a:r>
            <a:rPr lang="tr-TR" dirty="0" smtClean="0"/>
            <a:t>gibi birçok fiziksel sorunun gelişimi de gerçekleşebilmektedir.</a:t>
          </a:r>
          <a:endParaRPr lang="tr-TR" dirty="0"/>
        </a:p>
      </dgm:t>
    </dgm:pt>
    <dgm:pt modelId="{CC7834E0-0DC7-4B4F-BBBE-83E4EC2C2BD2}" type="parTrans" cxnId="{07B7B818-2593-43C9-B58D-4740996E0D8B}">
      <dgm:prSet/>
      <dgm:spPr/>
      <dgm:t>
        <a:bodyPr/>
        <a:lstStyle/>
        <a:p>
          <a:endParaRPr lang="tr-TR"/>
        </a:p>
      </dgm:t>
    </dgm:pt>
    <dgm:pt modelId="{C28CF615-10E3-44C2-AA3A-8D65567BD5C8}" type="sibTrans" cxnId="{07B7B818-2593-43C9-B58D-4740996E0D8B}">
      <dgm:prSet/>
      <dgm:spPr/>
      <dgm:t>
        <a:bodyPr/>
        <a:lstStyle/>
        <a:p>
          <a:endParaRPr lang="tr-TR"/>
        </a:p>
      </dgm:t>
    </dgm:pt>
    <dgm:pt modelId="{B6F1C279-1772-4C27-9C8F-6F9A42CD2590}">
      <dgm:prSet/>
      <dgm:spPr/>
      <dgm:t>
        <a:bodyPr/>
        <a:lstStyle/>
        <a:p>
          <a:pPr algn="just" rtl="0"/>
          <a:r>
            <a:rPr lang="tr-TR" dirty="0" smtClean="0"/>
            <a:t>Psikolojik ve duygusal olarak ise; </a:t>
          </a:r>
          <a:r>
            <a:rPr lang="tr-TR" b="1" u="sng" dirty="0" smtClean="0"/>
            <a:t>kaygı, depresyon ve dikkat süresinde azalma ve artan yalnızlık düzeyleri </a:t>
          </a:r>
          <a:r>
            <a:rPr lang="tr-TR" dirty="0" smtClean="0"/>
            <a:t>gibi sorunların gelişimini tetiklemektedir. </a:t>
          </a:r>
          <a:endParaRPr lang="tr-TR" dirty="0"/>
        </a:p>
      </dgm:t>
    </dgm:pt>
    <dgm:pt modelId="{A4D01410-1DDD-4D01-9A29-C033FC656AAE}" type="parTrans" cxnId="{07CC96E4-C9E7-4BBF-A7DC-043DBC4D2D0C}">
      <dgm:prSet/>
      <dgm:spPr/>
      <dgm:t>
        <a:bodyPr/>
        <a:lstStyle/>
        <a:p>
          <a:endParaRPr lang="tr-TR"/>
        </a:p>
      </dgm:t>
    </dgm:pt>
    <dgm:pt modelId="{9B4092F3-EC94-4A2D-AD59-C91ECB1541B0}" type="sibTrans" cxnId="{07CC96E4-C9E7-4BBF-A7DC-043DBC4D2D0C}">
      <dgm:prSet/>
      <dgm:spPr/>
      <dgm:t>
        <a:bodyPr/>
        <a:lstStyle/>
        <a:p>
          <a:endParaRPr lang="tr-TR"/>
        </a:p>
      </dgm:t>
    </dgm:pt>
    <dgm:pt modelId="{C48B97B7-74B9-41E2-9086-42587F48ACD4}" type="pres">
      <dgm:prSet presAssocID="{071FB196-320B-4F78-9290-3BE3DED1401C}" presName="vert0" presStyleCnt="0">
        <dgm:presLayoutVars>
          <dgm:dir/>
          <dgm:animOne val="branch"/>
          <dgm:animLvl val="lvl"/>
        </dgm:presLayoutVars>
      </dgm:prSet>
      <dgm:spPr/>
      <dgm:t>
        <a:bodyPr/>
        <a:lstStyle/>
        <a:p>
          <a:endParaRPr lang="tr-TR"/>
        </a:p>
      </dgm:t>
    </dgm:pt>
    <dgm:pt modelId="{CE4B58A3-8C8A-4ACF-A505-1D3CA961B4F8}" type="pres">
      <dgm:prSet presAssocID="{6B7080D0-350B-418F-966E-624A12A08FA3}" presName="thickLine" presStyleLbl="alignNode1" presStyleIdx="0" presStyleCnt="4"/>
      <dgm:spPr/>
    </dgm:pt>
    <dgm:pt modelId="{DFB94A66-000F-4163-97BD-9200C56011F9}" type="pres">
      <dgm:prSet presAssocID="{6B7080D0-350B-418F-966E-624A12A08FA3}" presName="horz1" presStyleCnt="0"/>
      <dgm:spPr/>
    </dgm:pt>
    <dgm:pt modelId="{11340477-0E2E-448F-A2E8-C0696F2C8B71}" type="pres">
      <dgm:prSet presAssocID="{6B7080D0-350B-418F-966E-624A12A08FA3}" presName="tx1" presStyleLbl="revTx" presStyleIdx="0" presStyleCnt="4"/>
      <dgm:spPr/>
      <dgm:t>
        <a:bodyPr/>
        <a:lstStyle/>
        <a:p>
          <a:endParaRPr lang="tr-TR"/>
        </a:p>
      </dgm:t>
    </dgm:pt>
    <dgm:pt modelId="{C8311A1F-4B96-4ADB-9632-FDA4D01DD32D}" type="pres">
      <dgm:prSet presAssocID="{6B7080D0-350B-418F-966E-624A12A08FA3}" presName="vert1" presStyleCnt="0"/>
      <dgm:spPr/>
    </dgm:pt>
    <dgm:pt modelId="{C55C91B6-D420-47F6-9441-CC8F53826FE3}" type="pres">
      <dgm:prSet presAssocID="{E3435DC0-57AA-425D-9196-869F5CD483A0}" presName="thickLine" presStyleLbl="alignNode1" presStyleIdx="1" presStyleCnt="4"/>
      <dgm:spPr/>
    </dgm:pt>
    <dgm:pt modelId="{3F7EAF63-8BEA-4741-92FA-95EA3C03822F}" type="pres">
      <dgm:prSet presAssocID="{E3435DC0-57AA-425D-9196-869F5CD483A0}" presName="horz1" presStyleCnt="0"/>
      <dgm:spPr/>
    </dgm:pt>
    <dgm:pt modelId="{5A343F94-FCDE-4E18-A060-DE7424F43951}" type="pres">
      <dgm:prSet presAssocID="{E3435DC0-57AA-425D-9196-869F5CD483A0}" presName="tx1" presStyleLbl="revTx" presStyleIdx="1" presStyleCnt="4"/>
      <dgm:spPr/>
      <dgm:t>
        <a:bodyPr/>
        <a:lstStyle/>
        <a:p>
          <a:endParaRPr lang="tr-TR"/>
        </a:p>
      </dgm:t>
    </dgm:pt>
    <dgm:pt modelId="{49C57D44-1FEA-44AE-8371-492D200716B5}" type="pres">
      <dgm:prSet presAssocID="{E3435DC0-57AA-425D-9196-869F5CD483A0}" presName="vert1" presStyleCnt="0"/>
      <dgm:spPr/>
    </dgm:pt>
    <dgm:pt modelId="{2BA4B450-6F3A-49AD-96AE-2AB953527E6F}" type="pres">
      <dgm:prSet presAssocID="{8234BBE3-7F78-49A1-A27B-88100D8B7279}" presName="thickLine" presStyleLbl="alignNode1" presStyleIdx="2" presStyleCnt="4"/>
      <dgm:spPr/>
    </dgm:pt>
    <dgm:pt modelId="{71A2D6AB-F9E6-4352-BA9A-24639D6D16FB}" type="pres">
      <dgm:prSet presAssocID="{8234BBE3-7F78-49A1-A27B-88100D8B7279}" presName="horz1" presStyleCnt="0"/>
      <dgm:spPr/>
    </dgm:pt>
    <dgm:pt modelId="{AED10A41-80CA-46B0-B1D1-56AE8ACE8603}" type="pres">
      <dgm:prSet presAssocID="{8234BBE3-7F78-49A1-A27B-88100D8B7279}" presName="tx1" presStyleLbl="revTx" presStyleIdx="2" presStyleCnt="4"/>
      <dgm:spPr/>
      <dgm:t>
        <a:bodyPr/>
        <a:lstStyle/>
        <a:p>
          <a:endParaRPr lang="tr-TR"/>
        </a:p>
      </dgm:t>
    </dgm:pt>
    <dgm:pt modelId="{037BF597-D0F2-4AA3-9ADC-D64D8AC6DEC5}" type="pres">
      <dgm:prSet presAssocID="{8234BBE3-7F78-49A1-A27B-88100D8B7279}" presName="vert1" presStyleCnt="0"/>
      <dgm:spPr/>
    </dgm:pt>
    <dgm:pt modelId="{6497FF71-9599-466C-9751-B7CDB2D5EF0D}" type="pres">
      <dgm:prSet presAssocID="{B6F1C279-1772-4C27-9C8F-6F9A42CD2590}" presName="thickLine" presStyleLbl="alignNode1" presStyleIdx="3" presStyleCnt="4"/>
      <dgm:spPr/>
    </dgm:pt>
    <dgm:pt modelId="{2799FB0A-7A8D-4E82-A6EA-C047CA797C18}" type="pres">
      <dgm:prSet presAssocID="{B6F1C279-1772-4C27-9C8F-6F9A42CD2590}" presName="horz1" presStyleCnt="0"/>
      <dgm:spPr/>
    </dgm:pt>
    <dgm:pt modelId="{A5ABDEC3-B3BC-4510-907E-0AB255A68268}" type="pres">
      <dgm:prSet presAssocID="{B6F1C279-1772-4C27-9C8F-6F9A42CD2590}" presName="tx1" presStyleLbl="revTx" presStyleIdx="3" presStyleCnt="4"/>
      <dgm:spPr/>
      <dgm:t>
        <a:bodyPr/>
        <a:lstStyle/>
        <a:p>
          <a:endParaRPr lang="tr-TR"/>
        </a:p>
      </dgm:t>
    </dgm:pt>
    <dgm:pt modelId="{2C1D7389-7EB6-4E29-B9F5-443983B80ABE}" type="pres">
      <dgm:prSet presAssocID="{B6F1C279-1772-4C27-9C8F-6F9A42CD2590}" presName="vert1" presStyleCnt="0"/>
      <dgm:spPr/>
    </dgm:pt>
  </dgm:ptLst>
  <dgm:cxnLst>
    <dgm:cxn modelId="{65D70A48-1E94-4D4F-B349-C9263FA0AB34}" type="presOf" srcId="{6B7080D0-350B-418F-966E-624A12A08FA3}" destId="{11340477-0E2E-448F-A2E8-C0696F2C8B71}" srcOrd="0" destOrd="0" presId="urn:microsoft.com/office/officeart/2008/layout/LinedList"/>
    <dgm:cxn modelId="{B1AC25A1-4DE2-4B4C-9B94-421F737BCEE5}" type="presOf" srcId="{8234BBE3-7F78-49A1-A27B-88100D8B7279}" destId="{AED10A41-80CA-46B0-B1D1-56AE8ACE8603}" srcOrd="0" destOrd="0" presId="urn:microsoft.com/office/officeart/2008/layout/LinedList"/>
    <dgm:cxn modelId="{DCBCD497-42CE-4E9A-906E-2B4B8275B2FB}" type="presOf" srcId="{071FB196-320B-4F78-9290-3BE3DED1401C}" destId="{C48B97B7-74B9-41E2-9086-42587F48ACD4}" srcOrd="0" destOrd="0" presId="urn:microsoft.com/office/officeart/2008/layout/LinedList"/>
    <dgm:cxn modelId="{DA01DE63-48A5-4530-BC2D-114A5ACDFC72}" type="presOf" srcId="{E3435DC0-57AA-425D-9196-869F5CD483A0}" destId="{5A343F94-FCDE-4E18-A060-DE7424F43951}" srcOrd="0" destOrd="0" presId="urn:microsoft.com/office/officeart/2008/layout/LinedList"/>
    <dgm:cxn modelId="{09AC0251-3BED-403B-8B2C-E95F30DBAE87}" type="presOf" srcId="{B6F1C279-1772-4C27-9C8F-6F9A42CD2590}" destId="{A5ABDEC3-B3BC-4510-907E-0AB255A68268}" srcOrd="0" destOrd="0" presId="urn:microsoft.com/office/officeart/2008/layout/LinedList"/>
    <dgm:cxn modelId="{07CC96E4-C9E7-4BBF-A7DC-043DBC4D2D0C}" srcId="{071FB196-320B-4F78-9290-3BE3DED1401C}" destId="{B6F1C279-1772-4C27-9C8F-6F9A42CD2590}" srcOrd="3" destOrd="0" parTransId="{A4D01410-1DDD-4D01-9A29-C033FC656AAE}" sibTransId="{9B4092F3-EC94-4A2D-AD59-C91ECB1541B0}"/>
    <dgm:cxn modelId="{2A56B19B-A47B-417C-BA28-38670C558DD0}" srcId="{071FB196-320B-4F78-9290-3BE3DED1401C}" destId="{6B7080D0-350B-418F-966E-624A12A08FA3}" srcOrd="0" destOrd="0" parTransId="{A88F43DB-F269-4DEC-A34F-EA634C529801}" sibTransId="{1B4F8355-39DE-4C70-8009-F41ACCCB59DC}"/>
    <dgm:cxn modelId="{07B7B818-2593-43C9-B58D-4740996E0D8B}" srcId="{071FB196-320B-4F78-9290-3BE3DED1401C}" destId="{8234BBE3-7F78-49A1-A27B-88100D8B7279}" srcOrd="2" destOrd="0" parTransId="{CC7834E0-0DC7-4B4F-BBBE-83E4EC2C2BD2}" sibTransId="{C28CF615-10E3-44C2-AA3A-8D65567BD5C8}"/>
    <dgm:cxn modelId="{2DFF43E3-55AA-4F0D-805E-A1A05D8A0FD5}" srcId="{071FB196-320B-4F78-9290-3BE3DED1401C}" destId="{E3435DC0-57AA-425D-9196-869F5CD483A0}" srcOrd="1" destOrd="0" parTransId="{68CB34BA-D94B-4A26-878B-B9710BD8977A}" sibTransId="{D197559F-17CD-4B2D-BB88-17A78BA135CC}"/>
    <dgm:cxn modelId="{FFD79771-75CE-462B-9A4D-EE5CED420AC7}" type="presParOf" srcId="{C48B97B7-74B9-41E2-9086-42587F48ACD4}" destId="{CE4B58A3-8C8A-4ACF-A505-1D3CA961B4F8}" srcOrd="0" destOrd="0" presId="urn:microsoft.com/office/officeart/2008/layout/LinedList"/>
    <dgm:cxn modelId="{40FFCABE-38E5-4975-B758-0BFFEA49D445}" type="presParOf" srcId="{C48B97B7-74B9-41E2-9086-42587F48ACD4}" destId="{DFB94A66-000F-4163-97BD-9200C56011F9}" srcOrd="1" destOrd="0" presId="urn:microsoft.com/office/officeart/2008/layout/LinedList"/>
    <dgm:cxn modelId="{CB6A6179-3A5E-45EC-98C5-C38105E778E4}" type="presParOf" srcId="{DFB94A66-000F-4163-97BD-9200C56011F9}" destId="{11340477-0E2E-448F-A2E8-C0696F2C8B71}" srcOrd="0" destOrd="0" presId="urn:microsoft.com/office/officeart/2008/layout/LinedList"/>
    <dgm:cxn modelId="{34EFAAA5-824F-455E-93A7-FCBBB5D7C822}" type="presParOf" srcId="{DFB94A66-000F-4163-97BD-9200C56011F9}" destId="{C8311A1F-4B96-4ADB-9632-FDA4D01DD32D}" srcOrd="1" destOrd="0" presId="urn:microsoft.com/office/officeart/2008/layout/LinedList"/>
    <dgm:cxn modelId="{60EA0F85-EFF6-48E7-994F-B70D9CE4166D}" type="presParOf" srcId="{C48B97B7-74B9-41E2-9086-42587F48ACD4}" destId="{C55C91B6-D420-47F6-9441-CC8F53826FE3}" srcOrd="2" destOrd="0" presId="urn:microsoft.com/office/officeart/2008/layout/LinedList"/>
    <dgm:cxn modelId="{91F483E3-9BCB-487E-BE21-5074BE47454D}" type="presParOf" srcId="{C48B97B7-74B9-41E2-9086-42587F48ACD4}" destId="{3F7EAF63-8BEA-4741-92FA-95EA3C03822F}" srcOrd="3" destOrd="0" presId="urn:microsoft.com/office/officeart/2008/layout/LinedList"/>
    <dgm:cxn modelId="{E8626EEF-730F-4E33-96D5-CFE851DBFEE3}" type="presParOf" srcId="{3F7EAF63-8BEA-4741-92FA-95EA3C03822F}" destId="{5A343F94-FCDE-4E18-A060-DE7424F43951}" srcOrd="0" destOrd="0" presId="urn:microsoft.com/office/officeart/2008/layout/LinedList"/>
    <dgm:cxn modelId="{71F8F35C-9062-453F-9013-CF84C467250F}" type="presParOf" srcId="{3F7EAF63-8BEA-4741-92FA-95EA3C03822F}" destId="{49C57D44-1FEA-44AE-8371-492D200716B5}" srcOrd="1" destOrd="0" presId="urn:microsoft.com/office/officeart/2008/layout/LinedList"/>
    <dgm:cxn modelId="{EFB4A4D0-7A88-4BE7-893C-DDF9330247E2}" type="presParOf" srcId="{C48B97B7-74B9-41E2-9086-42587F48ACD4}" destId="{2BA4B450-6F3A-49AD-96AE-2AB953527E6F}" srcOrd="4" destOrd="0" presId="urn:microsoft.com/office/officeart/2008/layout/LinedList"/>
    <dgm:cxn modelId="{E03AD767-70E0-42E0-A5C3-0C3DAE207873}" type="presParOf" srcId="{C48B97B7-74B9-41E2-9086-42587F48ACD4}" destId="{71A2D6AB-F9E6-4352-BA9A-24639D6D16FB}" srcOrd="5" destOrd="0" presId="urn:microsoft.com/office/officeart/2008/layout/LinedList"/>
    <dgm:cxn modelId="{E71E15D5-FA94-487D-B18A-B2DFB9EA47B1}" type="presParOf" srcId="{71A2D6AB-F9E6-4352-BA9A-24639D6D16FB}" destId="{AED10A41-80CA-46B0-B1D1-56AE8ACE8603}" srcOrd="0" destOrd="0" presId="urn:microsoft.com/office/officeart/2008/layout/LinedList"/>
    <dgm:cxn modelId="{A9AB7D02-6D6B-42F6-A6DF-423BC1306067}" type="presParOf" srcId="{71A2D6AB-F9E6-4352-BA9A-24639D6D16FB}" destId="{037BF597-D0F2-4AA3-9ADC-D64D8AC6DEC5}" srcOrd="1" destOrd="0" presId="urn:microsoft.com/office/officeart/2008/layout/LinedList"/>
    <dgm:cxn modelId="{46F4B970-D164-452A-AD29-E6B88B7C1140}" type="presParOf" srcId="{C48B97B7-74B9-41E2-9086-42587F48ACD4}" destId="{6497FF71-9599-466C-9751-B7CDB2D5EF0D}" srcOrd="6" destOrd="0" presId="urn:microsoft.com/office/officeart/2008/layout/LinedList"/>
    <dgm:cxn modelId="{0A06CA93-C477-4BEC-B516-07D0006BEF80}" type="presParOf" srcId="{C48B97B7-74B9-41E2-9086-42587F48ACD4}" destId="{2799FB0A-7A8D-4E82-A6EA-C047CA797C18}" srcOrd="7" destOrd="0" presId="urn:microsoft.com/office/officeart/2008/layout/LinedList"/>
    <dgm:cxn modelId="{812F3B6D-7E58-4C6D-8A38-A8EE4C8F350D}" type="presParOf" srcId="{2799FB0A-7A8D-4E82-A6EA-C047CA797C18}" destId="{A5ABDEC3-B3BC-4510-907E-0AB255A68268}" srcOrd="0" destOrd="0" presId="urn:microsoft.com/office/officeart/2008/layout/LinedList"/>
    <dgm:cxn modelId="{F3782954-90F3-472B-9575-D3A22B7225C6}" type="presParOf" srcId="{2799FB0A-7A8D-4E82-A6EA-C047CA797C18}" destId="{2C1D7389-7EB6-4E29-B9F5-443983B80AB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6881C32-B54F-4781-9451-6A1C3D4F13DF}" type="doc">
      <dgm:prSet loTypeId="urn:microsoft.com/office/officeart/2005/8/layout/process4" loCatId="process" qsTypeId="urn:microsoft.com/office/officeart/2005/8/quickstyle/simple1" qsCatId="simple" csTypeId="urn:microsoft.com/office/officeart/2005/8/colors/accent2_1" csCatId="accent2" phldr="1"/>
      <dgm:spPr/>
    </dgm:pt>
    <dgm:pt modelId="{4CD1222B-1755-4021-AB26-E0643D4DC574}">
      <dgm:prSet custT="1"/>
      <dgm:spPr/>
      <dgm:t>
        <a:bodyPr/>
        <a:lstStyle/>
        <a:p>
          <a:r>
            <a:rPr lang="tr-TR" sz="3200" b="1" u="sng" dirty="0" smtClean="0"/>
            <a:t>Çevrimiçi veya çevrimdışı bilgisayar veya diğer elektronik cihazların yardımıyla oynanan oyunlar</a:t>
          </a:r>
          <a:r>
            <a:rPr lang="tr-TR" sz="3200" dirty="0" smtClean="0"/>
            <a:t> olarak tanımlanan dijital oyunlar giderek daha gerçekçi grafik ve senaryolarla her yaştan bireylerin ilgisini çekmektedir. </a:t>
          </a:r>
          <a:endParaRPr lang="tr-TR" sz="3200" b="1" u="sng" dirty="0"/>
        </a:p>
      </dgm:t>
    </dgm:pt>
    <dgm:pt modelId="{04DEA12F-F5F2-466F-945C-97803CA1A2B3}" type="parTrans" cxnId="{8257D452-662C-4E8E-A06A-42F96927C90A}">
      <dgm:prSet/>
      <dgm:spPr/>
      <dgm:t>
        <a:bodyPr/>
        <a:lstStyle/>
        <a:p>
          <a:endParaRPr lang="tr-TR"/>
        </a:p>
      </dgm:t>
    </dgm:pt>
    <dgm:pt modelId="{0750DC8E-B753-4675-A9B9-ADCBED2AE904}" type="sibTrans" cxnId="{8257D452-662C-4E8E-A06A-42F96927C90A}">
      <dgm:prSet/>
      <dgm:spPr/>
      <dgm:t>
        <a:bodyPr/>
        <a:lstStyle/>
        <a:p>
          <a:endParaRPr lang="tr-TR"/>
        </a:p>
      </dgm:t>
    </dgm:pt>
    <dgm:pt modelId="{5057BF0E-B015-4914-8024-7E580AAA4F3D}">
      <dgm:prSet custT="1"/>
      <dgm:spPr/>
      <dgm:t>
        <a:bodyPr/>
        <a:lstStyle/>
        <a:p>
          <a:r>
            <a:rPr lang="tr-TR" sz="3200" dirty="0" smtClean="0"/>
            <a:t>Literatürde dijital oyun bağımlılığı (</a:t>
          </a:r>
          <a:r>
            <a:rPr lang="tr-TR" sz="3200" dirty="0" err="1" smtClean="0"/>
            <a:t>digital</a:t>
          </a:r>
          <a:r>
            <a:rPr lang="tr-TR" sz="3200" dirty="0" smtClean="0"/>
            <a:t> </a:t>
          </a:r>
          <a:r>
            <a:rPr lang="tr-TR" sz="3200" dirty="0" err="1" smtClean="0"/>
            <a:t>game</a:t>
          </a:r>
          <a:r>
            <a:rPr lang="tr-TR" sz="3200" dirty="0" smtClean="0"/>
            <a:t> </a:t>
          </a:r>
          <a:r>
            <a:rPr lang="tr-TR" sz="3200" dirty="0" err="1" smtClean="0"/>
            <a:t>addiction</a:t>
          </a:r>
          <a:r>
            <a:rPr lang="tr-TR" sz="3200" dirty="0" smtClean="0"/>
            <a:t>); </a:t>
          </a:r>
          <a:r>
            <a:rPr lang="tr-TR" sz="3200" b="1" u="sng" dirty="0" smtClean="0"/>
            <a:t>oyunların aşırı kullanımı, obsesif-</a:t>
          </a:r>
          <a:r>
            <a:rPr lang="tr-TR" sz="3200" b="1" u="sng" dirty="0" err="1" smtClean="0"/>
            <a:t>kompulsif</a:t>
          </a:r>
          <a:r>
            <a:rPr lang="tr-TR" sz="3200" b="1" u="sng" dirty="0" smtClean="0"/>
            <a:t> oyun oynama, problemli oyun oynama davranışları, patolojik oyun oynama davranışları </a:t>
          </a:r>
          <a:r>
            <a:rPr lang="tr-TR" sz="3200" dirty="0" smtClean="0"/>
            <a:t>gibi farklı kavramlarla ifade edilmektedir. </a:t>
          </a:r>
          <a:endParaRPr lang="tr-TR" sz="3200" dirty="0"/>
        </a:p>
      </dgm:t>
    </dgm:pt>
    <dgm:pt modelId="{180702CB-5002-442F-9FB9-42CA18E3655A}" type="parTrans" cxnId="{6D7356D1-79A6-4CF5-9905-ABBB9BFC62A9}">
      <dgm:prSet/>
      <dgm:spPr/>
      <dgm:t>
        <a:bodyPr/>
        <a:lstStyle/>
        <a:p>
          <a:endParaRPr lang="tr-TR"/>
        </a:p>
      </dgm:t>
    </dgm:pt>
    <dgm:pt modelId="{049A78B4-CDD0-4328-A82A-56DFD5A54F98}" type="sibTrans" cxnId="{6D7356D1-79A6-4CF5-9905-ABBB9BFC62A9}">
      <dgm:prSet/>
      <dgm:spPr/>
      <dgm:t>
        <a:bodyPr/>
        <a:lstStyle/>
        <a:p>
          <a:endParaRPr lang="tr-TR"/>
        </a:p>
      </dgm:t>
    </dgm:pt>
    <dgm:pt modelId="{D6DDBD59-B883-4F9D-BD6D-13B3DF219ED1}" type="pres">
      <dgm:prSet presAssocID="{A6881C32-B54F-4781-9451-6A1C3D4F13DF}" presName="Name0" presStyleCnt="0">
        <dgm:presLayoutVars>
          <dgm:dir/>
          <dgm:animLvl val="lvl"/>
          <dgm:resizeHandles val="exact"/>
        </dgm:presLayoutVars>
      </dgm:prSet>
      <dgm:spPr/>
    </dgm:pt>
    <dgm:pt modelId="{1691BD6F-A0D8-428F-BEA0-7842CBC41D5E}" type="pres">
      <dgm:prSet presAssocID="{5057BF0E-B015-4914-8024-7E580AAA4F3D}" presName="boxAndChildren" presStyleCnt="0"/>
      <dgm:spPr/>
    </dgm:pt>
    <dgm:pt modelId="{5F0A433E-E7AC-49E7-88F6-9D9B28DBC4AB}" type="pres">
      <dgm:prSet presAssocID="{5057BF0E-B015-4914-8024-7E580AAA4F3D}" presName="parentTextBox" presStyleLbl="node1" presStyleIdx="0" presStyleCnt="2" custScaleY="51442"/>
      <dgm:spPr/>
      <dgm:t>
        <a:bodyPr/>
        <a:lstStyle/>
        <a:p>
          <a:endParaRPr lang="tr-TR"/>
        </a:p>
      </dgm:t>
    </dgm:pt>
    <dgm:pt modelId="{2F78406D-9032-4407-B391-6D4346B2291F}" type="pres">
      <dgm:prSet presAssocID="{0750DC8E-B753-4675-A9B9-ADCBED2AE904}" presName="sp" presStyleCnt="0"/>
      <dgm:spPr/>
    </dgm:pt>
    <dgm:pt modelId="{012A73EF-9179-4B5C-91CC-ADDD9045D036}" type="pres">
      <dgm:prSet presAssocID="{4CD1222B-1755-4021-AB26-E0643D4DC574}" presName="arrowAndChildren" presStyleCnt="0"/>
      <dgm:spPr/>
    </dgm:pt>
    <dgm:pt modelId="{FE35F49E-923E-4B20-AB95-B6F0F1B1AC8A}" type="pres">
      <dgm:prSet presAssocID="{4CD1222B-1755-4021-AB26-E0643D4DC574}" presName="parentTextArrow" presStyleLbl="node1" presStyleIdx="1" presStyleCnt="2" custScaleY="34682"/>
      <dgm:spPr/>
      <dgm:t>
        <a:bodyPr/>
        <a:lstStyle/>
        <a:p>
          <a:endParaRPr lang="tr-TR"/>
        </a:p>
      </dgm:t>
    </dgm:pt>
  </dgm:ptLst>
  <dgm:cxnLst>
    <dgm:cxn modelId="{8257D452-662C-4E8E-A06A-42F96927C90A}" srcId="{A6881C32-B54F-4781-9451-6A1C3D4F13DF}" destId="{4CD1222B-1755-4021-AB26-E0643D4DC574}" srcOrd="0" destOrd="0" parTransId="{04DEA12F-F5F2-466F-945C-97803CA1A2B3}" sibTransId="{0750DC8E-B753-4675-A9B9-ADCBED2AE904}"/>
    <dgm:cxn modelId="{5B6A3B8F-F640-4372-AAE5-7C2F9D20CE09}" type="presOf" srcId="{A6881C32-B54F-4781-9451-6A1C3D4F13DF}" destId="{D6DDBD59-B883-4F9D-BD6D-13B3DF219ED1}" srcOrd="0" destOrd="0" presId="urn:microsoft.com/office/officeart/2005/8/layout/process4"/>
    <dgm:cxn modelId="{6D7356D1-79A6-4CF5-9905-ABBB9BFC62A9}" srcId="{A6881C32-B54F-4781-9451-6A1C3D4F13DF}" destId="{5057BF0E-B015-4914-8024-7E580AAA4F3D}" srcOrd="1" destOrd="0" parTransId="{180702CB-5002-442F-9FB9-42CA18E3655A}" sibTransId="{049A78B4-CDD0-4328-A82A-56DFD5A54F98}"/>
    <dgm:cxn modelId="{C6B7CD36-FEEB-4BF3-9F3D-EC67D68EDB04}" type="presOf" srcId="{4CD1222B-1755-4021-AB26-E0643D4DC574}" destId="{FE35F49E-923E-4B20-AB95-B6F0F1B1AC8A}" srcOrd="0" destOrd="0" presId="urn:microsoft.com/office/officeart/2005/8/layout/process4"/>
    <dgm:cxn modelId="{0E66F64C-DF47-48D4-8B05-C551DD50DEFB}" type="presOf" srcId="{5057BF0E-B015-4914-8024-7E580AAA4F3D}" destId="{5F0A433E-E7AC-49E7-88F6-9D9B28DBC4AB}" srcOrd="0" destOrd="0" presId="urn:microsoft.com/office/officeart/2005/8/layout/process4"/>
    <dgm:cxn modelId="{73C0B5A1-6B78-4E3A-923D-626494E9379E}" type="presParOf" srcId="{D6DDBD59-B883-4F9D-BD6D-13B3DF219ED1}" destId="{1691BD6F-A0D8-428F-BEA0-7842CBC41D5E}" srcOrd="0" destOrd="0" presId="urn:microsoft.com/office/officeart/2005/8/layout/process4"/>
    <dgm:cxn modelId="{708D6E7F-7157-4CF8-A21F-0D0765D5B0ED}" type="presParOf" srcId="{1691BD6F-A0D8-428F-BEA0-7842CBC41D5E}" destId="{5F0A433E-E7AC-49E7-88F6-9D9B28DBC4AB}" srcOrd="0" destOrd="0" presId="urn:microsoft.com/office/officeart/2005/8/layout/process4"/>
    <dgm:cxn modelId="{93AA9A8E-5F20-4CC4-A259-7655A5D357D2}" type="presParOf" srcId="{D6DDBD59-B883-4F9D-BD6D-13B3DF219ED1}" destId="{2F78406D-9032-4407-B391-6D4346B2291F}" srcOrd="1" destOrd="0" presId="urn:microsoft.com/office/officeart/2005/8/layout/process4"/>
    <dgm:cxn modelId="{4AD04263-1065-40D9-99B0-65ECB5DB7C28}" type="presParOf" srcId="{D6DDBD59-B883-4F9D-BD6D-13B3DF219ED1}" destId="{012A73EF-9179-4B5C-91CC-ADDD9045D036}" srcOrd="2" destOrd="0" presId="urn:microsoft.com/office/officeart/2005/8/layout/process4"/>
    <dgm:cxn modelId="{5491D949-DC20-4A3C-878A-36BA8A1666A7}" type="presParOf" srcId="{012A73EF-9179-4B5C-91CC-ADDD9045D036}" destId="{FE35F49E-923E-4B20-AB95-B6F0F1B1AC8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337101E6-A22B-499A-8F08-6EFBD993C32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E4935808-1B3F-4918-AA1F-0E9D8B147BD8}">
      <dgm:prSet custT="1"/>
      <dgm:spPr/>
      <dgm:t>
        <a:bodyPr/>
        <a:lstStyle/>
        <a:p>
          <a:pPr rtl="0"/>
          <a:r>
            <a:rPr lang="tr-TR" sz="2800" dirty="0" smtClean="0"/>
            <a:t>İkinci tanı yaklaşımı ise sorunlu oyun oynama davranışını </a:t>
          </a:r>
          <a:r>
            <a:rPr lang="tr-TR" sz="2800" b="1" dirty="0" smtClean="0"/>
            <a:t>“Oyun Oynama Bozukluğu”</a:t>
          </a:r>
          <a:r>
            <a:rPr lang="tr-TR" sz="2800" dirty="0" smtClean="0"/>
            <a:t> olarak tanımlamaktadır. </a:t>
          </a:r>
          <a:endParaRPr lang="tr-TR" sz="2800" dirty="0"/>
        </a:p>
      </dgm:t>
    </dgm:pt>
    <dgm:pt modelId="{7793494E-2291-416F-933E-1D6914541CA1}" type="parTrans" cxnId="{366144C5-6175-453E-BB83-158D4E999308}">
      <dgm:prSet/>
      <dgm:spPr/>
      <dgm:t>
        <a:bodyPr/>
        <a:lstStyle/>
        <a:p>
          <a:endParaRPr lang="tr-TR"/>
        </a:p>
      </dgm:t>
    </dgm:pt>
    <dgm:pt modelId="{AE66E260-4733-465F-A36D-E00E70206AF8}" type="sibTrans" cxnId="{366144C5-6175-453E-BB83-158D4E999308}">
      <dgm:prSet/>
      <dgm:spPr/>
      <dgm:t>
        <a:bodyPr/>
        <a:lstStyle/>
        <a:p>
          <a:endParaRPr lang="tr-TR"/>
        </a:p>
      </dgm:t>
    </dgm:pt>
    <dgm:pt modelId="{265366E6-4A3E-4912-B5C3-27A3B9DCBA91}">
      <dgm:prSet custT="1"/>
      <dgm:spPr/>
      <dgm:t>
        <a:bodyPr/>
        <a:lstStyle/>
        <a:p>
          <a:pPr rtl="0"/>
          <a:r>
            <a:rPr lang="tr-TR" sz="2800" dirty="0" smtClean="0"/>
            <a:t>Dünya Sağlık Örgütü mevcut kanıtların incelenmesi ve farklı bölgelerdeki uzman görüşlerinin alınmasının ardından 2018 yılında ICD 11 El Kitabına bu tanıyı eklemiştir. </a:t>
          </a:r>
          <a:endParaRPr lang="tr-TR" sz="2800" dirty="0"/>
        </a:p>
      </dgm:t>
    </dgm:pt>
    <dgm:pt modelId="{F83A9A79-31B6-493A-8893-80F27D688FA3}" type="parTrans" cxnId="{E9305224-E2E8-4C5B-A3C8-86C4081FB200}">
      <dgm:prSet/>
      <dgm:spPr/>
      <dgm:t>
        <a:bodyPr/>
        <a:lstStyle/>
        <a:p>
          <a:endParaRPr lang="tr-TR"/>
        </a:p>
      </dgm:t>
    </dgm:pt>
    <dgm:pt modelId="{1B67C6D8-C3E5-4AE5-AEA1-91932EC7E3C5}" type="sibTrans" cxnId="{E9305224-E2E8-4C5B-A3C8-86C4081FB200}">
      <dgm:prSet/>
      <dgm:spPr/>
      <dgm:t>
        <a:bodyPr/>
        <a:lstStyle/>
        <a:p>
          <a:endParaRPr lang="tr-TR"/>
        </a:p>
      </dgm:t>
    </dgm:pt>
    <dgm:pt modelId="{92784A25-67D2-4BEC-A24A-9297F38328B4}">
      <dgm:prSet custT="1"/>
      <dgm:spPr/>
      <dgm:t>
        <a:bodyPr/>
        <a:lstStyle/>
        <a:p>
          <a:pPr rtl="0"/>
          <a:r>
            <a:rPr lang="tr-TR" sz="2800" dirty="0" smtClean="0"/>
            <a:t>Oyun Oynama Bozukluğu; </a:t>
          </a:r>
          <a:r>
            <a:rPr lang="tr-TR" sz="2800" b="1" u="sng" dirty="0" smtClean="0"/>
            <a:t>çevrimiçi ya da çevrimdışı olarak görülebilen, kalıcı ve tekrarlayıcı oyun davranışı </a:t>
          </a:r>
          <a:r>
            <a:rPr lang="tr-TR" sz="2800" dirty="0" smtClean="0"/>
            <a:t>olarak tanımlanmıştır. </a:t>
          </a:r>
          <a:endParaRPr lang="tr-TR" sz="2800" dirty="0"/>
        </a:p>
      </dgm:t>
    </dgm:pt>
    <dgm:pt modelId="{C2369F6E-1AC6-48A4-9526-6CC249A5313E}" type="parTrans" cxnId="{2008DD11-F538-4720-9BE3-A372AB37F3DC}">
      <dgm:prSet/>
      <dgm:spPr/>
      <dgm:t>
        <a:bodyPr/>
        <a:lstStyle/>
        <a:p>
          <a:endParaRPr lang="tr-TR"/>
        </a:p>
      </dgm:t>
    </dgm:pt>
    <dgm:pt modelId="{65B036AA-0C9D-42FC-9D5C-3CA44111C8BF}" type="sibTrans" cxnId="{2008DD11-F538-4720-9BE3-A372AB37F3DC}">
      <dgm:prSet/>
      <dgm:spPr/>
      <dgm:t>
        <a:bodyPr/>
        <a:lstStyle/>
        <a:p>
          <a:endParaRPr lang="tr-TR"/>
        </a:p>
      </dgm:t>
    </dgm:pt>
    <dgm:pt modelId="{ED533163-3642-4F5D-A06F-D3E633BF42FF}">
      <dgm:prSet custT="1"/>
      <dgm:spPr/>
      <dgm:t>
        <a:bodyPr/>
        <a:lstStyle/>
        <a:p>
          <a:pPr rtl="0"/>
          <a:r>
            <a:rPr lang="tr-TR" sz="2800" dirty="0" smtClean="0"/>
            <a:t>Tanı için oyun oynamanın en az 12 ay boyunca gözlemlenmesi ve kişisel, aile, iş, eğitim, sosyal ve diğer geniş faaliyet alanları dahil olmak üzere farklı yaşam alanlarında önemli bozulmalara neden olacak düzeyde olması gerektiği belirtilmektedir.</a:t>
          </a:r>
          <a:endParaRPr lang="tr-TR" sz="2800" dirty="0"/>
        </a:p>
      </dgm:t>
    </dgm:pt>
    <dgm:pt modelId="{BE7F5543-D4B5-41E5-B7C4-86C0EB0C46B2}" type="parTrans" cxnId="{4E694BCF-7CDF-465C-A6EC-31CA540AC3B6}">
      <dgm:prSet/>
      <dgm:spPr/>
      <dgm:t>
        <a:bodyPr/>
        <a:lstStyle/>
        <a:p>
          <a:endParaRPr lang="tr-TR"/>
        </a:p>
      </dgm:t>
    </dgm:pt>
    <dgm:pt modelId="{F514F106-CEC4-40BE-B017-5C56F0BB54C4}" type="sibTrans" cxnId="{4E694BCF-7CDF-465C-A6EC-31CA540AC3B6}">
      <dgm:prSet/>
      <dgm:spPr/>
      <dgm:t>
        <a:bodyPr/>
        <a:lstStyle/>
        <a:p>
          <a:endParaRPr lang="tr-TR"/>
        </a:p>
      </dgm:t>
    </dgm:pt>
    <dgm:pt modelId="{A624622D-10C3-4AF9-9300-A93129EC7494}" type="pres">
      <dgm:prSet presAssocID="{337101E6-A22B-499A-8F08-6EFBD993C324}" presName="vert0" presStyleCnt="0">
        <dgm:presLayoutVars>
          <dgm:dir/>
          <dgm:animOne val="branch"/>
          <dgm:animLvl val="lvl"/>
        </dgm:presLayoutVars>
      </dgm:prSet>
      <dgm:spPr/>
      <dgm:t>
        <a:bodyPr/>
        <a:lstStyle/>
        <a:p>
          <a:endParaRPr lang="tr-TR"/>
        </a:p>
      </dgm:t>
    </dgm:pt>
    <dgm:pt modelId="{20D2D84C-490C-40E0-A901-C09C7AC10320}" type="pres">
      <dgm:prSet presAssocID="{E4935808-1B3F-4918-AA1F-0E9D8B147BD8}" presName="thickLine" presStyleLbl="alignNode1" presStyleIdx="0" presStyleCnt="4"/>
      <dgm:spPr/>
    </dgm:pt>
    <dgm:pt modelId="{64C59632-3C13-4BF2-8683-4BBC20022B67}" type="pres">
      <dgm:prSet presAssocID="{E4935808-1B3F-4918-AA1F-0E9D8B147BD8}" presName="horz1" presStyleCnt="0"/>
      <dgm:spPr/>
    </dgm:pt>
    <dgm:pt modelId="{A25A2435-F453-495A-9EFE-7CE0FB197C3C}" type="pres">
      <dgm:prSet presAssocID="{E4935808-1B3F-4918-AA1F-0E9D8B147BD8}" presName="tx1" presStyleLbl="revTx" presStyleIdx="0" presStyleCnt="4"/>
      <dgm:spPr/>
      <dgm:t>
        <a:bodyPr/>
        <a:lstStyle/>
        <a:p>
          <a:endParaRPr lang="tr-TR"/>
        </a:p>
      </dgm:t>
    </dgm:pt>
    <dgm:pt modelId="{309589A7-F8CE-4103-A60A-2423CAFF65C9}" type="pres">
      <dgm:prSet presAssocID="{E4935808-1B3F-4918-AA1F-0E9D8B147BD8}" presName="vert1" presStyleCnt="0"/>
      <dgm:spPr/>
    </dgm:pt>
    <dgm:pt modelId="{52B2FFC2-C6FC-4AE8-9C03-0CB4D0BBE037}" type="pres">
      <dgm:prSet presAssocID="{265366E6-4A3E-4912-B5C3-27A3B9DCBA91}" presName="thickLine" presStyleLbl="alignNode1" presStyleIdx="1" presStyleCnt="4"/>
      <dgm:spPr/>
    </dgm:pt>
    <dgm:pt modelId="{0855D73E-3411-4F47-B6EE-671A1F4ECA0E}" type="pres">
      <dgm:prSet presAssocID="{265366E6-4A3E-4912-B5C3-27A3B9DCBA91}" presName="horz1" presStyleCnt="0"/>
      <dgm:spPr/>
    </dgm:pt>
    <dgm:pt modelId="{5CCB5271-9DC4-4F69-8CDD-1E42660D5C99}" type="pres">
      <dgm:prSet presAssocID="{265366E6-4A3E-4912-B5C3-27A3B9DCBA91}" presName="tx1" presStyleLbl="revTx" presStyleIdx="1" presStyleCnt="4"/>
      <dgm:spPr/>
      <dgm:t>
        <a:bodyPr/>
        <a:lstStyle/>
        <a:p>
          <a:endParaRPr lang="tr-TR"/>
        </a:p>
      </dgm:t>
    </dgm:pt>
    <dgm:pt modelId="{BA47F075-59F5-43BE-8796-F20EF010603A}" type="pres">
      <dgm:prSet presAssocID="{265366E6-4A3E-4912-B5C3-27A3B9DCBA91}" presName="vert1" presStyleCnt="0"/>
      <dgm:spPr/>
    </dgm:pt>
    <dgm:pt modelId="{76C27110-44CC-4202-81B7-E709B2524A79}" type="pres">
      <dgm:prSet presAssocID="{92784A25-67D2-4BEC-A24A-9297F38328B4}" presName="thickLine" presStyleLbl="alignNode1" presStyleIdx="2" presStyleCnt="4"/>
      <dgm:spPr/>
    </dgm:pt>
    <dgm:pt modelId="{0323F256-6C48-4067-98D0-1313C1107F43}" type="pres">
      <dgm:prSet presAssocID="{92784A25-67D2-4BEC-A24A-9297F38328B4}" presName="horz1" presStyleCnt="0"/>
      <dgm:spPr/>
    </dgm:pt>
    <dgm:pt modelId="{43A24D9B-CF28-4E12-A804-DA2D602FE78D}" type="pres">
      <dgm:prSet presAssocID="{92784A25-67D2-4BEC-A24A-9297F38328B4}" presName="tx1" presStyleLbl="revTx" presStyleIdx="2" presStyleCnt="4"/>
      <dgm:spPr/>
      <dgm:t>
        <a:bodyPr/>
        <a:lstStyle/>
        <a:p>
          <a:endParaRPr lang="tr-TR"/>
        </a:p>
      </dgm:t>
    </dgm:pt>
    <dgm:pt modelId="{674F6A9C-8D71-4BD5-B63E-5BC0BCE10CA6}" type="pres">
      <dgm:prSet presAssocID="{92784A25-67D2-4BEC-A24A-9297F38328B4}" presName="vert1" presStyleCnt="0"/>
      <dgm:spPr/>
    </dgm:pt>
    <dgm:pt modelId="{3E2927B1-3A3D-4641-B3F1-0A72934C264C}" type="pres">
      <dgm:prSet presAssocID="{ED533163-3642-4F5D-A06F-D3E633BF42FF}" presName="thickLine" presStyleLbl="alignNode1" presStyleIdx="3" presStyleCnt="4"/>
      <dgm:spPr/>
    </dgm:pt>
    <dgm:pt modelId="{2690D8BC-5DE7-44B3-9D6F-F7051014ECEB}" type="pres">
      <dgm:prSet presAssocID="{ED533163-3642-4F5D-A06F-D3E633BF42FF}" presName="horz1" presStyleCnt="0"/>
      <dgm:spPr/>
    </dgm:pt>
    <dgm:pt modelId="{09F74EEB-198C-4FE2-8286-FDA7C1C31AA2}" type="pres">
      <dgm:prSet presAssocID="{ED533163-3642-4F5D-A06F-D3E633BF42FF}" presName="tx1" presStyleLbl="revTx" presStyleIdx="3" presStyleCnt="4"/>
      <dgm:spPr/>
      <dgm:t>
        <a:bodyPr/>
        <a:lstStyle/>
        <a:p>
          <a:endParaRPr lang="tr-TR"/>
        </a:p>
      </dgm:t>
    </dgm:pt>
    <dgm:pt modelId="{C62D0FAB-D94F-4988-B843-2523D82EDEB2}" type="pres">
      <dgm:prSet presAssocID="{ED533163-3642-4F5D-A06F-D3E633BF42FF}" presName="vert1" presStyleCnt="0"/>
      <dgm:spPr/>
    </dgm:pt>
  </dgm:ptLst>
  <dgm:cxnLst>
    <dgm:cxn modelId="{E9305224-E2E8-4C5B-A3C8-86C4081FB200}" srcId="{337101E6-A22B-499A-8F08-6EFBD993C324}" destId="{265366E6-4A3E-4912-B5C3-27A3B9DCBA91}" srcOrd="1" destOrd="0" parTransId="{F83A9A79-31B6-493A-8893-80F27D688FA3}" sibTransId="{1B67C6D8-C3E5-4AE5-AEA1-91932EC7E3C5}"/>
    <dgm:cxn modelId="{51215B99-C858-40E4-85D1-C9A3BDAC1BE1}" type="presOf" srcId="{265366E6-4A3E-4912-B5C3-27A3B9DCBA91}" destId="{5CCB5271-9DC4-4F69-8CDD-1E42660D5C99}" srcOrd="0" destOrd="0" presId="urn:microsoft.com/office/officeart/2008/layout/LinedList"/>
    <dgm:cxn modelId="{366144C5-6175-453E-BB83-158D4E999308}" srcId="{337101E6-A22B-499A-8F08-6EFBD993C324}" destId="{E4935808-1B3F-4918-AA1F-0E9D8B147BD8}" srcOrd="0" destOrd="0" parTransId="{7793494E-2291-416F-933E-1D6914541CA1}" sibTransId="{AE66E260-4733-465F-A36D-E00E70206AF8}"/>
    <dgm:cxn modelId="{0503D784-310C-45DB-B18C-61E2E87CC70A}" type="presOf" srcId="{E4935808-1B3F-4918-AA1F-0E9D8B147BD8}" destId="{A25A2435-F453-495A-9EFE-7CE0FB197C3C}" srcOrd="0" destOrd="0" presId="urn:microsoft.com/office/officeart/2008/layout/LinedList"/>
    <dgm:cxn modelId="{56B044B6-A0BA-477D-9575-E8DBD5AFF6DB}" type="presOf" srcId="{ED533163-3642-4F5D-A06F-D3E633BF42FF}" destId="{09F74EEB-198C-4FE2-8286-FDA7C1C31AA2}" srcOrd="0" destOrd="0" presId="urn:microsoft.com/office/officeart/2008/layout/LinedList"/>
    <dgm:cxn modelId="{4E694BCF-7CDF-465C-A6EC-31CA540AC3B6}" srcId="{337101E6-A22B-499A-8F08-6EFBD993C324}" destId="{ED533163-3642-4F5D-A06F-D3E633BF42FF}" srcOrd="3" destOrd="0" parTransId="{BE7F5543-D4B5-41E5-B7C4-86C0EB0C46B2}" sibTransId="{F514F106-CEC4-40BE-B017-5C56F0BB54C4}"/>
    <dgm:cxn modelId="{C14CFEE8-54EB-4AD9-9CE1-FBDFCE87DAE7}" type="presOf" srcId="{337101E6-A22B-499A-8F08-6EFBD993C324}" destId="{A624622D-10C3-4AF9-9300-A93129EC7494}" srcOrd="0" destOrd="0" presId="urn:microsoft.com/office/officeart/2008/layout/LinedList"/>
    <dgm:cxn modelId="{2008DD11-F538-4720-9BE3-A372AB37F3DC}" srcId="{337101E6-A22B-499A-8F08-6EFBD993C324}" destId="{92784A25-67D2-4BEC-A24A-9297F38328B4}" srcOrd="2" destOrd="0" parTransId="{C2369F6E-1AC6-48A4-9526-6CC249A5313E}" sibTransId="{65B036AA-0C9D-42FC-9D5C-3CA44111C8BF}"/>
    <dgm:cxn modelId="{EAB1A0BF-686D-4092-A889-26196C6E05E2}" type="presOf" srcId="{92784A25-67D2-4BEC-A24A-9297F38328B4}" destId="{43A24D9B-CF28-4E12-A804-DA2D602FE78D}" srcOrd="0" destOrd="0" presId="urn:microsoft.com/office/officeart/2008/layout/LinedList"/>
    <dgm:cxn modelId="{D8845D63-9633-4FC7-B8A9-C35E9CDBEF81}" type="presParOf" srcId="{A624622D-10C3-4AF9-9300-A93129EC7494}" destId="{20D2D84C-490C-40E0-A901-C09C7AC10320}" srcOrd="0" destOrd="0" presId="urn:microsoft.com/office/officeart/2008/layout/LinedList"/>
    <dgm:cxn modelId="{4E89FC9D-4F6D-4A3A-B1FF-B8A003720396}" type="presParOf" srcId="{A624622D-10C3-4AF9-9300-A93129EC7494}" destId="{64C59632-3C13-4BF2-8683-4BBC20022B67}" srcOrd="1" destOrd="0" presId="urn:microsoft.com/office/officeart/2008/layout/LinedList"/>
    <dgm:cxn modelId="{2A69267C-E5E4-4305-8BF8-B005963FCA3F}" type="presParOf" srcId="{64C59632-3C13-4BF2-8683-4BBC20022B67}" destId="{A25A2435-F453-495A-9EFE-7CE0FB197C3C}" srcOrd="0" destOrd="0" presId="urn:microsoft.com/office/officeart/2008/layout/LinedList"/>
    <dgm:cxn modelId="{0FBB2818-136B-4D6C-99D6-9C33B175EB79}" type="presParOf" srcId="{64C59632-3C13-4BF2-8683-4BBC20022B67}" destId="{309589A7-F8CE-4103-A60A-2423CAFF65C9}" srcOrd="1" destOrd="0" presId="urn:microsoft.com/office/officeart/2008/layout/LinedList"/>
    <dgm:cxn modelId="{8EDBC5DB-FE62-4CA4-AA16-429263D05C47}" type="presParOf" srcId="{A624622D-10C3-4AF9-9300-A93129EC7494}" destId="{52B2FFC2-C6FC-4AE8-9C03-0CB4D0BBE037}" srcOrd="2" destOrd="0" presId="urn:microsoft.com/office/officeart/2008/layout/LinedList"/>
    <dgm:cxn modelId="{EC50ECDE-C85D-4E96-A41B-F93B8D60B13B}" type="presParOf" srcId="{A624622D-10C3-4AF9-9300-A93129EC7494}" destId="{0855D73E-3411-4F47-B6EE-671A1F4ECA0E}" srcOrd="3" destOrd="0" presId="urn:microsoft.com/office/officeart/2008/layout/LinedList"/>
    <dgm:cxn modelId="{142B6852-836C-4BCB-BA9E-34EC4565C1DD}" type="presParOf" srcId="{0855D73E-3411-4F47-B6EE-671A1F4ECA0E}" destId="{5CCB5271-9DC4-4F69-8CDD-1E42660D5C99}" srcOrd="0" destOrd="0" presId="urn:microsoft.com/office/officeart/2008/layout/LinedList"/>
    <dgm:cxn modelId="{C96CE976-FB9D-470F-911C-C4B6DFFBDF06}" type="presParOf" srcId="{0855D73E-3411-4F47-B6EE-671A1F4ECA0E}" destId="{BA47F075-59F5-43BE-8796-F20EF010603A}" srcOrd="1" destOrd="0" presId="urn:microsoft.com/office/officeart/2008/layout/LinedList"/>
    <dgm:cxn modelId="{40EEBA94-46E2-41F8-8633-EF5CAE6A0DF1}" type="presParOf" srcId="{A624622D-10C3-4AF9-9300-A93129EC7494}" destId="{76C27110-44CC-4202-81B7-E709B2524A79}" srcOrd="4" destOrd="0" presId="urn:microsoft.com/office/officeart/2008/layout/LinedList"/>
    <dgm:cxn modelId="{7B1E31F9-228B-499C-9CA4-71B6DBE3788E}" type="presParOf" srcId="{A624622D-10C3-4AF9-9300-A93129EC7494}" destId="{0323F256-6C48-4067-98D0-1313C1107F43}" srcOrd="5" destOrd="0" presId="urn:microsoft.com/office/officeart/2008/layout/LinedList"/>
    <dgm:cxn modelId="{381715CC-9DC6-4CB8-AE4E-7510E7D6691A}" type="presParOf" srcId="{0323F256-6C48-4067-98D0-1313C1107F43}" destId="{43A24D9B-CF28-4E12-A804-DA2D602FE78D}" srcOrd="0" destOrd="0" presId="urn:microsoft.com/office/officeart/2008/layout/LinedList"/>
    <dgm:cxn modelId="{B6158CD5-A4B8-4B81-95B2-AC166AF0B361}" type="presParOf" srcId="{0323F256-6C48-4067-98D0-1313C1107F43}" destId="{674F6A9C-8D71-4BD5-B63E-5BC0BCE10CA6}" srcOrd="1" destOrd="0" presId="urn:microsoft.com/office/officeart/2008/layout/LinedList"/>
    <dgm:cxn modelId="{A8F98AFD-BB1F-4F2F-BCD9-D68204BF48DA}" type="presParOf" srcId="{A624622D-10C3-4AF9-9300-A93129EC7494}" destId="{3E2927B1-3A3D-4641-B3F1-0A72934C264C}" srcOrd="6" destOrd="0" presId="urn:microsoft.com/office/officeart/2008/layout/LinedList"/>
    <dgm:cxn modelId="{C5012AFF-0A83-4FD4-AFFE-82667756F7BC}" type="presParOf" srcId="{A624622D-10C3-4AF9-9300-A93129EC7494}" destId="{2690D8BC-5DE7-44B3-9D6F-F7051014ECEB}" srcOrd="7" destOrd="0" presId="urn:microsoft.com/office/officeart/2008/layout/LinedList"/>
    <dgm:cxn modelId="{F4A3CFA9-9662-44A3-AE2E-3B1918B17C96}" type="presParOf" srcId="{2690D8BC-5DE7-44B3-9D6F-F7051014ECEB}" destId="{09F74EEB-198C-4FE2-8286-FDA7C1C31AA2}" srcOrd="0" destOrd="0" presId="urn:microsoft.com/office/officeart/2008/layout/LinedList"/>
    <dgm:cxn modelId="{547966D2-3CB8-43D1-B5DC-9C4AAB679FF0}" type="presParOf" srcId="{2690D8BC-5DE7-44B3-9D6F-F7051014ECEB}" destId="{C62D0FAB-D94F-4988-B843-2523D82EDEB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6881C32-B54F-4781-9451-6A1C3D4F13DF}" type="doc">
      <dgm:prSet loTypeId="urn:microsoft.com/office/officeart/2005/8/layout/process4" loCatId="process" qsTypeId="urn:microsoft.com/office/officeart/2005/8/quickstyle/simple1" qsCatId="simple" csTypeId="urn:microsoft.com/office/officeart/2005/8/colors/accent2_1" csCatId="accent2" phldr="1"/>
      <dgm:spPr/>
    </dgm:pt>
    <dgm:pt modelId="{4CD1222B-1755-4021-AB26-E0643D4DC574}">
      <dgm:prSet custT="1"/>
      <dgm:spPr/>
      <dgm:t>
        <a:bodyPr/>
        <a:lstStyle/>
        <a:p>
          <a:r>
            <a:rPr lang="tr-TR" sz="3200" b="0" u="none" dirty="0" smtClean="0"/>
            <a:t>Son yıllarda insanların akıllı telefonları kullanım amaçları da değişim göstermiş olup günümüz dünyasında </a:t>
          </a:r>
          <a:r>
            <a:rPr lang="tr-TR" sz="3200" b="1" u="sng" dirty="0" smtClean="0"/>
            <a:t>akıllı cep telefonları</a:t>
          </a:r>
          <a:r>
            <a:rPr lang="tr-TR" sz="3200" b="0" u="none" dirty="0" smtClean="0"/>
            <a:t>; </a:t>
          </a:r>
          <a:r>
            <a:rPr lang="tr-TR" sz="3200" b="1" u="sng" dirty="0" smtClean="0">
              <a:solidFill>
                <a:srgbClr val="FF0000"/>
              </a:solidFill>
            </a:rPr>
            <a:t>önemli bilgi ve iletişim teknolojileri</a:t>
          </a:r>
          <a:r>
            <a:rPr lang="tr-TR" sz="3200" b="0" u="none" dirty="0" smtClean="0"/>
            <a:t> olarak kullanılmaya başlanmıştır. </a:t>
          </a:r>
          <a:endParaRPr lang="tr-TR" sz="3200" b="0" u="none" dirty="0"/>
        </a:p>
      </dgm:t>
    </dgm:pt>
    <dgm:pt modelId="{04DEA12F-F5F2-466F-945C-97803CA1A2B3}" type="parTrans" cxnId="{8257D452-662C-4E8E-A06A-42F96927C90A}">
      <dgm:prSet/>
      <dgm:spPr/>
      <dgm:t>
        <a:bodyPr/>
        <a:lstStyle/>
        <a:p>
          <a:endParaRPr lang="tr-TR"/>
        </a:p>
      </dgm:t>
    </dgm:pt>
    <dgm:pt modelId="{0750DC8E-B753-4675-A9B9-ADCBED2AE904}" type="sibTrans" cxnId="{8257D452-662C-4E8E-A06A-42F96927C90A}">
      <dgm:prSet/>
      <dgm:spPr/>
      <dgm:t>
        <a:bodyPr/>
        <a:lstStyle/>
        <a:p>
          <a:endParaRPr lang="tr-TR"/>
        </a:p>
      </dgm:t>
    </dgm:pt>
    <dgm:pt modelId="{5A3081C4-DAB1-40E2-82DD-1A4A66732BEF}">
      <dgm:prSet custT="1"/>
      <dgm:spPr/>
      <dgm:t>
        <a:bodyPr/>
        <a:lstStyle/>
        <a:p>
          <a:r>
            <a:rPr lang="tr-TR" sz="3200" dirty="0" smtClean="0"/>
            <a:t>Önceleri sadece aramalar ve yazılı/resimli mesaj gönderme özelliğine sahip olan cep telefonları; </a:t>
          </a:r>
          <a:r>
            <a:rPr lang="tr-TR" sz="3200" b="1" u="sng" dirty="0" smtClean="0"/>
            <a:t>artık fotoğraf çekme, video kayıt, internete erişim, görüntülü konuşma, yön bulma, günlük sportif faaliyetlerini ve adım sayılarını kaydetme, spor faaliyeti sırasında yapılan tüm hareketleri kontrol edebilme, kalp atışlarını ve hatta attığımız adımları bile sayabilme </a:t>
          </a:r>
          <a:r>
            <a:rPr lang="tr-TR" sz="3200" dirty="0" smtClean="0"/>
            <a:t>özellikle gibi birçok işleve sahiptir</a:t>
          </a:r>
          <a:endParaRPr lang="tr-TR" sz="3200" dirty="0"/>
        </a:p>
      </dgm:t>
    </dgm:pt>
    <dgm:pt modelId="{8CB38429-B4F2-4F5B-9B6D-C0F4EC9A38D9}" type="parTrans" cxnId="{49662C6F-567B-4FBD-A57B-F14FBA72F5AA}">
      <dgm:prSet/>
      <dgm:spPr/>
      <dgm:t>
        <a:bodyPr/>
        <a:lstStyle/>
        <a:p>
          <a:endParaRPr lang="tr-TR"/>
        </a:p>
      </dgm:t>
    </dgm:pt>
    <dgm:pt modelId="{CD7E4295-3859-426E-AF2B-CC7D694FC188}" type="sibTrans" cxnId="{49662C6F-567B-4FBD-A57B-F14FBA72F5AA}">
      <dgm:prSet/>
      <dgm:spPr/>
      <dgm:t>
        <a:bodyPr/>
        <a:lstStyle/>
        <a:p>
          <a:endParaRPr lang="tr-TR"/>
        </a:p>
      </dgm:t>
    </dgm:pt>
    <dgm:pt modelId="{D6DDBD59-B883-4F9D-BD6D-13B3DF219ED1}" type="pres">
      <dgm:prSet presAssocID="{A6881C32-B54F-4781-9451-6A1C3D4F13DF}" presName="Name0" presStyleCnt="0">
        <dgm:presLayoutVars>
          <dgm:dir/>
          <dgm:animLvl val="lvl"/>
          <dgm:resizeHandles val="exact"/>
        </dgm:presLayoutVars>
      </dgm:prSet>
      <dgm:spPr/>
    </dgm:pt>
    <dgm:pt modelId="{7EF45C26-CEDB-49EE-AA21-EBEA90E64C40}" type="pres">
      <dgm:prSet presAssocID="{5A3081C4-DAB1-40E2-82DD-1A4A66732BEF}" presName="boxAndChildren" presStyleCnt="0"/>
      <dgm:spPr/>
    </dgm:pt>
    <dgm:pt modelId="{418A68D0-3A7C-4E39-BB17-2D3951BCB8E7}" type="pres">
      <dgm:prSet presAssocID="{5A3081C4-DAB1-40E2-82DD-1A4A66732BEF}" presName="parentTextBox" presStyleLbl="node1" presStyleIdx="0" presStyleCnt="2" custScaleY="59922"/>
      <dgm:spPr/>
      <dgm:t>
        <a:bodyPr/>
        <a:lstStyle/>
        <a:p>
          <a:endParaRPr lang="tr-TR"/>
        </a:p>
      </dgm:t>
    </dgm:pt>
    <dgm:pt modelId="{2F78406D-9032-4407-B391-6D4346B2291F}" type="pres">
      <dgm:prSet presAssocID="{0750DC8E-B753-4675-A9B9-ADCBED2AE904}" presName="sp" presStyleCnt="0"/>
      <dgm:spPr/>
    </dgm:pt>
    <dgm:pt modelId="{012A73EF-9179-4B5C-91CC-ADDD9045D036}" type="pres">
      <dgm:prSet presAssocID="{4CD1222B-1755-4021-AB26-E0643D4DC574}" presName="arrowAndChildren" presStyleCnt="0"/>
      <dgm:spPr/>
    </dgm:pt>
    <dgm:pt modelId="{FE35F49E-923E-4B20-AB95-B6F0F1B1AC8A}" type="pres">
      <dgm:prSet presAssocID="{4CD1222B-1755-4021-AB26-E0643D4DC574}" presName="parentTextArrow" presStyleLbl="node1" presStyleIdx="1" presStyleCnt="2" custScaleY="34682"/>
      <dgm:spPr/>
      <dgm:t>
        <a:bodyPr/>
        <a:lstStyle/>
        <a:p>
          <a:endParaRPr lang="tr-TR"/>
        </a:p>
      </dgm:t>
    </dgm:pt>
  </dgm:ptLst>
  <dgm:cxnLst>
    <dgm:cxn modelId="{8257D452-662C-4E8E-A06A-42F96927C90A}" srcId="{A6881C32-B54F-4781-9451-6A1C3D4F13DF}" destId="{4CD1222B-1755-4021-AB26-E0643D4DC574}" srcOrd="0" destOrd="0" parTransId="{04DEA12F-F5F2-466F-945C-97803CA1A2B3}" sibTransId="{0750DC8E-B753-4675-A9B9-ADCBED2AE904}"/>
    <dgm:cxn modelId="{C6B7CD36-FEEB-4BF3-9F3D-EC67D68EDB04}" type="presOf" srcId="{4CD1222B-1755-4021-AB26-E0643D4DC574}" destId="{FE35F49E-923E-4B20-AB95-B6F0F1B1AC8A}" srcOrd="0" destOrd="0" presId="urn:microsoft.com/office/officeart/2005/8/layout/process4"/>
    <dgm:cxn modelId="{5B6A3B8F-F640-4372-AAE5-7C2F9D20CE09}" type="presOf" srcId="{A6881C32-B54F-4781-9451-6A1C3D4F13DF}" destId="{D6DDBD59-B883-4F9D-BD6D-13B3DF219ED1}" srcOrd="0" destOrd="0" presId="urn:microsoft.com/office/officeart/2005/8/layout/process4"/>
    <dgm:cxn modelId="{49662C6F-567B-4FBD-A57B-F14FBA72F5AA}" srcId="{A6881C32-B54F-4781-9451-6A1C3D4F13DF}" destId="{5A3081C4-DAB1-40E2-82DD-1A4A66732BEF}" srcOrd="1" destOrd="0" parTransId="{8CB38429-B4F2-4F5B-9B6D-C0F4EC9A38D9}" sibTransId="{CD7E4295-3859-426E-AF2B-CC7D694FC188}"/>
    <dgm:cxn modelId="{2F830F0F-F574-4375-BC3F-6724CE5BEF29}" type="presOf" srcId="{5A3081C4-DAB1-40E2-82DD-1A4A66732BEF}" destId="{418A68D0-3A7C-4E39-BB17-2D3951BCB8E7}" srcOrd="0" destOrd="0" presId="urn:microsoft.com/office/officeart/2005/8/layout/process4"/>
    <dgm:cxn modelId="{9A0B9889-A2AD-489E-A980-871328DCAB0A}" type="presParOf" srcId="{D6DDBD59-B883-4F9D-BD6D-13B3DF219ED1}" destId="{7EF45C26-CEDB-49EE-AA21-EBEA90E64C40}" srcOrd="0" destOrd="0" presId="urn:microsoft.com/office/officeart/2005/8/layout/process4"/>
    <dgm:cxn modelId="{2D1A30A7-D27F-4BDB-A8F7-CD40CE229A2E}" type="presParOf" srcId="{7EF45C26-CEDB-49EE-AA21-EBEA90E64C40}" destId="{418A68D0-3A7C-4E39-BB17-2D3951BCB8E7}" srcOrd="0" destOrd="0" presId="urn:microsoft.com/office/officeart/2005/8/layout/process4"/>
    <dgm:cxn modelId="{93AA9A8E-5F20-4CC4-A259-7655A5D357D2}" type="presParOf" srcId="{D6DDBD59-B883-4F9D-BD6D-13B3DF219ED1}" destId="{2F78406D-9032-4407-B391-6D4346B2291F}" srcOrd="1" destOrd="0" presId="urn:microsoft.com/office/officeart/2005/8/layout/process4"/>
    <dgm:cxn modelId="{4AD04263-1065-40D9-99B0-65ECB5DB7C28}" type="presParOf" srcId="{D6DDBD59-B883-4F9D-BD6D-13B3DF219ED1}" destId="{012A73EF-9179-4B5C-91CC-ADDD9045D036}" srcOrd="2" destOrd="0" presId="urn:microsoft.com/office/officeart/2005/8/layout/process4"/>
    <dgm:cxn modelId="{5491D949-DC20-4A3C-878A-36BA8A1666A7}" type="presParOf" srcId="{012A73EF-9179-4B5C-91CC-ADDD9045D036}" destId="{FE35F49E-923E-4B20-AB95-B6F0F1B1AC8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6881C32-B54F-4781-9451-6A1C3D4F13DF}" type="doc">
      <dgm:prSet loTypeId="urn:microsoft.com/office/officeart/2005/8/layout/process4" loCatId="process" qsTypeId="urn:microsoft.com/office/officeart/2005/8/quickstyle/simple1" qsCatId="simple" csTypeId="urn:microsoft.com/office/officeart/2005/8/colors/accent2_1" csCatId="accent2" phldr="1"/>
      <dgm:spPr/>
    </dgm:pt>
    <dgm:pt modelId="{0E1F4C64-AB0C-4FD9-A904-201EDB71FDA5}">
      <dgm:prSet custT="1"/>
      <dgm:spPr/>
      <dgm:t>
        <a:bodyPr/>
        <a:lstStyle/>
        <a:p>
          <a:r>
            <a:rPr lang="tr-TR" sz="3200" dirty="0" smtClean="0"/>
            <a:t>Akıllı telefonların öğrencilerinin hayatına ne tür bir etki yarattığı araştırmalarda </a:t>
          </a:r>
          <a:r>
            <a:rPr lang="tr-TR" sz="3200" b="1" u="sng" dirty="0" smtClean="0">
              <a:solidFill>
                <a:srgbClr val="FF0000"/>
              </a:solidFill>
            </a:rPr>
            <a:t>fiziksel, psikolojik, sosyolojik, kültürel, ekonomik </a:t>
          </a:r>
          <a:r>
            <a:rPr lang="tr-TR" sz="3200" dirty="0" smtClean="0"/>
            <a:t>yönleri başta olmak üzere birçok bağlamda tartışılmaya başlanmıştır </a:t>
          </a:r>
          <a:endParaRPr lang="tr-TR" sz="3200" dirty="0"/>
        </a:p>
      </dgm:t>
    </dgm:pt>
    <dgm:pt modelId="{DB583A7C-2A7F-48EC-A14C-50C7DE9B820E}" type="parTrans" cxnId="{D5EFE88E-A03C-43DF-A3EE-2FF2865FF13D}">
      <dgm:prSet/>
      <dgm:spPr/>
      <dgm:t>
        <a:bodyPr/>
        <a:lstStyle/>
        <a:p>
          <a:endParaRPr lang="tr-TR"/>
        </a:p>
      </dgm:t>
    </dgm:pt>
    <dgm:pt modelId="{ABF1E36E-D05A-413A-9F0E-549E463346C1}" type="sibTrans" cxnId="{D5EFE88E-A03C-43DF-A3EE-2FF2865FF13D}">
      <dgm:prSet/>
      <dgm:spPr/>
      <dgm:t>
        <a:bodyPr/>
        <a:lstStyle/>
        <a:p>
          <a:endParaRPr lang="tr-TR"/>
        </a:p>
      </dgm:t>
    </dgm:pt>
    <dgm:pt modelId="{636BE1BE-F774-4AB6-AA28-C51315760EFA}">
      <dgm:prSet custT="1"/>
      <dgm:spPr/>
      <dgm:t>
        <a:bodyPr/>
        <a:lstStyle/>
        <a:p>
          <a:r>
            <a:rPr lang="tr-TR" sz="3200" b="0" dirty="0" smtClean="0"/>
            <a:t>Gençlerin cep telefonu teknolojisinin en hızlı kullanıcıları olmaları nedeniyle akıllı telefon bağımlılığı ya da problemli telefon kullanımından etkilenme olasılıkları daha yüksek olduğu belirtilmektedir. </a:t>
          </a:r>
          <a:endParaRPr lang="tr-TR" sz="3200" b="0" dirty="0"/>
        </a:p>
      </dgm:t>
    </dgm:pt>
    <dgm:pt modelId="{9BA9725E-76CD-4680-992B-526615D1E735}" type="parTrans" cxnId="{DA144A34-13BC-4ECB-BE09-40A653BC811E}">
      <dgm:prSet/>
      <dgm:spPr/>
      <dgm:t>
        <a:bodyPr/>
        <a:lstStyle/>
        <a:p>
          <a:endParaRPr lang="tr-TR"/>
        </a:p>
      </dgm:t>
    </dgm:pt>
    <dgm:pt modelId="{A93B8FE2-AA4D-43C6-AEA0-6E4ACC82F6F9}" type="sibTrans" cxnId="{DA144A34-13BC-4ECB-BE09-40A653BC811E}">
      <dgm:prSet/>
      <dgm:spPr/>
      <dgm:t>
        <a:bodyPr/>
        <a:lstStyle/>
        <a:p>
          <a:endParaRPr lang="tr-TR"/>
        </a:p>
      </dgm:t>
    </dgm:pt>
    <dgm:pt modelId="{D6DDBD59-B883-4F9D-BD6D-13B3DF219ED1}" type="pres">
      <dgm:prSet presAssocID="{A6881C32-B54F-4781-9451-6A1C3D4F13DF}" presName="Name0" presStyleCnt="0">
        <dgm:presLayoutVars>
          <dgm:dir/>
          <dgm:animLvl val="lvl"/>
          <dgm:resizeHandles val="exact"/>
        </dgm:presLayoutVars>
      </dgm:prSet>
      <dgm:spPr/>
    </dgm:pt>
    <dgm:pt modelId="{A5140622-9570-4847-9E1A-A0EE2D9914F1}" type="pres">
      <dgm:prSet presAssocID="{0E1F4C64-AB0C-4FD9-A904-201EDB71FDA5}" presName="boxAndChildren" presStyleCnt="0"/>
      <dgm:spPr/>
    </dgm:pt>
    <dgm:pt modelId="{B25C082C-965C-4D5A-BC52-D8EB01EB3D97}" type="pres">
      <dgm:prSet presAssocID="{0E1F4C64-AB0C-4FD9-A904-201EDB71FDA5}" presName="parentTextBox" presStyleLbl="node1" presStyleIdx="0" presStyleCnt="2"/>
      <dgm:spPr/>
      <dgm:t>
        <a:bodyPr/>
        <a:lstStyle/>
        <a:p>
          <a:endParaRPr lang="tr-TR"/>
        </a:p>
      </dgm:t>
    </dgm:pt>
    <dgm:pt modelId="{2E618648-1C6D-47E2-8FDD-122D3EE7A28B}" type="pres">
      <dgm:prSet presAssocID="{A93B8FE2-AA4D-43C6-AEA0-6E4ACC82F6F9}" presName="sp" presStyleCnt="0"/>
      <dgm:spPr/>
    </dgm:pt>
    <dgm:pt modelId="{8FBF074F-FFAB-4596-BDBC-97BE611BE9D8}" type="pres">
      <dgm:prSet presAssocID="{636BE1BE-F774-4AB6-AA28-C51315760EFA}" presName="arrowAndChildren" presStyleCnt="0"/>
      <dgm:spPr/>
    </dgm:pt>
    <dgm:pt modelId="{8671C334-1B33-42FB-9A7E-C2494E8A05C1}" type="pres">
      <dgm:prSet presAssocID="{636BE1BE-F774-4AB6-AA28-C51315760EFA}" presName="parentTextArrow" presStyleLbl="node1" presStyleIdx="1" presStyleCnt="2" custLinFactNeighborX="-2084" custLinFactNeighborY="-15711"/>
      <dgm:spPr/>
      <dgm:t>
        <a:bodyPr/>
        <a:lstStyle/>
        <a:p>
          <a:endParaRPr lang="tr-TR"/>
        </a:p>
      </dgm:t>
    </dgm:pt>
  </dgm:ptLst>
  <dgm:cxnLst>
    <dgm:cxn modelId="{5B6A3B8F-F640-4372-AAE5-7C2F9D20CE09}" type="presOf" srcId="{A6881C32-B54F-4781-9451-6A1C3D4F13DF}" destId="{D6DDBD59-B883-4F9D-BD6D-13B3DF219ED1}" srcOrd="0" destOrd="0" presId="urn:microsoft.com/office/officeart/2005/8/layout/process4"/>
    <dgm:cxn modelId="{B3619D65-11A5-4EDA-8284-49E653ABB957}" type="presOf" srcId="{0E1F4C64-AB0C-4FD9-A904-201EDB71FDA5}" destId="{B25C082C-965C-4D5A-BC52-D8EB01EB3D97}" srcOrd="0" destOrd="0" presId="urn:microsoft.com/office/officeart/2005/8/layout/process4"/>
    <dgm:cxn modelId="{D5EFE88E-A03C-43DF-A3EE-2FF2865FF13D}" srcId="{A6881C32-B54F-4781-9451-6A1C3D4F13DF}" destId="{0E1F4C64-AB0C-4FD9-A904-201EDB71FDA5}" srcOrd="1" destOrd="0" parTransId="{DB583A7C-2A7F-48EC-A14C-50C7DE9B820E}" sibTransId="{ABF1E36E-D05A-413A-9F0E-549E463346C1}"/>
    <dgm:cxn modelId="{DA144A34-13BC-4ECB-BE09-40A653BC811E}" srcId="{A6881C32-B54F-4781-9451-6A1C3D4F13DF}" destId="{636BE1BE-F774-4AB6-AA28-C51315760EFA}" srcOrd="0" destOrd="0" parTransId="{9BA9725E-76CD-4680-992B-526615D1E735}" sibTransId="{A93B8FE2-AA4D-43C6-AEA0-6E4ACC82F6F9}"/>
    <dgm:cxn modelId="{7EE5FF18-DE34-4430-9417-A68FFAF65C26}" type="presOf" srcId="{636BE1BE-F774-4AB6-AA28-C51315760EFA}" destId="{8671C334-1B33-42FB-9A7E-C2494E8A05C1}" srcOrd="0" destOrd="0" presId="urn:microsoft.com/office/officeart/2005/8/layout/process4"/>
    <dgm:cxn modelId="{9CF56A54-FF16-4F7B-8B43-6CF3BC8EDB0A}" type="presParOf" srcId="{D6DDBD59-B883-4F9D-BD6D-13B3DF219ED1}" destId="{A5140622-9570-4847-9E1A-A0EE2D9914F1}" srcOrd="0" destOrd="0" presId="urn:microsoft.com/office/officeart/2005/8/layout/process4"/>
    <dgm:cxn modelId="{4BAB8402-4E66-40A6-979D-815D8DADB688}" type="presParOf" srcId="{A5140622-9570-4847-9E1A-A0EE2D9914F1}" destId="{B25C082C-965C-4D5A-BC52-D8EB01EB3D97}" srcOrd="0" destOrd="0" presId="urn:microsoft.com/office/officeart/2005/8/layout/process4"/>
    <dgm:cxn modelId="{FF6D87D3-8235-4831-85A4-95B87FF67D80}" type="presParOf" srcId="{D6DDBD59-B883-4F9D-BD6D-13B3DF219ED1}" destId="{2E618648-1C6D-47E2-8FDD-122D3EE7A28B}" srcOrd="1" destOrd="0" presId="urn:microsoft.com/office/officeart/2005/8/layout/process4"/>
    <dgm:cxn modelId="{DDF43B89-BB1B-448B-B608-B113312AE03D}" type="presParOf" srcId="{D6DDBD59-B883-4F9D-BD6D-13B3DF219ED1}" destId="{8FBF074F-FFAB-4596-BDBC-97BE611BE9D8}" srcOrd="2" destOrd="0" presId="urn:microsoft.com/office/officeart/2005/8/layout/process4"/>
    <dgm:cxn modelId="{F4F70ADD-F627-4D32-A7DC-D5319F251298}" type="presParOf" srcId="{8FBF074F-FFAB-4596-BDBC-97BE611BE9D8}" destId="{8671C334-1B33-42FB-9A7E-C2494E8A05C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6881C32-B54F-4781-9451-6A1C3D4F13DF}" type="doc">
      <dgm:prSet loTypeId="urn:microsoft.com/office/officeart/2005/8/layout/process4" loCatId="process" qsTypeId="urn:microsoft.com/office/officeart/2005/8/quickstyle/simple1" qsCatId="simple" csTypeId="urn:microsoft.com/office/officeart/2005/8/colors/accent2_1" csCatId="accent2" phldr="1"/>
      <dgm:spPr/>
    </dgm:pt>
    <dgm:pt modelId="{C150CCF9-BD76-47E4-8062-AC39FEEDC9AC}">
      <dgm:prSet phldrT="[Metin]" custT="1"/>
      <dgm:spPr/>
      <dgm:t>
        <a:bodyPr/>
        <a:lstStyle/>
        <a:p>
          <a:pPr algn="just"/>
          <a:r>
            <a:rPr lang="tr-TR" sz="2800" dirty="0" smtClean="0"/>
            <a:t>Akıllı telefonların günümüzde bu denli gelişmesi </a:t>
          </a:r>
          <a:r>
            <a:rPr lang="tr-TR" sz="2800" b="1" u="sng" dirty="0" smtClean="0"/>
            <a:t>“</a:t>
          </a:r>
          <a:r>
            <a:rPr lang="tr-TR" sz="2800" b="1" u="sng" dirty="0" err="1" smtClean="0"/>
            <a:t>nomofobi</a:t>
          </a:r>
          <a:r>
            <a:rPr lang="tr-TR" sz="2800" b="1" u="sng" dirty="0" smtClean="0"/>
            <a:t>”</a:t>
          </a:r>
          <a:r>
            <a:rPr lang="tr-TR" sz="2800" dirty="0" smtClean="0"/>
            <a:t> adı verilen yeni bir kavramın ortaya çıkmasına yol açmıştır. </a:t>
          </a:r>
          <a:endParaRPr lang="tr-TR" sz="2800" b="1" u="sng" dirty="0"/>
        </a:p>
      </dgm:t>
    </dgm:pt>
    <dgm:pt modelId="{1F7DD9E7-8F67-409F-9D66-748D942AEBF7}" type="parTrans" cxnId="{9A72C743-8CF7-4ABF-8414-D45EDCCD1769}">
      <dgm:prSet/>
      <dgm:spPr/>
      <dgm:t>
        <a:bodyPr/>
        <a:lstStyle/>
        <a:p>
          <a:endParaRPr lang="tr-TR"/>
        </a:p>
      </dgm:t>
    </dgm:pt>
    <dgm:pt modelId="{B22EDF3F-F0F8-41EF-9A51-4B59A6E82DF3}" type="sibTrans" cxnId="{9A72C743-8CF7-4ABF-8414-D45EDCCD1769}">
      <dgm:prSet/>
      <dgm:spPr/>
      <dgm:t>
        <a:bodyPr/>
        <a:lstStyle/>
        <a:p>
          <a:endParaRPr lang="tr-TR"/>
        </a:p>
      </dgm:t>
    </dgm:pt>
    <dgm:pt modelId="{E158BD56-D3F0-4FD3-A8D2-59C05B25E3AC}">
      <dgm:prSet phldrT="[Metin]" custT="1"/>
      <dgm:spPr/>
      <dgm:t>
        <a:bodyPr/>
        <a:lstStyle/>
        <a:p>
          <a:pPr algn="just"/>
          <a:r>
            <a:rPr lang="tr-TR" sz="2800" dirty="0" smtClean="0"/>
            <a:t>Yapılan bazı çalışmalarla insanların </a:t>
          </a:r>
          <a:r>
            <a:rPr lang="tr-TR" sz="2800" b="1" u="sng" dirty="0" smtClean="0"/>
            <a:t>cep telefonlarından uzak olduklarında tedirgin oldukları, cep telefonlarını kaybetmekten korktukları ve telefonsuz kalmamak </a:t>
          </a:r>
          <a:r>
            <a:rPr lang="tr-TR" sz="2800" dirty="0" smtClean="0"/>
            <a:t>adına birden fazla cep telefonuna sahip oldukları belirtilmiştir.</a:t>
          </a:r>
          <a:endParaRPr lang="tr-TR" sz="2800" b="1" u="sng" dirty="0"/>
        </a:p>
      </dgm:t>
    </dgm:pt>
    <dgm:pt modelId="{B0B2FEA5-DBE2-45F6-A4C7-612BA46E2082}" type="parTrans" cxnId="{D839887B-F1FF-4BDB-950B-F2BB35C252E3}">
      <dgm:prSet/>
      <dgm:spPr/>
      <dgm:t>
        <a:bodyPr/>
        <a:lstStyle/>
        <a:p>
          <a:endParaRPr lang="tr-TR"/>
        </a:p>
      </dgm:t>
    </dgm:pt>
    <dgm:pt modelId="{457BC6C0-85CE-4309-94A1-ECC61C20C6CF}" type="sibTrans" cxnId="{D839887B-F1FF-4BDB-950B-F2BB35C252E3}">
      <dgm:prSet/>
      <dgm:spPr/>
      <dgm:t>
        <a:bodyPr/>
        <a:lstStyle/>
        <a:p>
          <a:endParaRPr lang="tr-TR"/>
        </a:p>
      </dgm:t>
    </dgm:pt>
    <dgm:pt modelId="{F2E372AA-869A-40E5-8E4C-0243CE13CBC9}">
      <dgm:prSet phldrT="[Metin]" custT="1"/>
      <dgm:spPr/>
      <dgm:t>
        <a:bodyPr/>
        <a:lstStyle/>
        <a:p>
          <a:pPr algn="just"/>
          <a:r>
            <a:rPr lang="tr-TR" sz="2800" b="1" u="sng" dirty="0" err="1" smtClean="0"/>
            <a:t>Nomofobi</a:t>
          </a:r>
          <a:r>
            <a:rPr lang="tr-TR" sz="2800" b="1" u="sng" dirty="0" smtClean="0"/>
            <a:t>,</a:t>
          </a:r>
          <a:r>
            <a:rPr lang="tr-TR" sz="2800" b="1" u="none" dirty="0" smtClean="0"/>
            <a:t> </a:t>
          </a:r>
          <a:r>
            <a:rPr lang="tr-TR" sz="2800" b="1" u="sng" dirty="0" err="1" smtClean="0">
              <a:solidFill>
                <a:srgbClr val="FF0000"/>
              </a:solidFill>
            </a:rPr>
            <a:t>cihazsız</a:t>
          </a:r>
          <a:r>
            <a:rPr lang="tr-TR" sz="2800" b="1" u="sng" dirty="0" smtClean="0">
              <a:solidFill>
                <a:srgbClr val="FF0000"/>
              </a:solidFill>
            </a:rPr>
            <a:t> kalma veya cep telefonu iletişiminden uzak olma korkusu</a:t>
          </a:r>
          <a:r>
            <a:rPr lang="tr-TR" sz="2800" dirty="0" smtClean="0"/>
            <a:t> olarak tanımlanmaktadır. </a:t>
          </a:r>
          <a:endParaRPr lang="tr-TR" sz="2800" b="1" u="sng" dirty="0"/>
        </a:p>
      </dgm:t>
    </dgm:pt>
    <dgm:pt modelId="{C4E63B5C-42FA-4885-9037-B5E92216D474}" type="parTrans" cxnId="{FF672CF4-BC6B-4C98-9487-F851F566E357}">
      <dgm:prSet/>
      <dgm:spPr/>
      <dgm:t>
        <a:bodyPr/>
        <a:lstStyle/>
        <a:p>
          <a:endParaRPr lang="tr-TR"/>
        </a:p>
      </dgm:t>
    </dgm:pt>
    <dgm:pt modelId="{24145125-3C3A-4F44-9C69-4FEED724B81E}" type="sibTrans" cxnId="{FF672CF4-BC6B-4C98-9487-F851F566E357}">
      <dgm:prSet/>
      <dgm:spPr/>
      <dgm:t>
        <a:bodyPr/>
        <a:lstStyle/>
        <a:p>
          <a:endParaRPr lang="tr-TR"/>
        </a:p>
      </dgm:t>
    </dgm:pt>
    <dgm:pt modelId="{D6DDBD59-B883-4F9D-BD6D-13B3DF219ED1}" type="pres">
      <dgm:prSet presAssocID="{A6881C32-B54F-4781-9451-6A1C3D4F13DF}" presName="Name0" presStyleCnt="0">
        <dgm:presLayoutVars>
          <dgm:dir/>
          <dgm:animLvl val="lvl"/>
          <dgm:resizeHandles val="exact"/>
        </dgm:presLayoutVars>
      </dgm:prSet>
      <dgm:spPr/>
    </dgm:pt>
    <dgm:pt modelId="{9C372A7B-7A6F-49A7-B2F2-97D3C50C4D94}" type="pres">
      <dgm:prSet presAssocID="{E158BD56-D3F0-4FD3-A8D2-59C05B25E3AC}" presName="boxAndChildren" presStyleCnt="0"/>
      <dgm:spPr/>
    </dgm:pt>
    <dgm:pt modelId="{5AA85B66-392D-4917-ADC9-F332EAC60409}" type="pres">
      <dgm:prSet presAssocID="{E158BD56-D3F0-4FD3-A8D2-59C05B25E3AC}" presName="parentTextBox" presStyleLbl="node1" presStyleIdx="0" presStyleCnt="3"/>
      <dgm:spPr/>
      <dgm:t>
        <a:bodyPr/>
        <a:lstStyle/>
        <a:p>
          <a:endParaRPr lang="tr-TR"/>
        </a:p>
      </dgm:t>
    </dgm:pt>
    <dgm:pt modelId="{5CC95C1D-82D9-4495-A97B-054421ECB655}" type="pres">
      <dgm:prSet presAssocID="{24145125-3C3A-4F44-9C69-4FEED724B81E}" presName="sp" presStyleCnt="0"/>
      <dgm:spPr/>
    </dgm:pt>
    <dgm:pt modelId="{E6CA369B-D780-454D-B20A-9FDC5452840D}" type="pres">
      <dgm:prSet presAssocID="{F2E372AA-869A-40E5-8E4C-0243CE13CBC9}" presName="arrowAndChildren" presStyleCnt="0"/>
      <dgm:spPr/>
    </dgm:pt>
    <dgm:pt modelId="{529324EA-F7AB-4BFE-941E-758D00B58E97}" type="pres">
      <dgm:prSet presAssocID="{F2E372AA-869A-40E5-8E4C-0243CE13CBC9}" presName="parentTextArrow" presStyleLbl="node1" presStyleIdx="1" presStyleCnt="3"/>
      <dgm:spPr/>
      <dgm:t>
        <a:bodyPr/>
        <a:lstStyle/>
        <a:p>
          <a:endParaRPr lang="tr-TR"/>
        </a:p>
      </dgm:t>
    </dgm:pt>
    <dgm:pt modelId="{C3ACAEE0-CC1E-4549-9693-68DAE532FA1B}" type="pres">
      <dgm:prSet presAssocID="{B22EDF3F-F0F8-41EF-9A51-4B59A6E82DF3}" presName="sp" presStyleCnt="0"/>
      <dgm:spPr/>
    </dgm:pt>
    <dgm:pt modelId="{E471E8C5-A0AB-4C10-9F50-6EE8DEC570C6}" type="pres">
      <dgm:prSet presAssocID="{C150CCF9-BD76-47E4-8062-AC39FEEDC9AC}" presName="arrowAndChildren" presStyleCnt="0"/>
      <dgm:spPr/>
    </dgm:pt>
    <dgm:pt modelId="{63C03A75-1629-4909-9BB5-82F3B8C51304}" type="pres">
      <dgm:prSet presAssocID="{C150CCF9-BD76-47E4-8062-AC39FEEDC9AC}" presName="parentTextArrow" presStyleLbl="node1" presStyleIdx="2" presStyleCnt="3"/>
      <dgm:spPr/>
      <dgm:t>
        <a:bodyPr/>
        <a:lstStyle/>
        <a:p>
          <a:endParaRPr lang="tr-TR"/>
        </a:p>
      </dgm:t>
    </dgm:pt>
  </dgm:ptLst>
  <dgm:cxnLst>
    <dgm:cxn modelId="{872510EF-0060-4319-89CE-4268EF587AD2}" type="presOf" srcId="{E158BD56-D3F0-4FD3-A8D2-59C05B25E3AC}" destId="{5AA85B66-392D-4917-ADC9-F332EAC60409}" srcOrd="0" destOrd="0" presId="urn:microsoft.com/office/officeart/2005/8/layout/process4"/>
    <dgm:cxn modelId="{9A72C743-8CF7-4ABF-8414-D45EDCCD1769}" srcId="{A6881C32-B54F-4781-9451-6A1C3D4F13DF}" destId="{C150CCF9-BD76-47E4-8062-AC39FEEDC9AC}" srcOrd="0" destOrd="0" parTransId="{1F7DD9E7-8F67-409F-9D66-748D942AEBF7}" sibTransId="{B22EDF3F-F0F8-41EF-9A51-4B59A6E82DF3}"/>
    <dgm:cxn modelId="{FF672CF4-BC6B-4C98-9487-F851F566E357}" srcId="{A6881C32-B54F-4781-9451-6A1C3D4F13DF}" destId="{F2E372AA-869A-40E5-8E4C-0243CE13CBC9}" srcOrd="1" destOrd="0" parTransId="{C4E63B5C-42FA-4885-9037-B5E92216D474}" sibTransId="{24145125-3C3A-4F44-9C69-4FEED724B81E}"/>
    <dgm:cxn modelId="{8CF03A5C-5DFF-4DEC-B78C-7AB0D4EF4451}" type="presOf" srcId="{C150CCF9-BD76-47E4-8062-AC39FEEDC9AC}" destId="{63C03A75-1629-4909-9BB5-82F3B8C51304}" srcOrd="0" destOrd="0" presId="urn:microsoft.com/office/officeart/2005/8/layout/process4"/>
    <dgm:cxn modelId="{5B6A3B8F-F640-4372-AAE5-7C2F9D20CE09}" type="presOf" srcId="{A6881C32-B54F-4781-9451-6A1C3D4F13DF}" destId="{D6DDBD59-B883-4F9D-BD6D-13B3DF219ED1}" srcOrd="0" destOrd="0" presId="urn:microsoft.com/office/officeart/2005/8/layout/process4"/>
    <dgm:cxn modelId="{D839887B-F1FF-4BDB-950B-F2BB35C252E3}" srcId="{A6881C32-B54F-4781-9451-6A1C3D4F13DF}" destId="{E158BD56-D3F0-4FD3-A8D2-59C05B25E3AC}" srcOrd="2" destOrd="0" parTransId="{B0B2FEA5-DBE2-45F6-A4C7-612BA46E2082}" sibTransId="{457BC6C0-85CE-4309-94A1-ECC61C20C6CF}"/>
    <dgm:cxn modelId="{81A6B040-B74E-42F9-8410-C6F83205E67D}" type="presOf" srcId="{F2E372AA-869A-40E5-8E4C-0243CE13CBC9}" destId="{529324EA-F7AB-4BFE-941E-758D00B58E97}" srcOrd="0" destOrd="0" presId="urn:microsoft.com/office/officeart/2005/8/layout/process4"/>
    <dgm:cxn modelId="{EBA2CB22-5D0F-4B49-8FA1-E7DF47F33217}" type="presParOf" srcId="{D6DDBD59-B883-4F9D-BD6D-13B3DF219ED1}" destId="{9C372A7B-7A6F-49A7-B2F2-97D3C50C4D94}" srcOrd="0" destOrd="0" presId="urn:microsoft.com/office/officeart/2005/8/layout/process4"/>
    <dgm:cxn modelId="{6DA7D04A-919B-41E0-92DE-D21CDE512533}" type="presParOf" srcId="{9C372A7B-7A6F-49A7-B2F2-97D3C50C4D94}" destId="{5AA85B66-392D-4917-ADC9-F332EAC60409}" srcOrd="0" destOrd="0" presId="urn:microsoft.com/office/officeart/2005/8/layout/process4"/>
    <dgm:cxn modelId="{23F3002F-BD1F-4EA8-8216-29E7DF6ED1D9}" type="presParOf" srcId="{D6DDBD59-B883-4F9D-BD6D-13B3DF219ED1}" destId="{5CC95C1D-82D9-4495-A97B-054421ECB655}" srcOrd="1" destOrd="0" presId="urn:microsoft.com/office/officeart/2005/8/layout/process4"/>
    <dgm:cxn modelId="{19D7AB91-CE6F-4BE6-AA4F-BDC757F35C9C}" type="presParOf" srcId="{D6DDBD59-B883-4F9D-BD6D-13B3DF219ED1}" destId="{E6CA369B-D780-454D-B20A-9FDC5452840D}" srcOrd="2" destOrd="0" presId="urn:microsoft.com/office/officeart/2005/8/layout/process4"/>
    <dgm:cxn modelId="{96BEB7EE-FAE5-45D8-8F94-7611466A9248}" type="presParOf" srcId="{E6CA369B-D780-454D-B20A-9FDC5452840D}" destId="{529324EA-F7AB-4BFE-941E-758D00B58E97}" srcOrd="0" destOrd="0" presId="urn:microsoft.com/office/officeart/2005/8/layout/process4"/>
    <dgm:cxn modelId="{A0300373-4922-425E-9A38-36992C6F544A}" type="presParOf" srcId="{D6DDBD59-B883-4F9D-BD6D-13B3DF219ED1}" destId="{C3ACAEE0-CC1E-4549-9693-68DAE532FA1B}" srcOrd="3" destOrd="0" presId="urn:microsoft.com/office/officeart/2005/8/layout/process4"/>
    <dgm:cxn modelId="{65FA0CE1-FAED-468E-B638-0C50A9FD966F}" type="presParOf" srcId="{D6DDBD59-B883-4F9D-BD6D-13B3DF219ED1}" destId="{E471E8C5-A0AB-4C10-9F50-6EE8DEC570C6}" srcOrd="4" destOrd="0" presId="urn:microsoft.com/office/officeart/2005/8/layout/process4"/>
    <dgm:cxn modelId="{1A4DA29E-5196-457E-BCFD-D803824EA28C}" type="presParOf" srcId="{E471E8C5-A0AB-4C10-9F50-6EE8DEC570C6}" destId="{63C03A75-1629-4909-9BB5-82F3B8C5130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2930068C-E423-48AB-B1D8-510608439D2A}" type="doc">
      <dgm:prSet loTypeId="urn:microsoft.com/office/officeart/2005/8/layout/arrow6" loCatId="relationship" qsTypeId="urn:microsoft.com/office/officeart/2005/8/quickstyle/simple1" qsCatId="simple" csTypeId="urn:microsoft.com/office/officeart/2005/8/colors/accent1_2" csCatId="accent1"/>
      <dgm:spPr/>
      <dgm:t>
        <a:bodyPr/>
        <a:lstStyle/>
        <a:p>
          <a:endParaRPr lang="tr-TR"/>
        </a:p>
      </dgm:t>
    </dgm:pt>
    <dgm:pt modelId="{A1995E24-1BA0-4B4E-9F87-59E306DA78D1}">
      <dgm:prSet custT="1"/>
      <dgm:spPr/>
      <dgm:t>
        <a:bodyPr/>
        <a:lstStyle/>
        <a:p>
          <a:pPr rtl="0"/>
          <a:r>
            <a:rPr lang="tr-TR" sz="2800" dirty="0" smtClean="0">
              <a:solidFill>
                <a:schemeClr val="tx1"/>
              </a:solidFill>
            </a:rPr>
            <a:t>Bağımlılık, </a:t>
          </a:r>
          <a:r>
            <a:rPr lang="tr-TR" sz="2800" b="1" u="sng" dirty="0" smtClean="0">
              <a:solidFill>
                <a:schemeClr val="tx1"/>
              </a:solidFill>
            </a:rPr>
            <a:t>geleneksel olarak spesifik uyarıcıların </a:t>
          </a:r>
          <a:r>
            <a:rPr lang="tr-TR" sz="2800" dirty="0" smtClean="0">
              <a:solidFill>
                <a:schemeClr val="tx1"/>
              </a:solidFill>
            </a:rPr>
            <a:t>(örneğin alkol, kokain, </a:t>
          </a:r>
          <a:r>
            <a:rPr lang="tr-TR" sz="2800" dirty="0" err="1" smtClean="0">
              <a:solidFill>
                <a:schemeClr val="tx1"/>
              </a:solidFill>
            </a:rPr>
            <a:t>halüsinojenler</a:t>
          </a:r>
          <a:r>
            <a:rPr lang="tr-TR" sz="2800" dirty="0" smtClean="0">
              <a:solidFill>
                <a:schemeClr val="tx1"/>
              </a:solidFill>
            </a:rPr>
            <a:t>) </a:t>
          </a:r>
          <a:r>
            <a:rPr lang="tr-TR" sz="2800" b="1" u="sng" dirty="0" smtClean="0">
              <a:solidFill>
                <a:schemeClr val="tx1"/>
              </a:solidFill>
            </a:rPr>
            <a:t>tekrarlayan ve aşırı kullanımı yoluyla madde bağımlılığı ile ilişkilendirilen </a:t>
          </a:r>
          <a:r>
            <a:rPr lang="tr-TR" sz="2800" dirty="0" smtClean="0">
              <a:solidFill>
                <a:schemeClr val="tx1"/>
              </a:solidFill>
            </a:rPr>
            <a:t>bir kavramdır.</a:t>
          </a:r>
          <a:endParaRPr lang="tr-TR" sz="2800" dirty="0">
            <a:solidFill>
              <a:schemeClr val="tx1"/>
            </a:solidFill>
          </a:endParaRPr>
        </a:p>
      </dgm:t>
    </dgm:pt>
    <dgm:pt modelId="{FC2223B8-47FA-4073-AAD0-01BE0DF13058}" type="parTrans" cxnId="{A949139C-C481-4DEF-BEF5-F4EA95628535}">
      <dgm:prSet/>
      <dgm:spPr/>
      <dgm:t>
        <a:bodyPr/>
        <a:lstStyle/>
        <a:p>
          <a:endParaRPr lang="tr-TR"/>
        </a:p>
      </dgm:t>
    </dgm:pt>
    <dgm:pt modelId="{FAF1932F-A724-4546-A914-009F6E570CA1}" type="sibTrans" cxnId="{A949139C-C481-4DEF-BEF5-F4EA95628535}">
      <dgm:prSet/>
      <dgm:spPr/>
      <dgm:t>
        <a:bodyPr/>
        <a:lstStyle/>
        <a:p>
          <a:endParaRPr lang="tr-TR"/>
        </a:p>
      </dgm:t>
    </dgm:pt>
    <dgm:pt modelId="{28E6A0FB-C1E5-4366-8977-515E244F07D6}">
      <dgm:prSet custT="1"/>
      <dgm:spPr/>
      <dgm:t>
        <a:bodyPr/>
        <a:lstStyle/>
        <a:p>
          <a:pPr rtl="0"/>
          <a:r>
            <a:rPr lang="tr-TR" sz="2800" dirty="0" smtClean="0">
              <a:solidFill>
                <a:schemeClr val="tx1"/>
              </a:solidFill>
            </a:rPr>
            <a:t>İnternet bağımlılığı bozukluğu, </a:t>
          </a:r>
          <a:r>
            <a:rPr lang="tr-TR" sz="2800" b="1" u="sng" dirty="0" smtClean="0">
              <a:solidFill>
                <a:schemeClr val="tx1"/>
              </a:solidFill>
            </a:rPr>
            <a:t>"fiziksel, psikolojik ve sosyal zorluklara yol açabilecek internet kullanımını kontrol edememe" </a:t>
          </a:r>
          <a:r>
            <a:rPr lang="tr-TR" sz="2800" dirty="0" smtClean="0">
              <a:solidFill>
                <a:schemeClr val="tx1"/>
              </a:solidFill>
            </a:rPr>
            <a:t>olarak tanımlanır. </a:t>
          </a:r>
          <a:endParaRPr lang="tr-TR" sz="2800" dirty="0">
            <a:solidFill>
              <a:schemeClr val="tx1"/>
            </a:solidFill>
          </a:endParaRPr>
        </a:p>
      </dgm:t>
    </dgm:pt>
    <dgm:pt modelId="{65126C6A-7672-422E-9285-7A6B49D06D10}" type="parTrans" cxnId="{E4092AA5-9DC5-4CE9-AF3C-25F3FA8D1DA4}">
      <dgm:prSet/>
      <dgm:spPr/>
      <dgm:t>
        <a:bodyPr/>
        <a:lstStyle/>
        <a:p>
          <a:endParaRPr lang="tr-TR"/>
        </a:p>
      </dgm:t>
    </dgm:pt>
    <dgm:pt modelId="{C8929122-1FEF-4706-AD24-51319ABDD701}" type="sibTrans" cxnId="{E4092AA5-9DC5-4CE9-AF3C-25F3FA8D1DA4}">
      <dgm:prSet/>
      <dgm:spPr/>
      <dgm:t>
        <a:bodyPr/>
        <a:lstStyle/>
        <a:p>
          <a:endParaRPr lang="tr-TR"/>
        </a:p>
      </dgm:t>
    </dgm:pt>
    <dgm:pt modelId="{4F000548-5339-47FD-960B-7F725959672B}" type="pres">
      <dgm:prSet presAssocID="{2930068C-E423-48AB-B1D8-510608439D2A}" presName="compositeShape" presStyleCnt="0">
        <dgm:presLayoutVars>
          <dgm:chMax val="2"/>
          <dgm:dir/>
          <dgm:resizeHandles val="exact"/>
        </dgm:presLayoutVars>
      </dgm:prSet>
      <dgm:spPr/>
      <dgm:t>
        <a:bodyPr/>
        <a:lstStyle/>
        <a:p>
          <a:endParaRPr lang="tr-TR"/>
        </a:p>
      </dgm:t>
    </dgm:pt>
    <dgm:pt modelId="{B4FDB8EE-537C-44D2-A3AC-7CC86D6A120C}" type="pres">
      <dgm:prSet presAssocID="{2930068C-E423-48AB-B1D8-510608439D2A}" presName="ribbon" presStyleLbl="node1" presStyleIdx="0" presStyleCnt="1">
        <dgm:style>
          <a:lnRef idx="2">
            <a:schemeClr val="accent2"/>
          </a:lnRef>
          <a:fillRef idx="1">
            <a:schemeClr val="lt1"/>
          </a:fillRef>
          <a:effectRef idx="0">
            <a:schemeClr val="accent2"/>
          </a:effectRef>
          <a:fontRef idx="minor">
            <a:schemeClr val="dk1"/>
          </a:fontRef>
        </dgm:style>
      </dgm:prSet>
      <dgm:spPr/>
    </dgm:pt>
    <dgm:pt modelId="{ABCBF75B-41A7-4AC0-A582-AD1BD3554F80}" type="pres">
      <dgm:prSet presAssocID="{2930068C-E423-48AB-B1D8-510608439D2A}" presName="leftArrowText" presStyleLbl="node1" presStyleIdx="0" presStyleCnt="1">
        <dgm:presLayoutVars>
          <dgm:chMax val="0"/>
          <dgm:bulletEnabled val="1"/>
        </dgm:presLayoutVars>
      </dgm:prSet>
      <dgm:spPr/>
      <dgm:t>
        <a:bodyPr/>
        <a:lstStyle/>
        <a:p>
          <a:endParaRPr lang="tr-TR"/>
        </a:p>
      </dgm:t>
    </dgm:pt>
    <dgm:pt modelId="{7D93D5B2-3FAF-45DF-B7FF-E63912055707}" type="pres">
      <dgm:prSet presAssocID="{2930068C-E423-48AB-B1D8-510608439D2A}" presName="rightArrowText" presStyleLbl="node1" presStyleIdx="0" presStyleCnt="1">
        <dgm:presLayoutVars>
          <dgm:chMax val="0"/>
          <dgm:bulletEnabled val="1"/>
        </dgm:presLayoutVars>
      </dgm:prSet>
      <dgm:spPr/>
      <dgm:t>
        <a:bodyPr/>
        <a:lstStyle/>
        <a:p>
          <a:endParaRPr lang="tr-TR"/>
        </a:p>
      </dgm:t>
    </dgm:pt>
  </dgm:ptLst>
  <dgm:cxnLst>
    <dgm:cxn modelId="{B005A87A-F16E-40EB-AAD7-3437DFE865D5}" type="presOf" srcId="{A1995E24-1BA0-4B4E-9F87-59E306DA78D1}" destId="{ABCBF75B-41A7-4AC0-A582-AD1BD3554F80}" srcOrd="0" destOrd="0" presId="urn:microsoft.com/office/officeart/2005/8/layout/arrow6"/>
    <dgm:cxn modelId="{A949139C-C481-4DEF-BEF5-F4EA95628535}" srcId="{2930068C-E423-48AB-B1D8-510608439D2A}" destId="{A1995E24-1BA0-4B4E-9F87-59E306DA78D1}" srcOrd="0" destOrd="0" parTransId="{FC2223B8-47FA-4073-AAD0-01BE0DF13058}" sibTransId="{FAF1932F-A724-4546-A914-009F6E570CA1}"/>
    <dgm:cxn modelId="{4815DEDC-5664-4841-8927-4458258DD065}" type="presOf" srcId="{2930068C-E423-48AB-B1D8-510608439D2A}" destId="{4F000548-5339-47FD-960B-7F725959672B}" srcOrd="0" destOrd="0" presId="urn:microsoft.com/office/officeart/2005/8/layout/arrow6"/>
    <dgm:cxn modelId="{E4092AA5-9DC5-4CE9-AF3C-25F3FA8D1DA4}" srcId="{2930068C-E423-48AB-B1D8-510608439D2A}" destId="{28E6A0FB-C1E5-4366-8977-515E244F07D6}" srcOrd="1" destOrd="0" parTransId="{65126C6A-7672-422E-9285-7A6B49D06D10}" sibTransId="{C8929122-1FEF-4706-AD24-51319ABDD701}"/>
    <dgm:cxn modelId="{C288AA32-12FC-4DA8-BB4B-F1B4A6AD1B96}" type="presOf" srcId="{28E6A0FB-C1E5-4366-8977-515E244F07D6}" destId="{7D93D5B2-3FAF-45DF-B7FF-E63912055707}" srcOrd="0" destOrd="0" presId="urn:microsoft.com/office/officeart/2005/8/layout/arrow6"/>
    <dgm:cxn modelId="{80B9FAEF-9647-44AD-84EC-4503105A0FAF}" type="presParOf" srcId="{4F000548-5339-47FD-960B-7F725959672B}" destId="{B4FDB8EE-537C-44D2-A3AC-7CC86D6A120C}" srcOrd="0" destOrd="0" presId="urn:microsoft.com/office/officeart/2005/8/layout/arrow6"/>
    <dgm:cxn modelId="{B12A0C62-9B05-4F6E-AC13-5C8B24A0800B}" type="presParOf" srcId="{4F000548-5339-47FD-960B-7F725959672B}" destId="{ABCBF75B-41A7-4AC0-A582-AD1BD3554F80}" srcOrd="1" destOrd="0" presId="urn:microsoft.com/office/officeart/2005/8/layout/arrow6"/>
    <dgm:cxn modelId="{A1BD0A4D-2CC7-49D4-9758-691490DE60E8}" type="presParOf" srcId="{4F000548-5339-47FD-960B-7F725959672B}" destId="{7D93D5B2-3FAF-45DF-B7FF-E63912055707}"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3F26A193-D8C0-49BF-A41B-8AFAD14B79AB}"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tr-TR"/>
        </a:p>
      </dgm:t>
    </dgm:pt>
    <dgm:pt modelId="{A0FDCA40-C026-4A95-8146-FB7715B6BA55}">
      <dgm:prSet>
        <dgm:style>
          <a:lnRef idx="2">
            <a:schemeClr val="accent1"/>
          </a:lnRef>
          <a:fillRef idx="1">
            <a:schemeClr val="lt1"/>
          </a:fillRef>
          <a:effectRef idx="0">
            <a:schemeClr val="accent1"/>
          </a:effectRef>
          <a:fontRef idx="minor">
            <a:schemeClr val="dk1"/>
          </a:fontRef>
        </dgm:style>
      </dgm:prSet>
      <dgm:spPr/>
      <dgm:t>
        <a:bodyPr/>
        <a:lstStyle/>
        <a:p>
          <a:pPr rtl="0"/>
          <a:r>
            <a:rPr lang="tr-TR" dirty="0" smtClean="0"/>
            <a:t>Savcı ve Aysan'a (2017) göre internet bir bağımlılık kaynağı olup diğer tüm bağımlılıkların oluşumu </a:t>
          </a:r>
          <a:r>
            <a:rPr lang="tr-TR" b="1" u="sng" dirty="0" smtClean="0"/>
            <a:t>internet nedeniyle </a:t>
          </a:r>
          <a:r>
            <a:rPr lang="tr-TR" dirty="0" smtClean="0"/>
            <a:t>oluşmaktadır. </a:t>
          </a:r>
          <a:endParaRPr lang="tr-TR" dirty="0"/>
        </a:p>
      </dgm:t>
    </dgm:pt>
    <dgm:pt modelId="{F3B46B74-D59D-4E97-AA39-CCBF17914FE6}" type="parTrans" cxnId="{3ACB9646-8A9B-4385-8B93-C6CAC78C5656}">
      <dgm:prSet/>
      <dgm:spPr/>
      <dgm:t>
        <a:bodyPr/>
        <a:lstStyle/>
        <a:p>
          <a:endParaRPr lang="tr-TR"/>
        </a:p>
      </dgm:t>
    </dgm:pt>
    <dgm:pt modelId="{79AF2327-0426-4797-9DAD-B95D34BE891B}" type="sibTrans" cxnId="{3ACB9646-8A9B-4385-8B93-C6CAC78C5656}">
      <dgm:prSet>
        <dgm:style>
          <a:lnRef idx="2">
            <a:schemeClr val="accent2">
              <a:shade val="50000"/>
            </a:schemeClr>
          </a:lnRef>
          <a:fillRef idx="1">
            <a:schemeClr val="accent2"/>
          </a:fillRef>
          <a:effectRef idx="0">
            <a:schemeClr val="accent2"/>
          </a:effectRef>
          <a:fontRef idx="minor">
            <a:schemeClr val="lt1"/>
          </a:fontRef>
        </dgm:style>
      </dgm:prSet>
      <dgm:spPr/>
      <dgm:t>
        <a:bodyPr/>
        <a:lstStyle/>
        <a:p>
          <a:endParaRPr lang="tr-TR"/>
        </a:p>
      </dgm:t>
    </dgm:pt>
    <dgm:pt modelId="{7799A8C5-A053-47E2-907A-1812ADC14733}">
      <dgm:prSet>
        <dgm:style>
          <a:lnRef idx="2">
            <a:schemeClr val="accent2"/>
          </a:lnRef>
          <a:fillRef idx="1">
            <a:schemeClr val="lt1"/>
          </a:fillRef>
          <a:effectRef idx="0">
            <a:schemeClr val="accent2"/>
          </a:effectRef>
          <a:fontRef idx="minor">
            <a:schemeClr val="dk1"/>
          </a:fontRef>
        </dgm:style>
      </dgm:prSet>
      <dgm:spPr/>
      <dgm:t>
        <a:bodyPr/>
        <a:lstStyle/>
        <a:p>
          <a:pPr rtl="0"/>
          <a:r>
            <a:rPr lang="tr-TR" dirty="0" smtClean="0"/>
            <a:t>Örneğin; internet aracılığıyla </a:t>
          </a:r>
          <a:r>
            <a:rPr lang="tr-TR" b="1" u="sng" dirty="0" smtClean="0"/>
            <a:t>oyun oynama, sosyal ağ oluşturma, çevrim içi alışveriş, çevrim içi seks</a:t>
          </a:r>
          <a:r>
            <a:rPr lang="tr-TR" dirty="0" smtClean="0"/>
            <a:t> gibi bağımlılıkların temelindeki etken şey internettir. </a:t>
          </a:r>
          <a:endParaRPr lang="tr-TR" dirty="0"/>
        </a:p>
      </dgm:t>
    </dgm:pt>
    <dgm:pt modelId="{251A494A-0443-44EB-B2F9-DE71D9AFF7A8}" type="parTrans" cxnId="{67E86C44-2162-45FE-BEBA-8F2831B381B2}">
      <dgm:prSet/>
      <dgm:spPr/>
      <dgm:t>
        <a:bodyPr/>
        <a:lstStyle/>
        <a:p>
          <a:endParaRPr lang="tr-TR"/>
        </a:p>
      </dgm:t>
    </dgm:pt>
    <dgm:pt modelId="{35BC8B8C-371D-48E3-BB02-A62CB2A8DBED}" type="sibTrans" cxnId="{67E86C44-2162-45FE-BEBA-8F2831B381B2}">
      <dgm:prSet>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lang="tr-TR"/>
        </a:p>
      </dgm:t>
    </dgm:pt>
    <dgm:pt modelId="{D78F6631-E154-4700-B1AC-1382060F290D}">
      <dgm:prSet>
        <dgm:style>
          <a:lnRef idx="2">
            <a:schemeClr val="accent3"/>
          </a:lnRef>
          <a:fillRef idx="1">
            <a:schemeClr val="lt1"/>
          </a:fillRef>
          <a:effectRef idx="0">
            <a:schemeClr val="accent3"/>
          </a:effectRef>
          <a:fontRef idx="minor">
            <a:schemeClr val="dk1"/>
          </a:fontRef>
        </dgm:style>
      </dgm:prSet>
      <dgm:spPr/>
      <dgm:t>
        <a:bodyPr/>
        <a:lstStyle/>
        <a:p>
          <a:pPr rtl="0"/>
          <a:r>
            <a:rPr lang="tr-TR" dirty="0" smtClean="0"/>
            <a:t>Bu çerçevede yapılan çalışmalar, bireylerin </a:t>
          </a:r>
          <a:r>
            <a:rPr lang="tr-TR" b="1" i="0" u="sng" dirty="0" smtClean="0"/>
            <a:t>iş, yemek, alışveriş, video oyunları, seks, internete yönelik aşırı </a:t>
          </a:r>
          <a:r>
            <a:rPr lang="tr-TR" dirty="0" smtClean="0"/>
            <a:t>davranışlara bağımlı olabileceğini göstermiştir.</a:t>
          </a:r>
          <a:endParaRPr lang="tr-TR" dirty="0"/>
        </a:p>
      </dgm:t>
    </dgm:pt>
    <dgm:pt modelId="{A6DDBFAF-8EDE-40E7-9D7D-8A8166977285}" type="parTrans" cxnId="{CE40E2FB-7377-499E-9321-88D338468B6C}">
      <dgm:prSet/>
      <dgm:spPr/>
      <dgm:t>
        <a:bodyPr/>
        <a:lstStyle/>
        <a:p>
          <a:endParaRPr lang="tr-TR"/>
        </a:p>
      </dgm:t>
    </dgm:pt>
    <dgm:pt modelId="{E2EBD5D6-5B17-4F97-B3FC-634B17005016}" type="sibTrans" cxnId="{CE40E2FB-7377-499E-9321-88D338468B6C}">
      <dgm:prSet/>
      <dgm:spPr/>
      <dgm:t>
        <a:bodyPr/>
        <a:lstStyle/>
        <a:p>
          <a:endParaRPr lang="tr-TR"/>
        </a:p>
      </dgm:t>
    </dgm:pt>
    <dgm:pt modelId="{4037A3F7-A9F7-42C5-8C7F-ED7499524F94}" type="pres">
      <dgm:prSet presAssocID="{3F26A193-D8C0-49BF-A41B-8AFAD14B79AB}" presName="Name0" presStyleCnt="0">
        <dgm:presLayoutVars>
          <dgm:dir/>
          <dgm:resizeHandles/>
        </dgm:presLayoutVars>
      </dgm:prSet>
      <dgm:spPr/>
      <dgm:t>
        <a:bodyPr/>
        <a:lstStyle/>
        <a:p>
          <a:endParaRPr lang="tr-TR"/>
        </a:p>
      </dgm:t>
    </dgm:pt>
    <dgm:pt modelId="{610F78B3-7AF3-4D5E-83A6-708FA41CC0E6}" type="pres">
      <dgm:prSet presAssocID="{A0FDCA40-C026-4A95-8146-FB7715B6BA55}" presName="compNode" presStyleCnt="0"/>
      <dgm:spPr/>
    </dgm:pt>
    <dgm:pt modelId="{13407D69-B70F-4842-9059-7E7AAE6AC176}" type="pres">
      <dgm:prSet presAssocID="{A0FDCA40-C026-4A95-8146-FB7715B6BA55}" presName="dummyConnPt" presStyleCnt="0"/>
      <dgm:spPr/>
    </dgm:pt>
    <dgm:pt modelId="{E8FA03F8-8651-413D-9D66-40EEA26E55E9}" type="pres">
      <dgm:prSet presAssocID="{A0FDCA40-C026-4A95-8146-FB7715B6BA55}" presName="node" presStyleLbl="node1" presStyleIdx="0" presStyleCnt="3">
        <dgm:presLayoutVars>
          <dgm:bulletEnabled val="1"/>
        </dgm:presLayoutVars>
      </dgm:prSet>
      <dgm:spPr/>
      <dgm:t>
        <a:bodyPr/>
        <a:lstStyle/>
        <a:p>
          <a:endParaRPr lang="tr-TR"/>
        </a:p>
      </dgm:t>
    </dgm:pt>
    <dgm:pt modelId="{E2828F88-B502-4081-A0B4-A944F59AB1E4}" type="pres">
      <dgm:prSet presAssocID="{79AF2327-0426-4797-9DAD-B95D34BE891B}" presName="sibTrans" presStyleLbl="bgSibTrans2D1" presStyleIdx="0" presStyleCnt="2"/>
      <dgm:spPr/>
      <dgm:t>
        <a:bodyPr/>
        <a:lstStyle/>
        <a:p>
          <a:endParaRPr lang="tr-TR"/>
        </a:p>
      </dgm:t>
    </dgm:pt>
    <dgm:pt modelId="{2C45A38A-D2B2-4B6B-A089-1C560CA28429}" type="pres">
      <dgm:prSet presAssocID="{7799A8C5-A053-47E2-907A-1812ADC14733}" presName="compNode" presStyleCnt="0"/>
      <dgm:spPr/>
    </dgm:pt>
    <dgm:pt modelId="{427459BD-0704-4FAC-84F8-47971C09FAB7}" type="pres">
      <dgm:prSet presAssocID="{7799A8C5-A053-47E2-907A-1812ADC14733}" presName="dummyConnPt" presStyleCnt="0"/>
      <dgm:spPr/>
    </dgm:pt>
    <dgm:pt modelId="{E07C05D7-8EC7-4680-BA99-F1D0433F1812}" type="pres">
      <dgm:prSet presAssocID="{7799A8C5-A053-47E2-907A-1812ADC14733}" presName="node" presStyleLbl="node1" presStyleIdx="1" presStyleCnt="3">
        <dgm:presLayoutVars>
          <dgm:bulletEnabled val="1"/>
        </dgm:presLayoutVars>
      </dgm:prSet>
      <dgm:spPr/>
      <dgm:t>
        <a:bodyPr/>
        <a:lstStyle/>
        <a:p>
          <a:endParaRPr lang="tr-TR"/>
        </a:p>
      </dgm:t>
    </dgm:pt>
    <dgm:pt modelId="{90EEA87A-5D94-448D-B6B2-28101100EE03}" type="pres">
      <dgm:prSet presAssocID="{35BC8B8C-371D-48E3-BB02-A62CB2A8DBED}" presName="sibTrans" presStyleLbl="bgSibTrans2D1" presStyleIdx="1" presStyleCnt="2"/>
      <dgm:spPr/>
      <dgm:t>
        <a:bodyPr/>
        <a:lstStyle/>
        <a:p>
          <a:endParaRPr lang="tr-TR"/>
        </a:p>
      </dgm:t>
    </dgm:pt>
    <dgm:pt modelId="{DD574A39-745A-43ED-851D-5ECEA4D23408}" type="pres">
      <dgm:prSet presAssocID="{D78F6631-E154-4700-B1AC-1382060F290D}" presName="compNode" presStyleCnt="0"/>
      <dgm:spPr/>
    </dgm:pt>
    <dgm:pt modelId="{0273037B-4C18-4DC0-A136-DFBAFE5ED2A7}" type="pres">
      <dgm:prSet presAssocID="{D78F6631-E154-4700-B1AC-1382060F290D}" presName="dummyConnPt" presStyleCnt="0"/>
      <dgm:spPr/>
    </dgm:pt>
    <dgm:pt modelId="{32CB3840-650A-49B4-B5AB-1DD895C676CD}" type="pres">
      <dgm:prSet presAssocID="{D78F6631-E154-4700-B1AC-1382060F290D}" presName="node" presStyleLbl="node1" presStyleIdx="2" presStyleCnt="3">
        <dgm:presLayoutVars>
          <dgm:bulletEnabled val="1"/>
        </dgm:presLayoutVars>
      </dgm:prSet>
      <dgm:spPr/>
      <dgm:t>
        <a:bodyPr/>
        <a:lstStyle/>
        <a:p>
          <a:endParaRPr lang="tr-TR"/>
        </a:p>
      </dgm:t>
    </dgm:pt>
  </dgm:ptLst>
  <dgm:cxnLst>
    <dgm:cxn modelId="{EBE431A9-92AA-426A-A08A-E4A81FF88DC6}" type="presOf" srcId="{7799A8C5-A053-47E2-907A-1812ADC14733}" destId="{E07C05D7-8EC7-4680-BA99-F1D0433F1812}" srcOrd="0" destOrd="0" presId="urn:microsoft.com/office/officeart/2005/8/layout/bProcess4"/>
    <dgm:cxn modelId="{6EA379D9-3B42-4D5B-9360-0257F88E57F0}" type="presOf" srcId="{A0FDCA40-C026-4A95-8146-FB7715B6BA55}" destId="{E8FA03F8-8651-413D-9D66-40EEA26E55E9}" srcOrd="0" destOrd="0" presId="urn:microsoft.com/office/officeart/2005/8/layout/bProcess4"/>
    <dgm:cxn modelId="{EC0BC34B-E3D9-48E7-BB40-0D80129919AC}" type="presOf" srcId="{79AF2327-0426-4797-9DAD-B95D34BE891B}" destId="{E2828F88-B502-4081-A0B4-A944F59AB1E4}" srcOrd="0" destOrd="0" presId="urn:microsoft.com/office/officeart/2005/8/layout/bProcess4"/>
    <dgm:cxn modelId="{D2491851-8ECA-4EEF-BA41-7A59C8A58123}" type="presOf" srcId="{3F26A193-D8C0-49BF-A41B-8AFAD14B79AB}" destId="{4037A3F7-A9F7-42C5-8C7F-ED7499524F94}" srcOrd="0" destOrd="0" presId="urn:microsoft.com/office/officeart/2005/8/layout/bProcess4"/>
    <dgm:cxn modelId="{3ACB9646-8A9B-4385-8B93-C6CAC78C5656}" srcId="{3F26A193-D8C0-49BF-A41B-8AFAD14B79AB}" destId="{A0FDCA40-C026-4A95-8146-FB7715B6BA55}" srcOrd="0" destOrd="0" parTransId="{F3B46B74-D59D-4E97-AA39-CCBF17914FE6}" sibTransId="{79AF2327-0426-4797-9DAD-B95D34BE891B}"/>
    <dgm:cxn modelId="{C5B45D14-6B9E-4723-8F40-C4CAC9A8FE15}" type="presOf" srcId="{35BC8B8C-371D-48E3-BB02-A62CB2A8DBED}" destId="{90EEA87A-5D94-448D-B6B2-28101100EE03}" srcOrd="0" destOrd="0" presId="urn:microsoft.com/office/officeart/2005/8/layout/bProcess4"/>
    <dgm:cxn modelId="{67E86C44-2162-45FE-BEBA-8F2831B381B2}" srcId="{3F26A193-D8C0-49BF-A41B-8AFAD14B79AB}" destId="{7799A8C5-A053-47E2-907A-1812ADC14733}" srcOrd="1" destOrd="0" parTransId="{251A494A-0443-44EB-B2F9-DE71D9AFF7A8}" sibTransId="{35BC8B8C-371D-48E3-BB02-A62CB2A8DBED}"/>
    <dgm:cxn modelId="{7E6714A4-CE58-4824-B4DC-B5DA2FCEF224}" type="presOf" srcId="{D78F6631-E154-4700-B1AC-1382060F290D}" destId="{32CB3840-650A-49B4-B5AB-1DD895C676CD}" srcOrd="0" destOrd="0" presId="urn:microsoft.com/office/officeart/2005/8/layout/bProcess4"/>
    <dgm:cxn modelId="{CE40E2FB-7377-499E-9321-88D338468B6C}" srcId="{3F26A193-D8C0-49BF-A41B-8AFAD14B79AB}" destId="{D78F6631-E154-4700-B1AC-1382060F290D}" srcOrd="2" destOrd="0" parTransId="{A6DDBFAF-8EDE-40E7-9D7D-8A8166977285}" sibTransId="{E2EBD5D6-5B17-4F97-B3FC-634B17005016}"/>
    <dgm:cxn modelId="{BE1F5DA9-7DC4-4F49-BCEC-CBA4D1C70F37}" type="presParOf" srcId="{4037A3F7-A9F7-42C5-8C7F-ED7499524F94}" destId="{610F78B3-7AF3-4D5E-83A6-708FA41CC0E6}" srcOrd="0" destOrd="0" presId="urn:microsoft.com/office/officeart/2005/8/layout/bProcess4"/>
    <dgm:cxn modelId="{276B66F3-F37C-4B21-9C94-D69184301DDD}" type="presParOf" srcId="{610F78B3-7AF3-4D5E-83A6-708FA41CC0E6}" destId="{13407D69-B70F-4842-9059-7E7AAE6AC176}" srcOrd="0" destOrd="0" presId="urn:microsoft.com/office/officeart/2005/8/layout/bProcess4"/>
    <dgm:cxn modelId="{F841D25B-3DD0-40B2-9782-4E890CBC4706}" type="presParOf" srcId="{610F78B3-7AF3-4D5E-83A6-708FA41CC0E6}" destId="{E8FA03F8-8651-413D-9D66-40EEA26E55E9}" srcOrd="1" destOrd="0" presId="urn:microsoft.com/office/officeart/2005/8/layout/bProcess4"/>
    <dgm:cxn modelId="{9A6827C7-DA45-41AD-8329-3C368718A7DB}" type="presParOf" srcId="{4037A3F7-A9F7-42C5-8C7F-ED7499524F94}" destId="{E2828F88-B502-4081-A0B4-A944F59AB1E4}" srcOrd="1" destOrd="0" presId="urn:microsoft.com/office/officeart/2005/8/layout/bProcess4"/>
    <dgm:cxn modelId="{7D05B32E-37B2-49DF-9617-AE5C0859B831}" type="presParOf" srcId="{4037A3F7-A9F7-42C5-8C7F-ED7499524F94}" destId="{2C45A38A-D2B2-4B6B-A089-1C560CA28429}" srcOrd="2" destOrd="0" presId="urn:microsoft.com/office/officeart/2005/8/layout/bProcess4"/>
    <dgm:cxn modelId="{7C7D2877-FCA6-4770-B05E-3895CC02DD16}" type="presParOf" srcId="{2C45A38A-D2B2-4B6B-A089-1C560CA28429}" destId="{427459BD-0704-4FAC-84F8-47971C09FAB7}" srcOrd="0" destOrd="0" presId="urn:microsoft.com/office/officeart/2005/8/layout/bProcess4"/>
    <dgm:cxn modelId="{3E0AFDE7-FE7C-4027-A5B3-28C0FE3EB959}" type="presParOf" srcId="{2C45A38A-D2B2-4B6B-A089-1C560CA28429}" destId="{E07C05D7-8EC7-4680-BA99-F1D0433F1812}" srcOrd="1" destOrd="0" presId="urn:microsoft.com/office/officeart/2005/8/layout/bProcess4"/>
    <dgm:cxn modelId="{F5FF1B1D-F795-47A9-9078-27A0ABF758F5}" type="presParOf" srcId="{4037A3F7-A9F7-42C5-8C7F-ED7499524F94}" destId="{90EEA87A-5D94-448D-B6B2-28101100EE03}" srcOrd="3" destOrd="0" presId="urn:microsoft.com/office/officeart/2005/8/layout/bProcess4"/>
    <dgm:cxn modelId="{D279F154-856C-4BE5-978F-EFE4F0C8292E}" type="presParOf" srcId="{4037A3F7-A9F7-42C5-8C7F-ED7499524F94}" destId="{DD574A39-745A-43ED-851D-5ECEA4D23408}" srcOrd="4" destOrd="0" presId="urn:microsoft.com/office/officeart/2005/8/layout/bProcess4"/>
    <dgm:cxn modelId="{7CC6DC92-375B-4B2C-BBB4-9C7D09FD603E}" type="presParOf" srcId="{DD574A39-745A-43ED-851D-5ECEA4D23408}" destId="{0273037B-4C18-4DC0-A136-DFBAFE5ED2A7}" srcOrd="0" destOrd="0" presId="urn:microsoft.com/office/officeart/2005/8/layout/bProcess4"/>
    <dgm:cxn modelId="{B0AA017D-D6C3-4DA7-BD93-DAC838DCA2E1}" type="presParOf" srcId="{DD574A39-745A-43ED-851D-5ECEA4D23408}" destId="{32CB3840-650A-49B4-B5AB-1DD895C676CD}"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36EC7A60-BE16-44DD-9202-1E026917CD7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tr-TR"/>
        </a:p>
      </dgm:t>
    </dgm:pt>
    <dgm:pt modelId="{12FED6FD-4F6A-4830-9FB3-6E106F6FEBCB}">
      <dgm:prSet custT="1">
        <dgm:style>
          <a:lnRef idx="2">
            <a:schemeClr val="accent2"/>
          </a:lnRef>
          <a:fillRef idx="1">
            <a:schemeClr val="lt1"/>
          </a:fillRef>
          <a:effectRef idx="0">
            <a:schemeClr val="accent2"/>
          </a:effectRef>
          <a:fontRef idx="minor">
            <a:schemeClr val="dk1"/>
          </a:fontRef>
        </dgm:style>
      </dgm:prSet>
      <dgm:spPr/>
      <dgm:t>
        <a:bodyPr/>
        <a:lstStyle/>
        <a:p>
          <a:pPr rtl="0"/>
          <a:r>
            <a:rPr lang="tr-TR" sz="3200" dirty="0" smtClean="0"/>
            <a:t>Araştırmacılar, </a:t>
          </a:r>
          <a:r>
            <a:rPr lang="tr-TR" sz="3200" b="1" u="sng" dirty="0" smtClean="0"/>
            <a:t>internetin günlük kullanımın fazla olmasının, internet bağımlılığı riskinin artmasına</a:t>
          </a:r>
          <a:r>
            <a:rPr lang="tr-TR" sz="3200" dirty="0" smtClean="0"/>
            <a:t> neden olduğunu belirtmiştir. </a:t>
          </a:r>
          <a:endParaRPr lang="tr-TR" sz="3200" dirty="0"/>
        </a:p>
      </dgm:t>
    </dgm:pt>
    <dgm:pt modelId="{08832177-C609-4E29-B85F-008F4B8B884E}" type="parTrans" cxnId="{E50DE9F2-5B33-4B23-AA07-DB1F83EF0A12}">
      <dgm:prSet/>
      <dgm:spPr/>
      <dgm:t>
        <a:bodyPr/>
        <a:lstStyle/>
        <a:p>
          <a:endParaRPr lang="tr-TR"/>
        </a:p>
      </dgm:t>
    </dgm:pt>
    <dgm:pt modelId="{C8E8D2C6-4C63-4864-A09A-FA126F2E2FF5}" type="sibTrans" cxnId="{E50DE9F2-5B33-4B23-AA07-DB1F83EF0A12}">
      <dgm:prSet>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tr-TR"/>
        </a:p>
      </dgm:t>
    </dgm:pt>
    <dgm:pt modelId="{083B7AEB-79B2-45CD-9C06-2B916E846723}">
      <dgm:prSet custT="1">
        <dgm:style>
          <a:lnRef idx="2">
            <a:schemeClr val="accent4"/>
          </a:lnRef>
          <a:fillRef idx="1">
            <a:schemeClr val="lt1"/>
          </a:fillRef>
          <a:effectRef idx="0">
            <a:schemeClr val="accent4"/>
          </a:effectRef>
          <a:fontRef idx="minor">
            <a:schemeClr val="dk1"/>
          </a:fontRef>
        </dgm:style>
      </dgm:prSet>
      <dgm:spPr/>
      <dgm:t>
        <a:bodyPr/>
        <a:lstStyle/>
        <a:p>
          <a:pPr rtl="0"/>
          <a:r>
            <a:rPr lang="tr-TR" sz="3200" dirty="0" smtClean="0"/>
            <a:t>İnternet bağımlılığının da aynı kimyasal bağımlılıklar gibi </a:t>
          </a:r>
          <a:r>
            <a:rPr lang="tr-TR" sz="3200" b="1" u="sng" dirty="0" smtClean="0"/>
            <a:t>birincil ve süreç içerisinde ilerleyen bir sorun </a:t>
          </a:r>
          <a:r>
            <a:rPr lang="tr-TR" sz="3200" dirty="0" smtClean="0"/>
            <a:t>olduğu ifade edilmektedir. </a:t>
          </a:r>
          <a:endParaRPr lang="tr-TR" sz="3200" dirty="0"/>
        </a:p>
      </dgm:t>
    </dgm:pt>
    <dgm:pt modelId="{71C83728-25FF-418E-A2ED-9DAF907926A7}" type="parTrans" cxnId="{183BEA51-9001-4AAC-A259-660845010D0E}">
      <dgm:prSet/>
      <dgm:spPr/>
      <dgm:t>
        <a:bodyPr/>
        <a:lstStyle/>
        <a:p>
          <a:endParaRPr lang="tr-TR"/>
        </a:p>
      </dgm:t>
    </dgm:pt>
    <dgm:pt modelId="{7432D157-58D0-4B57-80D1-89FF0508A222}" type="sibTrans" cxnId="{183BEA51-9001-4AAC-A259-660845010D0E}">
      <dgm:prSet>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lang="tr-TR"/>
        </a:p>
      </dgm:t>
    </dgm:pt>
    <dgm:pt modelId="{5445B00B-02B1-4716-A22E-C6E6CEBBF5FA}">
      <dgm:prSet custT="1">
        <dgm:style>
          <a:lnRef idx="2">
            <a:schemeClr val="accent3"/>
          </a:lnRef>
          <a:fillRef idx="1">
            <a:schemeClr val="lt1"/>
          </a:fillRef>
          <a:effectRef idx="0">
            <a:schemeClr val="accent3"/>
          </a:effectRef>
          <a:fontRef idx="minor">
            <a:schemeClr val="dk1"/>
          </a:fontRef>
        </dgm:style>
      </dgm:prSet>
      <dgm:spPr/>
      <dgm:t>
        <a:bodyPr/>
        <a:lstStyle/>
        <a:p>
          <a:pPr rtl="0"/>
          <a:r>
            <a:rPr lang="tr-TR" sz="3200" dirty="0" smtClean="0"/>
            <a:t>Keyif verici davranışların bağımlılık yapıcı özellikleri bulunmakla birlikte, </a:t>
          </a:r>
          <a:r>
            <a:rPr lang="tr-TR" sz="3200" b="1" u="sng" dirty="0" smtClean="0"/>
            <a:t>internetin ve dijital teknolojilerin keyif verici</a:t>
          </a:r>
          <a:r>
            <a:rPr lang="tr-TR" sz="3200" dirty="0" smtClean="0"/>
            <a:t> özellikleri bilinmektedir. </a:t>
          </a:r>
          <a:endParaRPr lang="tr-TR" sz="3200" dirty="0"/>
        </a:p>
      </dgm:t>
    </dgm:pt>
    <dgm:pt modelId="{406E3E9F-8A18-460C-9926-B695732B79BA}" type="parTrans" cxnId="{CA3AF157-A965-45C7-B629-5FC39B1F4609}">
      <dgm:prSet/>
      <dgm:spPr/>
      <dgm:t>
        <a:bodyPr/>
        <a:lstStyle/>
        <a:p>
          <a:endParaRPr lang="tr-TR"/>
        </a:p>
      </dgm:t>
    </dgm:pt>
    <dgm:pt modelId="{C4E8118D-7332-42DD-9FFE-29A90DECF763}" type="sibTrans" cxnId="{CA3AF157-A965-45C7-B629-5FC39B1F4609}">
      <dgm:prSet>
        <dgm:style>
          <a:lnRef idx="2">
            <a:schemeClr val="accent2">
              <a:shade val="50000"/>
            </a:schemeClr>
          </a:lnRef>
          <a:fillRef idx="1">
            <a:schemeClr val="accent2"/>
          </a:fillRef>
          <a:effectRef idx="0">
            <a:schemeClr val="accent2"/>
          </a:effectRef>
          <a:fontRef idx="minor">
            <a:schemeClr val="lt1"/>
          </a:fontRef>
        </dgm:style>
      </dgm:prSet>
      <dgm:spPr/>
      <dgm:t>
        <a:bodyPr/>
        <a:lstStyle/>
        <a:p>
          <a:endParaRPr lang="tr-TR"/>
        </a:p>
      </dgm:t>
    </dgm:pt>
    <dgm:pt modelId="{32768550-0D47-4B78-BCA6-E3DC376E8C1D}" type="pres">
      <dgm:prSet presAssocID="{36EC7A60-BE16-44DD-9202-1E026917CD7E}" presName="cycle" presStyleCnt="0">
        <dgm:presLayoutVars>
          <dgm:dir/>
          <dgm:resizeHandles val="exact"/>
        </dgm:presLayoutVars>
      </dgm:prSet>
      <dgm:spPr/>
      <dgm:t>
        <a:bodyPr/>
        <a:lstStyle/>
        <a:p>
          <a:endParaRPr lang="tr-TR"/>
        </a:p>
      </dgm:t>
    </dgm:pt>
    <dgm:pt modelId="{86C3968B-C60B-4AFC-B84F-2F467E4EC853}" type="pres">
      <dgm:prSet presAssocID="{12FED6FD-4F6A-4830-9FB3-6E106F6FEBCB}" presName="node" presStyleLbl="node1" presStyleIdx="0" presStyleCnt="3" custScaleX="169994" custScaleY="98165" custRadScaleRad="101371" custRadScaleInc="11691">
        <dgm:presLayoutVars>
          <dgm:bulletEnabled val="1"/>
        </dgm:presLayoutVars>
      </dgm:prSet>
      <dgm:spPr/>
      <dgm:t>
        <a:bodyPr/>
        <a:lstStyle/>
        <a:p>
          <a:endParaRPr lang="tr-TR"/>
        </a:p>
      </dgm:t>
    </dgm:pt>
    <dgm:pt modelId="{99FBBB57-D0CD-4950-9B8F-BBBD3AEC1A99}" type="pres">
      <dgm:prSet presAssocID="{C8E8D2C6-4C63-4864-A09A-FA126F2E2FF5}" presName="sibTrans" presStyleLbl="sibTrans2D1" presStyleIdx="0" presStyleCnt="3"/>
      <dgm:spPr/>
      <dgm:t>
        <a:bodyPr/>
        <a:lstStyle/>
        <a:p>
          <a:endParaRPr lang="tr-TR"/>
        </a:p>
      </dgm:t>
    </dgm:pt>
    <dgm:pt modelId="{63918D82-51A1-416B-B13F-7B627A796097}" type="pres">
      <dgm:prSet presAssocID="{C8E8D2C6-4C63-4864-A09A-FA126F2E2FF5}" presName="connectorText" presStyleLbl="sibTrans2D1" presStyleIdx="0" presStyleCnt="3"/>
      <dgm:spPr/>
      <dgm:t>
        <a:bodyPr/>
        <a:lstStyle/>
        <a:p>
          <a:endParaRPr lang="tr-TR"/>
        </a:p>
      </dgm:t>
    </dgm:pt>
    <dgm:pt modelId="{8170C7E1-9ECF-435D-8B27-36B9A15C5565}" type="pres">
      <dgm:prSet presAssocID="{083B7AEB-79B2-45CD-9C06-2B916E846723}" presName="node" presStyleLbl="node1" presStyleIdx="1" presStyleCnt="3" custScaleX="169994" custScaleY="98165" custRadScaleRad="119893" custRadScaleInc="-10734">
        <dgm:presLayoutVars>
          <dgm:bulletEnabled val="1"/>
        </dgm:presLayoutVars>
      </dgm:prSet>
      <dgm:spPr/>
      <dgm:t>
        <a:bodyPr/>
        <a:lstStyle/>
        <a:p>
          <a:endParaRPr lang="tr-TR"/>
        </a:p>
      </dgm:t>
    </dgm:pt>
    <dgm:pt modelId="{24280D87-D287-4A14-8AF5-7138BE945711}" type="pres">
      <dgm:prSet presAssocID="{7432D157-58D0-4B57-80D1-89FF0508A222}" presName="sibTrans" presStyleLbl="sibTrans2D1" presStyleIdx="1" presStyleCnt="3"/>
      <dgm:spPr/>
      <dgm:t>
        <a:bodyPr/>
        <a:lstStyle/>
        <a:p>
          <a:endParaRPr lang="tr-TR"/>
        </a:p>
      </dgm:t>
    </dgm:pt>
    <dgm:pt modelId="{CC5EB8FA-D980-4039-8529-FED99F5908F3}" type="pres">
      <dgm:prSet presAssocID="{7432D157-58D0-4B57-80D1-89FF0508A222}" presName="connectorText" presStyleLbl="sibTrans2D1" presStyleIdx="1" presStyleCnt="3"/>
      <dgm:spPr/>
      <dgm:t>
        <a:bodyPr/>
        <a:lstStyle/>
        <a:p>
          <a:endParaRPr lang="tr-TR"/>
        </a:p>
      </dgm:t>
    </dgm:pt>
    <dgm:pt modelId="{0930C9FC-DB23-46EB-9A12-68AEDB5F08F2}" type="pres">
      <dgm:prSet presAssocID="{5445B00B-02B1-4716-A22E-C6E6CEBBF5FA}" presName="node" presStyleLbl="node1" presStyleIdx="2" presStyleCnt="3" custScaleX="169994" custScaleY="98165" custRadScaleRad="131904" custRadScaleInc="16185">
        <dgm:presLayoutVars>
          <dgm:bulletEnabled val="1"/>
        </dgm:presLayoutVars>
      </dgm:prSet>
      <dgm:spPr/>
      <dgm:t>
        <a:bodyPr/>
        <a:lstStyle/>
        <a:p>
          <a:endParaRPr lang="tr-TR"/>
        </a:p>
      </dgm:t>
    </dgm:pt>
    <dgm:pt modelId="{BD42779B-1C64-40B4-991B-8CCAD3155FF8}" type="pres">
      <dgm:prSet presAssocID="{C4E8118D-7332-42DD-9FFE-29A90DECF763}" presName="sibTrans" presStyleLbl="sibTrans2D1" presStyleIdx="2" presStyleCnt="3"/>
      <dgm:spPr/>
      <dgm:t>
        <a:bodyPr/>
        <a:lstStyle/>
        <a:p>
          <a:endParaRPr lang="tr-TR"/>
        </a:p>
      </dgm:t>
    </dgm:pt>
    <dgm:pt modelId="{F87C6081-9D0F-47EC-9E77-626F54173AEC}" type="pres">
      <dgm:prSet presAssocID="{C4E8118D-7332-42DD-9FFE-29A90DECF763}" presName="connectorText" presStyleLbl="sibTrans2D1" presStyleIdx="2" presStyleCnt="3"/>
      <dgm:spPr/>
      <dgm:t>
        <a:bodyPr/>
        <a:lstStyle/>
        <a:p>
          <a:endParaRPr lang="tr-TR"/>
        </a:p>
      </dgm:t>
    </dgm:pt>
  </dgm:ptLst>
  <dgm:cxnLst>
    <dgm:cxn modelId="{183BEA51-9001-4AAC-A259-660845010D0E}" srcId="{36EC7A60-BE16-44DD-9202-1E026917CD7E}" destId="{083B7AEB-79B2-45CD-9C06-2B916E846723}" srcOrd="1" destOrd="0" parTransId="{71C83728-25FF-418E-A2ED-9DAF907926A7}" sibTransId="{7432D157-58D0-4B57-80D1-89FF0508A222}"/>
    <dgm:cxn modelId="{E944F36E-75EB-422A-A157-27F39A8EADC7}" type="presOf" srcId="{7432D157-58D0-4B57-80D1-89FF0508A222}" destId="{CC5EB8FA-D980-4039-8529-FED99F5908F3}" srcOrd="1" destOrd="0" presId="urn:microsoft.com/office/officeart/2005/8/layout/cycle2"/>
    <dgm:cxn modelId="{790FFD5C-DD37-48EC-8744-F35175081C00}" type="presOf" srcId="{C4E8118D-7332-42DD-9FFE-29A90DECF763}" destId="{F87C6081-9D0F-47EC-9E77-626F54173AEC}" srcOrd="1" destOrd="0" presId="urn:microsoft.com/office/officeart/2005/8/layout/cycle2"/>
    <dgm:cxn modelId="{9AC45548-82B1-4087-A3DD-07E956FEC8C8}" type="presOf" srcId="{C8E8D2C6-4C63-4864-A09A-FA126F2E2FF5}" destId="{63918D82-51A1-416B-B13F-7B627A796097}" srcOrd="1" destOrd="0" presId="urn:microsoft.com/office/officeart/2005/8/layout/cycle2"/>
    <dgm:cxn modelId="{75A9DFCD-AFA1-4C76-A0DB-59DC476B756C}" type="presOf" srcId="{36EC7A60-BE16-44DD-9202-1E026917CD7E}" destId="{32768550-0D47-4B78-BCA6-E3DC376E8C1D}" srcOrd="0" destOrd="0" presId="urn:microsoft.com/office/officeart/2005/8/layout/cycle2"/>
    <dgm:cxn modelId="{A192266C-CBC7-47EB-B1EA-D62E16FEA940}" type="presOf" srcId="{7432D157-58D0-4B57-80D1-89FF0508A222}" destId="{24280D87-D287-4A14-8AF5-7138BE945711}" srcOrd="0" destOrd="0" presId="urn:microsoft.com/office/officeart/2005/8/layout/cycle2"/>
    <dgm:cxn modelId="{E50DE9F2-5B33-4B23-AA07-DB1F83EF0A12}" srcId="{36EC7A60-BE16-44DD-9202-1E026917CD7E}" destId="{12FED6FD-4F6A-4830-9FB3-6E106F6FEBCB}" srcOrd="0" destOrd="0" parTransId="{08832177-C609-4E29-B85F-008F4B8B884E}" sibTransId="{C8E8D2C6-4C63-4864-A09A-FA126F2E2FF5}"/>
    <dgm:cxn modelId="{576B0FBC-7729-421C-8710-4AC828C211D5}" type="presOf" srcId="{083B7AEB-79B2-45CD-9C06-2B916E846723}" destId="{8170C7E1-9ECF-435D-8B27-36B9A15C5565}" srcOrd="0" destOrd="0" presId="urn:microsoft.com/office/officeart/2005/8/layout/cycle2"/>
    <dgm:cxn modelId="{ABB4B324-E354-4404-B691-D7F3C638348F}" type="presOf" srcId="{C8E8D2C6-4C63-4864-A09A-FA126F2E2FF5}" destId="{99FBBB57-D0CD-4950-9B8F-BBBD3AEC1A99}" srcOrd="0" destOrd="0" presId="urn:microsoft.com/office/officeart/2005/8/layout/cycle2"/>
    <dgm:cxn modelId="{CA3AF157-A965-45C7-B629-5FC39B1F4609}" srcId="{36EC7A60-BE16-44DD-9202-1E026917CD7E}" destId="{5445B00B-02B1-4716-A22E-C6E6CEBBF5FA}" srcOrd="2" destOrd="0" parTransId="{406E3E9F-8A18-460C-9926-B695732B79BA}" sibTransId="{C4E8118D-7332-42DD-9FFE-29A90DECF763}"/>
    <dgm:cxn modelId="{400058D0-2A07-490C-ADB7-647E9A275D3E}" type="presOf" srcId="{C4E8118D-7332-42DD-9FFE-29A90DECF763}" destId="{BD42779B-1C64-40B4-991B-8CCAD3155FF8}" srcOrd="0" destOrd="0" presId="urn:microsoft.com/office/officeart/2005/8/layout/cycle2"/>
    <dgm:cxn modelId="{D3261416-BA54-4CAF-ABC7-8FD7846236AD}" type="presOf" srcId="{5445B00B-02B1-4716-A22E-C6E6CEBBF5FA}" destId="{0930C9FC-DB23-46EB-9A12-68AEDB5F08F2}" srcOrd="0" destOrd="0" presId="urn:microsoft.com/office/officeart/2005/8/layout/cycle2"/>
    <dgm:cxn modelId="{2795A783-A8D2-409A-B5A6-5C9776C6CFBB}" type="presOf" srcId="{12FED6FD-4F6A-4830-9FB3-6E106F6FEBCB}" destId="{86C3968B-C60B-4AFC-B84F-2F467E4EC853}" srcOrd="0" destOrd="0" presId="urn:microsoft.com/office/officeart/2005/8/layout/cycle2"/>
    <dgm:cxn modelId="{8DDE912E-4EF8-4719-B1BD-ABDF10BA5E6C}" type="presParOf" srcId="{32768550-0D47-4B78-BCA6-E3DC376E8C1D}" destId="{86C3968B-C60B-4AFC-B84F-2F467E4EC853}" srcOrd="0" destOrd="0" presId="urn:microsoft.com/office/officeart/2005/8/layout/cycle2"/>
    <dgm:cxn modelId="{1727CF4B-D477-474B-9419-B379CD3CA6C5}" type="presParOf" srcId="{32768550-0D47-4B78-BCA6-E3DC376E8C1D}" destId="{99FBBB57-D0CD-4950-9B8F-BBBD3AEC1A99}" srcOrd="1" destOrd="0" presId="urn:microsoft.com/office/officeart/2005/8/layout/cycle2"/>
    <dgm:cxn modelId="{FE4D036D-8F19-4F38-907C-C989BEFBC3B5}" type="presParOf" srcId="{99FBBB57-D0CD-4950-9B8F-BBBD3AEC1A99}" destId="{63918D82-51A1-416B-B13F-7B627A796097}" srcOrd="0" destOrd="0" presId="urn:microsoft.com/office/officeart/2005/8/layout/cycle2"/>
    <dgm:cxn modelId="{FEF0C4BC-8233-4500-A67F-2FD656E988F8}" type="presParOf" srcId="{32768550-0D47-4B78-BCA6-E3DC376E8C1D}" destId="{8170C7E1-9ECF-435D-8B27-36B9A15C5565}" srcOrd="2" destOrd="0" presId="urn:microsoft.com/office/officeart/2005/8/layout/cycle2"/>
    <dgm:cxn modelId="{5591AA26-9FA3-4481-B89F-B809CB6D2DCC}" type="presParOf" srcId="{32768550-0D47-4B78-BCA6-E3DC376E8C1D}" destId="{24280D87-D287-4A14-8AF5-7138BE945711}" srcOrd="3" destOrd="0" presId="urn:microsoft.com/office/officeart/2005/8/layout/cycle2"/>
    <dgm:cxn modelId="{F5658E18-6373-4295-AA55-8204C0EA1FD5}" type="presParOf" srcId="{24280D87-D287-4A14-8AF5-7138BE945711}" destId="{CC5EB8FA-D980-4039-8529-FED99F5908F3}" srcOrd="0" destOrd="0" presId="urn:microsoft.com/office/officeart/2005/8/layout/cycle2"/>
    <dgm:cxn modelId="{18FD54BC-CF6D-440F-AD33-11BD820F1492}" type="presParOf" srcId="{32768550-0D47-4B78-BCA6-E3DC376E8C1D}" destId="{0930C9FC-DB23-46EB-9A12-68AEDB5F08F2}" srcOrd="4" destOrd="0" presId="urn:microsoft.com/office/officeart/2005/8/layout/cycle2"/>
    <dgm:cxn modelId="{9519A595-6A84-4079-A27D-A9ABE36A8B4F}" type="presParOf" srcId="{32768550-0D47-4B78-BCA6-E3DC376E8C1D}" destId="{BD42779B-1C64-40B4-991B-8CCAD3155FF8}" srcOrd="5" destOrd="0" presId="urn:microsoft.com/office/officeart/2005/8/layout/cycle2"/>
    <dgm:cxn modelId="{2026B104-9165-4385-950E-216ED3774640}" type="presParOf" srcId="{BD42779B-1C64-40B4-991B-8CCAD3155FF8}" destId="{F87C6081-9D0F-47EC-9E77-626F54173AE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51A43573-4B58-408C-8B0F-A915B2589DE2}"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tr-TR"/>
        </a:p>
      </dgm:t>
    </dgm:pt>
    <dgm:pt modelId="{205DAADF-463A-4DCD-9205-A1FD2E4A6F3E}">
      <dgm:prSet custT="1"/>
      <dgm:spPr/>
      <dgm:t>
        <a:bodyPr/>
        <a:lstStyle/>
        <a:p>
          <a:pPr algn="just" rtl="0"/>
          <a:r>
            <a:rPr lang="tr-TR" sz="3200" dirty="0" err="1" smtClean="0"/>
            <a:t>Young</a:t>
          </a:r>
          <a:r>
            <a:rPr lang="tr-TR" sz="3200" dirty="0" smtClean="0"/>
            <a:t>, </a:t>
          </a:r>
          <a:r>
            <a:rPr lang="tr-TR" sz="3200" b="1" u="sng" dirty="0" smtClean="0"/>
            <a:t>patolojik internet kullanımı olanlarda davranışsal bir dürtü kontrol bozukluğu </a:t>
          </a:r>
          <a:r>
            <a:rPr lang="tr-TR" sz="3200" dirty="0" smtClean="0"/>
            <a:t>olmasından ve bu dürtü kontrol bozukluğunun da kimyasal bir madde alımını içermemesinden yola çıkarak bu tanıma en çok uyan </a:t>
          </a:r>
          <a:r>
            <a:rPr lang="tr-TR" sz="3200" b="1" u="sng" dirty="0" smtClean="0"/>
            <a:t>patolojik kumar oynama tanı ölçütlerini</a:t>
          </a:r>
          <a:r>
            <a:rPr lang="tr-TR" sz="3200" b="1" u="none" dirty="0" smtClean="0"/>
            <a:t> </a:t>
          </a:r>
          <a:r>
            <a:rPr lang="tr-TR" sz="3200" dirty="0" smtClean="0"/>
            <a:t>patolojik internet kullanımına uyarlamış ve </a:t>
          </a:r>
          <a:r>
            <a:rPr lang="tr-TR" sz="3200" b="1" u="sng" dirty="0" smtClean="0"/>
            <a:t>“internet bağımlılığı”</a:t>
          </a:r>
          <a:r>
            <a:rPr lang="tr-TR" sz="3200" dirty="0" smtClean="0"/>
            <a:t> için ilk tanı ölçütlerini oluşturmuştur</a:t>
          </a:r>
          <a:endParaRPr lang="tr-TR" sz="3200" dirty="0"/>
        </a:p>
      </dgm:t>
    </dgm:pt>
    <dgm:pt modelId="{BC032599-4206-4B8F-AC6B-8B05384CB78C}" type="parTrans" cxnId="{B3EEDFF1-E17E-4C36-A25D-EFF5D82133D4}">
      <dgm:prSet/>
      <dgm:spPr/>
      <dgm:t>
        <a:bodyPr/>
        <a:lstStyle/>
        <a:p>
          <a:endParaRPr lang="tr-TR"/>
        </a:p>
      </dgm:t>
    </dgm:pt>
    <dgm:pt modelId="{18F6C768-8154-476E-861B-E5A854035231}" type="sibTrans" cxnId="{B3EEDFF1-E17E-4C36-A25D-EFF5D82133D4}">
      <dgm:prSet/>
      <dgm:spPr/>
      <dgm:t>
        <a:bodyPr/>
        <a:lstStyle/>
        <a:p>
          <a:endParaRPr lang="tr-TR"/>
        </a:p>
      </dgm:t>
    </dgm:pt>
    <dgm:pt modelId="{96DE3CBC-1663-46B4-9196-935388470664}" type="pres">
      <dgm:prSet presAssocID="{51A43573-4B58-408C-8B0F-A915B2589DE2}" presName="rootnode" presStyleCnt="0">
        <dgm:presLayoutVars>
          <dgm:chMax/>
          <dgm:chPref/>
          <dgm:dir/>
          <dgm:animLvl val="lvl"/>
        </dgm:presLayoutVars>
      </dgm:prSet>
      <dgm:spPr/>
      <dgm:t>
        <a:bodyPr/>
        <a:lstStyle/>
        <a:p>
          <a:endParaRPr lang="tr-TR"/>
        </a:p>
      </dgm:t>
    </dgm:pt>
    <dgm:pt modelId="{86B82CE7-465E-419D-ABBD-EBE11FF2C0EB}" type="pres">
      <dgm:prSet presAssocID="{205DAADF-463A-4DCD-9205-A1FD2E4A6F3E}" presName="composite" presStyleCnt="0"/>
      <dgm:spPr/>
    </dgm:pt>
    <dgm:pt modelId="{DC99B7A7-E993-4851-B985-BC7753FD7BA7}" type="pres">
      <dgm:prSet presAssocID="{205DAADF-463A-4DCD-9205-A1FD2E4A6F3E}" presName="LShape" presStyleLbl="alignNode1" presStyleIdx="0" presStyleCnt="1" custScaleX="161093"/>
      <dgm:spPr/>
    </dgm:pt>
    <dgm:pt modelId="{B4B3D979-AF8B-462B-B560-CDD081B08B1C}" type="pres">
      <dgm:prSet presAssocID="{205DAADF-463A-4DCD-9205-A1FD2E4A6F3E}" presName="ParentText" presStyleLbl="revTx" presStyleIdx="0" presStyleCnt="1" custScaleX="150948" custScaleY="23294" custLinFactNeighborX="22352" custLinFactNeighborY="-24799">
        <dgm:presLayoutVars>
          <dgm:chMax val="0"/>
          <dgm:chPref val="0"/>
          <dgm:bulletEnabled val="1"/>
        </dgm:presLayoutVars>
      </dgm:prSet>
      <dgm:spPr/>
      <dgm:t>
        <a:bodyPr/>
        <a:lstStyle/>
        <a:p>
          <a:endParaRPr lang="tr-TR"/>
        </a:p>
      </dgm:t>
    </dgm:pt>
  </dgm:ptLst>
  <dgm:cxnLst>
    <dgm:cxn modelId="{05B35AD7-BC7E-4E44-B5B0-3AA347ED6C85}" type="presOf" srcId="{205DAADF-463A-4DCD-9205-A1FD2E4A6F3E}" destId="{B4B3D979-AF8B-462B-B560-CDD081B08B1C}" srcOrd="0" destOrd="0" presId="urn:microsoft.com/office/officeart/2009/3/layout/StepUpProcess"/>
    <dgm:cxn modelId="{B3EEDFF1-E17E-4C36-A25D-EFF5D82133D4}" srcId="{51A43573-4B58-408C-8B0F-A915B2589DE2}" destId="{205DAADF-463A-4DCD-9205-A1FD2E4A6F3E}" srcOrd="0" destOrd="0" parTransId="{BC032599-4206-4B8F-AC6B-8B05384CB78C}" sibTransId="{18F6C768-8154-476E-861B-E5A854035231}"/>
    <dgm:cxn modelId="{34191CCD-28AB-4703-B703-6CE8CA6B1F11}" type="presOf" srcId="{51A43573-4B58-408C-8B0F-A915B2589DE2}" destId="{96DE3CBC-1663-46B4-9196-935388470664}" srcOrd="0" destOrd="0" presId="urn:microsoft.com/office/officeart/2009/3/layout/StepUpProcess"/>
    <dgm:cxn modelId="{15471574-66A9-4662-A439-A9B502949257}" type="presParOf" srcId="{96DE3CBC-1663-46B4-9196-935388470664}" destId="{86B82CE7-465E-419D-ABBD-EBE11FF2C0EB}" srcOrd="0" destOrd="0" presId="urn:microsoft.com/office/officeart/2009/3/layout/StepUpProcess"/>
    <dgm:cxn modelId="{A5DE170B-FF40-4CA4-9C5C-1251ABA1210F}" type="presParOf" srcId="{86B82CE7-465E-419D-ABBD-EBE11FF2C0EB}" destId="{DC99B7A7-E993-4851-B985-BC7753FD7BA7}" srcOrd="0" destOrd="0" presId="urn:microsoft.com/office/officeart/2009/3/layout/StepUpProcess"/>
    <dgm:cxn modelId="{3811E1B6-91EF-4A54-A569-DC6E92EB0405}" type="presParOf" srcId="{86B82CE7-465E-419D-ABBD-EBE11FF2C0EB}" destId="{B4B3D979-AF8B-462B-B560-CDD081B08B1C}"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92CC08-756C-4905-A697-A3E40D9CB40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A5F93DC3-CB77-4AAE-B625-051A99A6A550}">
      <dgm:prSet custT="1"/>
      <dgm:spPr>
        <a:solidFill>
          <a:schemeClr val="accent2">
            <a:lumMod val="20000"/>
            <a:lumOff val="80000"/>
          </a:schemeClr>
        </a:solidFill>
      </dgm:spPr>
      <dgm:t>
        <a:bodyPr/>
        <a:lstStyle/>
        <a:p>
          <a:pPr rtl="0"/>
          <a:r>
            <a:rPr lang="tr-TR" sz="2800" b="1" dirty="0" smtClean="0">
              <a:solidFill>
                <a:schemeClr val="tx1"/>
              </a:solidFill>
            </a:rPr>
            <a:t>Bağımlık Kriterleri</a:t>
          </a:r>
          <a:endParaRPr lang="tr-TR" sz="2800" b="1" dirty="0">
            <a:solidFill>
              <a:schemeClr val="tx1"/>
            </a:solidFill>
          </a:endParaRPr>
        </a:p>
      </dgm:t>
    </dgm:pt>
    <dgm:pt modelId="{5CA0FAA7-0F68-48E6-8960-98F2E9086918}" type="parTrans" cxnId="{9D06E38D-F1FD-422D-B410-88ED9921F769}">
      <dgm:prSet/>
      <dgm:spPr/>
      <dgm:t>
        <a:bodyPr/>
        <a:lstStyle/>
        <a:p>
          <a:endParaRPr lang="tr-TR"/>
        </a:p>
      </dgm:t>
    </dgm:pt>
    <dgm:pt modelId="{BCA33F40-4389-4CB3-8CBD-92C6CEADD6AC}" type="sibTrans" cxnId="{9D06E38D-F1FD-422D-B410-88ED9921F769}">
      <dgm:prSet/>
      <dgm:spPr/>
      <dgm:t>
        <a:bodyPr/>
        <a:lstStyle/>
        <a:p>
          <a:endParaRPr lang="tr-TR"/>
        </a:p>
      </dgm:t>
    </dgm:pt>
    <dgm:pt modelId="{F8F55F7A-7433-4878-B8C8-0ACA1B931C4A}">
      <dgm:prSet custT="1">
        <dgm:style>
          <a:lnRef idx="2">
            <a:schemeClr val="accent5"/>
          </a:lnRef>
          <a:fillRef idx="1">
            <a:schemeClr val="lt1"/>
          </a:fillRef>
          <a:effectRef idx="0">
            <a:schemeClr val="accent5"/>
          </a:effectRef>
          <a:fontRef idx="minor">
            <a:schemeClr val="dk1"/>
          </a:fontRef>
        </dgm:style>
      </dgm:prSet>
      <dgm:spPr/>
      <dgm:t>
        <a:bodyPr/>
        <a:lstStyle/>
        <a:p>
          <a:pPr algn="just" rtl="0"/>
          <a:r>
            <a:rPr lang="tr-TR" sz="2800" b="1" dirty="0" smtClean="0">
              <a:solidFill>
                <a:schemeClr val="tx1"/>
              </a:solidFill>
            </a:rPr>
            <a:t>Belirginlik (</a:t>
          </a:r>
          <a:r>
            <a:rPr lang="tr-TR" sz="2800" b="1" dirty="0" err="1" smtClean="0">
              <a:solidFill>
                <a:schemeClr val="tx1"/>
              </a:solidFill>
            </a:rPr>
            <a:t>Salience</a:t>
          </a:r>
          <a:r>
            <a:rPr lang="tr-TR" sz="2800" b="1" dirty="0" smtClean="0">
              <a:solidFill>
                <a:schemeClr val="tx1"/>
              </a:solidFill>
            </a:rPr>
            <a:t>): </a:t>
          </a:r>
          <a:r>
            <a:rPr lang="tr-TR" sz="2800" dirty="0" smtClean="0">
              <a:solidFill>
                <a:schemeClr val="tx1"/>
              </a:solidFill>
            </a:rPr>
            <a:t>Bağımlılık gösteren eylemlerin, bireyin hayatındaki en önemli unsur haline gelmesiyle oluşur. *</a:t>
          </a:r>
          <a:r>
            <a:rPr lang="tr-TR" sz="2800" b="1" dirty="0" smtClean="0">
              <a:solidFill>
                <a:schemeClr val="tx1"/>
              </a:solidFill>
            </a:rPr>
            <a:t>Örneğin, sosyal medya kullanıcılarının, sosyal ağa bağlı değilken bile bir sonraki sosyal ağ kullanım zamanlarını düşünmeleri.</a:t>
          </a:r>
          <a:endParaRPr lang="tr-TR" sz="2800" b="1" dirty="0">
            <a:solidFill>
              <a:schemeClr val="tx1"/>
            </a:solidFill>
          </a:endParaRPr>
        </a:p>
      </dgm:t>
    </dgm:pt>
    <dgm:pt modelId="{0F9CC51B-E4EA-4F11-94C8-7A477989CE77}" type="parTrans" cxnId="{FB26854C-8783-424F-852E-3631DDA161F5}">
      <dgm:prSet/>
      <dgm:spPr/>
      <dgm:t>
        <a:bodyPr/>
        <a:lstStyle/>
        <a:p>
          <a:endParaRPr lang="tr-TR"/>
        </a:p>
      </dgm:t>
    </dgm:pt>
    <dgm:pt modelId="{8F277A8F-F245-48D1-8BF3-9A923510318A}" type="sibTrans" cxnId="{FB26854C-8783-424F-852E-3631DDA161F5}">
      <dgm:prSet/>
      <dgm:spPr/>
      <dgm:t>
        <a:bodyPr/>
        <a:lstStyle/>
        <a:p>
          <a:endParaRPr lang="tr-TR"/>
        </a:p>
      </dgm:t>
    </dgm:pt>
    <dgm:pt modelId="{5425EB46-9078-4447-81E2-ED303BCB208C}">
      <dgm:prSet custT="1">
        <dgm:style>
          <a:lnRef idx="2">
            <a:schemeClr val="accent2"/>
          </a:lnRef>
          <a:fillRef idx="1">
            <a:schemeClr val="lt1"/>
          </a:fillRef>
          <a:effectRef idx="0">
            <a:schemeClr val="accent2"/>
          </a:effectRef>
          <a:fontRef idx="minor">
            <a:schemeClr val="dk1"/>
          </a:fontRef>
        </dgm:style>
      </dgm:prSet>
      <dgm:spPr/>
      <dgm:t>
        <a:bodyPr/>
        <a:lstStyle/>
        <a:p>
          <a:pPr algn="just" rtl="0"/>
          <a:r>
            <a:rPr lang="tr-TR" sz="2800" b="1" dirty="0" err="1" smtClean="0">
              <a:solidFill>
                <a:schemeClr val="tx1"/>
              </a:solidFill>
            </a:rPr>
            <a:t>Duygudurum</a:t>
          </a:r>
          <a:r>
            <a:rPr lang="tr-TR" sz="2800" b="1" dirty="0" smtClean="0">
              <a:solidFill>
                <a:schemeClr val="tx1"/>
              </a:solidFill>
            </a:rPr>
            <a:t> Değişimi (</a:t>
          </a:r>
          <a:r>
            <a:rPr lang="tr-TR" sz="2800" b="1" dirty="0" err="1" smtClean="0">
              <a:solidFill>
                <a:schemeClr val="tx1"/>
              </a:solidFill>
            </a:rPr>
            <a:t>Mood</a:t>
          </a:r>
          <a:r>
            <a:rPr lang="tr-TR" sz="2800" b="1" dirty="0" smtClean="0">
              <a:solidFill>
                <a:schemeClr val="tx1"/>
              </a:solidFill>
            </a:rPr>
            <a:t> </a:t>
          </a:r>
          <a:r>
            <a:rPr lang="tr-TR" sz="2800" b="1" dirty="0" err="1" smtClean="0">
              <a:solidFill>
                <a:schemeClr val="tx1"/>
              </a:solidFill>
            </a:rPr>
            <a:t>Modification</a:t>
          </a:r>
          <a:r>
            <a:rPr lang="tr-TR" sz="2800" b="1" dirty="0" smtClean="0">
              <a:solidFill>
                <a:schemeClr val="tx1"/>
              </a:solidFill>
            </a:rPr>
            <a:t>): </a:t>
          </a:r>
          <a:r>
            <a:rPr lang="tr-TR" sz="2800" dirty="0" smtClean="0">
              <a:solidFill>
                <a:schemeClr val="tx1"/>
              </a:solidFill>
            </a:rPr>
            <a:t>Bağımlılık duyulan etkinliği yapmaya başladığında bireyin sorunlarıyla baş ettiğini düşünmesi. </a:t>
          </a:r>
        </a:p>
        <a:p>
          <a:pPr algn="just" rtl="0"/>
          <a:r>
            <a:rPr lang="tr-TR" sz="2800" dirty="0" smtClean="0">
              <a:solidFill>
                <a:schemeClr val="tx1"/>
              </a:solidFill>
            </a:rPr>
            <a:t>*</a:t>
          </a:r>
          <a:r>
            <a:rPr lang="tr-TR" sz="2800" b="1" dirty="0" smtClean="0">
              <a:solidFill>
                <a:schemeClr val="tx1"/>
              </a:solidFill>
            </a:rPr>
            <a:t>Örneğin, oyun oynayan birinin, oyun oynarken rahatlaması.</a:t>
          </a:r>
          <a:endParaRPr lang="tr-TR" sz="2800" b="1" dirty="0">
            <a:solidFill>
              <a:schemeClr val="tx1"/>
            </a:solidFill>
          </a:endParaRPr>
        </a:p>
      </dgm:t>
    </dgm:pt>
    <dgm:pt modelId="{30E1D63D-5117-412E-9CEB-62B823E87868}" type="parTrans" cxnId="{EE9CC5CB-854A-43A5-A03F-C531FC939DA4}">
      <dgm:prSet/>
      <dgm:spPr/>
      <dgm:t>
        <a:bodyPr/>
        <a:lstStyle/>
        <a:p>
          <a:endParaRPr lang="tr-TR"/>
        </a:p>
      </dgm:t>
    </dgm:pt>
    <dgm:pt modelId="{4A706609-FC75-4827-984C-A27E36DA7ED3}" type="sibTrans" cxnId="{EE9CC5CB-854A-43A5-A03F-C531FC939DA4}">
      <dgm:prSet/>
      <dgm:spPr/>
      <dgm:t>
        <a:bodyPr/>
        <a:lstStyle/>
        <a:p>
          <a:endParaRPr lang="tr-TR"/>
        </a:p>
      </dgm:t>
    </dgm:pt>
    <dgm:pt modelId="{603FC0B1-C62F-4656-B466-1FD41BA5389C}">
      <dgm:prSet custT="1">
        <dgm:style>
          <a:lnRef idx="2">
            <a:schemeClr val="accent3"/>
          </a:lnRef>
          <a:fillRef idx="1">
            <a:schemeClr val="lt1"/>
          </a:fillRef>
          <a:effectRef idx="0">
            <a:schemeClr val="accent3"/>
          </a:effectRef>
          <a:fontRef idx="minor">
            <a:schemeClr val="dk1"/>
          </a:fontRef>
        </dgm:style>
      </dgm:prSet>
      <dgm:spPr/>
      <dgm:t>
        <a:bodyPr/>
        <a:lstStyle/>
        <a:p>
          <a:pPr algn="just" rtl="0"/>
          <a:r>
            <a:rPr lang="tr-TR" sz="2800" b="1" dirty="0" smtClean="0">
              <a:solidFill>
                <a:schemeClr val="tx1"/>
              </a:solidFill>
            </a:rPr>
            <a:t>Tolerans (</a:t>
          </a:r>
          <a:r>
            <a:rPr lang="tr-TR" sz="2800" b="1" dirty="0" err="1" smtClean="0">
              <a:solidFill>
                <a:schemeClr val="tx1"/>
              </a:solidFill>
            </a:rPr>
            <a:t>Tolerance</a:t>
          </a:r>
          <a:r>
            <a:rPr lang="tr-TR" sz="2800" b="1" dirty="0" smtClean="0">
              <a:solidFill>
                <a:schemeClr val="tx1"/>
              </a:solidFill>
            </a:rPr>
            <a:t>): </a:t>
          </a:r>
          <a:r>
            <a:rPr lang="tr-TR" sz="2800" dirty="0" smtClean="0">
              <a:solidFill>
                <a:schemeClr val="tx1"/>
              </a:solidFill>
            </a:rPr>
            <a:t>Tatmin duygusunu kazanmak için yapılan eylemin süresini ve ya miktarının aktarılmasıdır. *</a:t>
          </a:r>
          <a:r>
            <a:rPr lang="tr-TR" sz="2800" b="1" dirty="0" smtClean="0">
              <a:solidFill>
                <a:schemeClr val="tx1"/>
              </a:solidFill>
            </a:rPr>
            <a:t>Örneğin, günde 2 saat oyun oynayarak yaşadığı tatmini, ilerleyen süreçte 4 saatte yaşaması</a:t>
          </a:r>
          <a:r>
            <a:rPr lang="tr-TR" sz="2800" dirty="0" smtClean="0">
              <a:solidFill>
                <a:schemeClr val="tx1"/>
              </a:solidFill>
            </a:rPr>
            <a:t>.</a:t>
          </a:r>
          <a:endParaRPr lang="tr-TR" sz="2800" dirty="0">
            <a:solidFill>
              <a:schemeClr val="tx1"/>
            </a:solidFill>
          </a:endParaRPr>
        </a:p>
      </dgm:t>
    </dgm:pt>
    <dgm:pt modelId="{E6D913F7-2A63-4CFB-98E6-E6D5F0415303}" type="parTrans" cxnId="{B0B99BCE-339C-4E00-8AAF-994AD8CA29B1}">
      <dgm:prSet/>
      <dgm:spPr/>
      <dgm:t>
        <a:bodyPr/>
        <a:lstStyle/>
        <a:p>
          <a:endParaRPr lang="tr-TR"/>
        </a:p>
      </dgm:t>
    </dgm:pt>
    <dgm:pt modelId="{99C301CD-3AD2-4C03-B4FE-9E67DF31234C}" type="sibTrans" cxnId="{B0B99BCE-339C-4E00-8AAF-994AD8CA29B1}">
      <dgm:prSet/>
      <dgm:spPr/>
      <dgm:t>
        <a:bodyPr/>
        <a:lstStyle/>
        <a:p>
          <a:endParaRPr lang="tr-TR"/>
        </a:p>
      </dgm:t>
    </dgm:pt>
    <dgm:pt modelId="{66950C83-C9D0-452D-AFD0-7ECCE7CE6A7D}" type="pres">
      <dgm:prSet presAssocID="{EB92CC08-756C-4905-A697-A3E40D9CB40F}" presName="hierChild1" presStyleCnt="0">
        <dgm:presLayoutVars>
          <dgm:orgChart val="1"/>
          <dgm:chPref val="1"/>
          <dgm:dir/>
          <dgm:animOne val="branch"/>
          <dgm:animLvl val="lvl"/>
          <dgm:resizeHandles/>
        </dgm:presLayoutVars>
      </dgm:prSet>
      <dgm:spPr/>
      <dgm:t>
        <a:bodyPr/>
        <a:lstStyle/>
        <a:p>
          <a:endParaRPr lang="tr-TR"/>
        </a:p>
      </dgm:t>
    </dgm:pt>
    <dgm:pt modelId="{C8F4B3F2-6133-4EA4-9466-4C478DEEDEFF}" type="pres">
      <dgm:prSet presAssocID="{A5F93DC3-CB77-4AAE-B625-051A99A6A550}" presName="hierRoot1" presStyleCnt="0">
        <dgm:presLayoutVars>
          <dgm:hierBranch val="init"/>
        </dgm:presLayoutVars>
      </dgm:prSet>
      <dgm:spPr/>
    </dgm:pt>
    <dgm:pt modelId="{083759FF-3BB0-4C4D-9B24-E8ED63DAFB98}" type="pres">
      <dgm:prSet presAssocID="{A5F93DC3-CB77-4AAE-B625-051A99A6A550}" presName="rootComposite1" presStyleCnt="0"/>
      <dgm:spPr/>
    </dgm:pt>
    <dgm:pt modelId="{8F5C63BE-5FAA-4698-97B1-FF18428286F4}" type="pres">
      <dgm:prSet presAssocID="{A5F93DC3-CB77-4AAE-B625-051A99A6A550}" presName="rootText1" presStyleLbl="node0" presStyleIdx="0" presStyleCnt="1" custScaleX="95409" custScaleY="133731" custLinFactNeighborX="-4099" custLinFactNeighborY="-55258">
        <dgm:presLayoutVars>
          <dgm:chPref val="3"/>
        </dgm:presLayoutVars>
      </dgm:prSet>
      <dgm:spPr/>
      <dgm:t>
        <a:bodyPr/>
        <a:lstStyle/>
        <a:p>
          <a:endParaRPr lang="tr-TR"/>
        </a:p>
      </dgm:t>
    </dgm:pt>
    <dgm:pt modelId="{21BD64CE-38D6-4A27-8396-2E39252CCE6E}" type="pres">
      <dgm:prSet presAssocID="{A5F93DC3-CB77-4AAE-B625-051A99A6A550}" presName="rootConnector1" presStyleLbl="node1" presStyleIdx="0" presStyleCnt="0"/>
      <dgm:spPr/>
      <dgm:t>
        <a:bodyPr/>
        <a:lstStyle/>
        <a:p>
          <a:endParaRPr lang="tr-TR"/>
        </a:p>
      </dgm:t>
    </dgm:pt>
    <dgm:pt modelId="{876BAE57-5AD4-44D9-A754-2724D6C7845C}" type="pres">
      <dgm:prSet presAssocID="{A5F93DC3-CB77-4AAE-B625-051A99A6A550}" presName="hierChild2" presStyleCnt="0"/>
      <dgm:spPr/>
    </dgm:pt>
    <dgm:pt modelId="{59E28CD6-E1BE-45C5-B492-85B5BA744BA6}" type="pres">
      <dgm:prSet presAssocID="{0F9CC51B-E4EA-4F11-94C8-7A477989CE77}" presName="Name37" presStyleLbl="parChTrans1D2" presStyleIdx="0" presStyleCnt="3"/>
      <dgm:spPr/>
      <dgm:t>
        <a:bodyPr/>
        <a:lstStyle/>
        <a:p>
          <a:endParaRPr lang="tr-TR"/>
        </a:p>
      </dgm:t>
    </dgm:pt>
    <dgm:pt modelId="{1A793B64-33EA-44D9-8DBD-C355C6261845}" type="pres">
      <dgm:prSet presAssocID="{F8F55F7A-7433-4878-B8C8-0ACA1B931C4A}" presName="hierRoot2" presStyleCnt="0">
        <dgm:presLayoutVars>
          <dgm:hierBranch val="init"/>
        </dgm:presLayoutVars>
      </dgm:prSet>
      <dgm:spPr/>
    </dgm:pt>
    <dgm:pt modelId="{3756C59D-A336-4778-A80A-17654B422A2B}" type="pres">
      <dgm:prSet presAssocID="{F8F55F7A-7433-4878-B8C8-0ACA1B931C4A}" presName="rootComposite" presStyleCnt="0"/>
      <dgm:spPr/>
    </dgm:pt>
    <dgm:pt modelId="{060E5798-5457-494D-87E4-4758FDF4AF50}" type="pres">
      <dgm:prSet presAssocID="{F8F55F7A-7433-4878-B8C8-0ACA1B931C4A}" presName="rootText" presStyleLbl="node2" presStyleIdx="0" presStyleCnt="3" custScaleX="111921" custScaleY="186961">
        <dgm:presLayoutVars>
          <dgm:chPref val="3"/>
        </dgm:presLayoutVars>
      </dgm:prSet>
      <dgm:spPr/>
      <dgm:t>
        <a:bodyPr/>
        <a:lstStyle/>
        <a:p>
          <a:endParaRPr lang="tr-TR"/>
        </a:p>
      </dgm:t>
    </dgm:pt>
    <dgm:pt modelId="{2DF799A9-33CA-4312-A4B9-7EADBD507FBF}" type="pres">
      <dgm:prSet presAssocID="{F8F55F7A-7433-4878-B8C8-0ACA1B931C4A}" presName="rootConnector" presStyleLbl="node2" presStyleIdx="0" presStyleCnt="3"/>
      <dgm:spPr/>
      <dgm:t>
        <a:bodyPr/>
        <a:lstStyle/>
        <a:p>
          <a:endParaRPr lang="tr-TR"/>
        </a:p>
      </dgm:t>
    </dgm:pt>
    <dgm:pt modelId="{12D63AF0-B75C-4AF0-8F00-039C14E7345A}" type="pres">
      <dgm:prSet presAssocID="{F8F55F7A-7433-4878-B8C8-0ACA1B931C4A}" presName="hierChild4" presStyleCnt="0"/>
      <dgm:spPr/>
    </dgm:pt>
    <dgm:pt modelId="{BF651F46-2DB3-472D-A7E4-4B790AD10C67}" type="pres">
      <dgm:prSet presAssocID="{F8F55F7A-7433-4878-B8C8-0ACA1B931C4A}" presName="hierChild5" presStyleCnt="0"/>
      <dgm:spPr/>
    </dgm:pt>
    <dgm:pt modelId="{B6BA4EA4-07A0-4AAD-A45A-4DBED602A695}" type="pres">
      <dgm:prSet presAssocID="{30E1D63D-5117-412E-9CEB-62B823E87868}" presName="Name37" presStyleLbl="parChTrans1D2" presStyleIdx="1" presStyleCnt="3"/>
      <dgm:spPr/>
      <dgm:t>
        <a:bodyPr/>
        <a:lstStyle/>
        <a:p>
          <a:endParaRPr lang="tr-TR"/>
        </a:p>
      </dgm:t>
    </dgm:pt>
    <dgm:pt modelId="{E0B9D9C5-0BBC-4603-82F3-4396637FC9E0}" type="pres">
      <dgm:prSet presAssocID="{5425EB46-9078-4447-81E2-ED303BCB208C}" presName="hierRoot2" presStyleCnt="0">
        <dgm:presLayoutVars>
          <dgm:hierBranch val="init"/>
        </dgm:presLayoutVars>
      </dgm:prSet>
      <dgm:spPr/>
    </dgm:pt>
    <dgm:pt modelId="{D3D425C6-6AD2-400D-964C-CAC26105E067}" type="pres">
      <dgm:prSet presAssocID="{5425EB46-9078-4447-81E2-ED303BCB208C}" presName="rootComposite" presStyleCnt="0"/>
      <dgm:spPr/>
    </dgm:pt>
    <dgm:pt modelId="{5228CD71-8347-4670-ABDE-91774CBFDE6C}" type="pres">
      <dgm:prSet presAssocID="{5425EB46-9078-4447-81E2-ED303BCB208C}" presName="rootText" presStyleLbl="node2" presStyleIdx="1" presStyleCnt="3" custScaleX="95409" custScaleY="211867">
        <dgm:presLayoutVars>
          <dgm:chPref val="3"/>
        </dgm:presLayoutVars>
      </dgm:prSet>
      <dgm:spPr/>
      <dgm:t>
        <a:bodyPr/>
        <a:lstStyle/>
        <a:p>
          <a:endParaRPr lang="tr-TR"/>
        </a:p>
      </dgm:t>
    </dgm:pt>
    <dgm:pt modelId="{1C339873-A672-47A1-9F91-9C28EB152DCC}" type="pres">
      <dgm:prSet presAssocID="{5425EB46-9078-4447-81E2-ED303BCB208C}" presName="rootConnector" presStyleLbl="node2" presStyleIdx="1" presStyleCnt="3"/>
      <dgm:spPr/>
      <dgm:t>
        <a:bodyPr/>
        <a:lstStyle/>
        <a:p>
          <a:endParaRPr lang="tr-TR"/>
        </a:p>
      </dgm:t>
    </dgm:pt>
    <dgm:pt modelId="{DA3C6B52-32C2-4ECF-879A-BDE293C607DD}" type="pres">
      <dgm:prSet presAssocID="{5425EB46-9078-4447-81E2-ED303BCB208C}" presName="hierChild4" presStyleCnt="0"/>
      <dgm:spPr/>
    </dgm:pt>
    <dgm:pt modelId="{A7231089-E966-4EDF-B5A1-CB73CAF924EA}" type="pres">
      <dgm:prSet presAssocID="{5425EB46-9078-4447-81E2-ED303BCB208C}" presName="hierChild5" presStyleCnt="0"/>
      <dgm:spPr/>
    </dgm:pt>
    <dgm:pt modelId="{D753048A-7345-4C7B-8474-DE7EE241413F}" type="pres">
      <dgm:prSet presAssocID="{E6D913F7-2A63-4CFB-98E6-E6D5F0415303}" presName="Name37" presStyleLbl="parChTrans1D2" presStyleIdx="2" presStyleCnt="3"/>
      <dgm:spPr/>
      <dgm:t>
        <a:bodyPr/>
        <a:lstStyle/>
        <a:p>
          <a:endParaRPr lang="tr-TR"/>
        </a:p>
      </dgm:t>
    </dgm:pt>
    <dgm:pt modelId="{D541747D-9D0B-4603-8FBF-98E6949655EB}" type="pres">
      <dgm:prSet presAssocID="{603FC0B1-C62F-4656-B466-1FD41BA5389C}" presName="hierRoot2" presStyleCnt="0">
        <dgm:presLayoutVars>
          <dgm:hierBranch val="init"/>
        </dgm:presLayoutVars>
      </dgm:prSet>
      <dgm:spPr/>
    </dgm:pt>
    <dgm:pt modelId="{40987B8B-F4E8-4797-B6DB-D0EB94471548}" type="pres">
      <dgm:prSet presAssocID="{603FC0B1-C62F-4656-B466-1FD41BA5389C}" presName="rootComposite" presStyleCnt="0"/>
      <dgm:spPr/>
    </dgm:pt>
    <dgm:pt modelId="{93F36D8C-C41D-4E4F-ABE8-48E102186808}" type="pres">
      <dgm:prSet presAssocID="{603FC0B1-C62F-4656-B466-1FD41BA5389C}" presName="rootText" presStyleLbl="node2" presStyleIdx="2" presStyleCnt="3" custScaleX="95409" custScaleY="187497" custLinFactNeighborX="-1288" custLinFactNeighborY="9269">
        <dgm:presLayoutVars>
          <dgm:chPref val="3"/>
        </dgm:presLayoutVars>
      </dgm:prSet>
      <dgm:spPr/>
      <dgm:t>
        <a:bodyPr/>
        <a:lstStyle/>
        <a:p>
          <a:endParaRPr lang="tr-TR"/>
        </a:p>
      </dgm:t>
    </dgm:pt>
    <dgm:pt modelId="{D3402B5D-FE5B-4027-87BB-6519BA796EF0}" type="pres">
      <dgm:prSet presAssocID="{603FC0B1-C62F-4656-B466-1FD41BA5389C}" presName="rootConnector" presStyleLbl="node2" presStyleIdx="2" presStyleCnt="3"/>
      <dgm:spPr/>
      <dgm:t>
        <a:bodyPr/>
        <a:lstStyle/>
        <a:p>
          <a:endParaRPr lang="tr-TR"/>
        </a:p>
      </dgm:t>
    </dgm:pt>
    <dgm:pt modelId="{C9D4DC04-BE37-44AD-8CE8-FA7A944FCA71}" type="pres">
      <dgm:prSet presAssocID="{603FC0B1-C62F-4656-B466-1FD41BA5389C}" presName="hierChild4" presStyleCnt="0"/>
      <dgm:spPr/>
    </dgm:pt>
    <dgm:pt modelId="{F59CB0EB-0974-4957-A361-DF194F15066B}" type="pres">
      <dgm:prSet presAssocID="{603FC0B1-C62F-4656-B466-1FD41BA5389C}" presName="hierChild5" presStyleCnt="0"/>
      <dgm:spPr/>
    </dgm:pt>
    <dgm:pt modelId="{15AD2349-9C38-49BB-9547-9BF80B2D6447}" type="pres">
      <dgm:prSet presAssocID="{A5F93DC3-CB77-4AAE-B625-051A99A6A550}" presName="hierChild3" presStyleCnt="0"/>
      <dgm:spPr/>
    </dgm:pt>
  </dgm:ptLst>
  <dgm:cxnLst>
    <dgm:cxn modelId="{EFFC8380-522A-4D28-997D-03A6322ECA1B}" type="presOf" srcId="{603FC0B1-C62F-4656-B466-1FD41BA5389C}" destId="{D3402B5D-FE5B-4027-87BB-6519BA796EF0}" srcOrd="1" destOrd="0" presId="urn:microsoft.com/office/officeart/2005/8/layout/orgChart1"/>
    <dgm:cxn modelId="{D75BE898-6FD1-4DD1-8AE1-4E2539BFA5F3}" type="presOf" srcId="{5425EB46-9078-4447-81E2-ED303BCB208C}" destId="{1C339873-A672-47A1-9F91-9C28EB152DCC}" srcOrd="1" destOrd="0" presId="urn:microsoft.com/office/officeart/2005/8/layout/orgChart1"/>
    <dgm:cxn modelId="{04F1D7F6-96FB-4B96-AACA-28C57E35154B}" type="presOf" srcId="{A5F93DC3-CB77-4AAE-B625-051A99A6A550}" destId="{8F5C63BE-5FAA-4698-97B1-FF18428286F4}" srcOrd="0" destOrd="0" presId="urn:microsoft.com/office/officeart/2005/8/layout/orgChart1"/>
    <dgm:cxn modelId="{EE9CC5CB-854A-43A5-A03F-C531FC939DA4}" srcId="{A5F93DC3-CB77-4AAE-B625-051A99A6A550}" destId="{5425EB46-9078-4447-81E2-ED303BCB208C}" srcOrd="1" destOrd="0" parTransId="{30E1D63D-5117-412E-9CEB-62B823E87868}" sibTransId="{4A706609-FC75-4827-984C-A27E36DA7ED3}"/>
    <dgm:cxn modelId="{52C71A93-4AFB-4F3F-90CA-40615F8F1638}" type="presOf" srcId="{EB92CC08-756C-4905-A697-A3E40D9CB40F}" destId="{66950C83-C9D0-452D-AFD0-7ECCE7CE6A7D}" srcOrd="0" destOrd="0" presId="urn:microsoft.com/office/officeart/2005/8/layout/orgChart1"/>
    <dgm:cxn modelId="{FB26854C-8783-424F-852E-3631DDA161F5}" srcId="{A5F93DC3-CB77-4AAE-B625-051A99A6A550}" destId="{F8F55F7A-7433-4878-B8C8-0ACA1B931C4A}" srcOrd="0" destOrd="0" parTransId="{0F9CC51B-E4EA-4F11-94C8-7A477989CE77}" sibTransId="{8F277A8F-F245-48D1-8BF3-9A923510318A}"/>
    <dgm:cxn modelId="{463E8619-6521-4FD6-B0D0-7DA764986504}" type="presOf" srcId="{603FC0B1-C62F-4656-B466-1FD41BA5389C}" destId="{93F36D8C-C41D-4E4F-ABE8-48E102186808}" srcOrd="0" destOrd="0" presId="urn:microsoft.com/office/officeart/2005/8/layout/orgChart1"/>
    <dgm:cxn modelId="{B0B99BCE-339C-4E00-8AAF-994AD8CA29B1}" srcId="{A5F93DC3-CB77-4AAE-B625-051A99A6A550}" destId="{603FC0B1-C62F-4656-B466-1FD41BA5389C}" srcOrd="2" destOrd="0" parTransId="{E6D913F7-2A63-4CFB-98E6-E6D5F0415303}" sibTransId="{99C301CD-3AD2-4C03-B4FE-9E67DF31234C}"/>
    <dgm:cxn modelId="{D110384B-F786-4327-A870-6B5EE3B703C2}" type="presOf" srcId="{F8F55F7A-7433-4878-B8C8-0ACA1B931C4A}" destId="{060E5798-5457-494D-87E4-4758FDF4AF50}" srcOrd="0" destOrd="0" presId="urn:microsoft.com/office/officeart/2005/8/layout/orgChart1"/>
    <dgm:cxn modelId="{9C258A3B-54E3-4C95-BC15-73F37985BFBC}" type="presOf" srcId="{0F9CC51B-E4EA-4F11-94C8-7A477989CE77}" destId="{59E28CD6-E1BE-45C5-B492-85B5BA744BA6}" srcOrd="0" destOrd="0" presId="urn:microsoft.com/office/officeart/2005/8/layout/orgChart1"/>
    <dgm:cxn modelId="{B01B64E1-4844-4800-B5B1-33183492D088}" type="presOf" srcId="{E6D913F7-2A63-4CFB-98E6-E6D5F0415303}" destId="{D753048A-7345-4C7B-8474-DE7EE241413F}" srcOrd="0" destOrd="0" presId="urn:microsoft.com/office/officeart/2005/8/layout/orgChart1"/>
    <dgm:cxn modelId="{4A0324EE-E2AC-432A-8ADC-521881ED387C}" type="presOf" srcId="{A5F93DC3-CB77-4AAE-B625-051A99A6A550}" destId="{21BD64CE-38D6-4A27-8396-2E39252CCE6E}" srcOrd="1" destOrd="0" presId="urn:microsoft.com/office/officeart/2005/8/layout/orgChart1"/>
    <dgm:cxn modelId="{6DE36850-F907-4FDB-B98C-E78FED16A088}" type="presOf" srcId="{30E1D63D-5117-412E-9CEB-62B823E87868}" destId="{B6BA4EA4-07A0-4AAD-A45A-4DBED602A695}" srcOrd="0" destOrd="0" presId="urn:microsoft.com/office/officeart/2005/8/layout/orgChart1"/>
    <dgm:cxn modelId="{5D1EA457-1F87-4E03-994C-DFFBD3A441C2}" type="presOf" srcId="{5425EB46-9078-4447-81E2-ED303BCB208C}" destId="{5228CD71-8347-4670-ABDE-91774CBFDE6C}" srcOrd="0" destOrd="0" presId="urn:microsoft.com/office/officeart/2005/8/layout/orgChart1"/>
    <dgm:cxn modelId="{E75B3200-8615-4DAC-9E61-701D97E49CD0}" type="presOf" srcId="{F8F55F7A-7433-4878-B8C8-0ACA1B931C4A}" destId="{2DF799A9-33CA-4312-A4B9-7EADBD507FBF}" srcOrd="1" destOrd="0" presId="urn:microsoft.com/office/officeart/2005/8/layout/orgChart1"/>
    <dgm:cxn modelId="{9D06E38D-F1FD-422D-B410-88ED9921F769}" srcId="{EB92CC08-756C-4905-A697-A3E40D9CB40F}" destId="{A5F93DC3-CB77-4AAE-B625-051A99A6A550}" srcOrd="0" destOrd="0" parTransId="{5CA0FAA7-0F68-48E6-8960-98F2E9086918}" sibTransId="{BCA33F40-4389-4CB3-8CBD-92C6CEADD6AC}"/>
    <dgm:cxn modelId="{44351C49-9071-443A-A23C-211C64891A9C}" type="presParOf" srcId="{66950C83-C9D0-452D-AFD0-7ECCE7CE6A7D}" destId="{C8F4B3F2-6133-4EA4-9466-4C478DEEDEFF}" srcOrd="0" destOrd="0" presId="urn:microsoft.com/office/officeart/2005/8/layout/orgChart1"/>
    <dgm:cxn modelId="{C386CE61-DA91-45F1-9441-B84FB62BD2FD}" type="presParOf" srcId="{C8F4B3F2-6133-4EA4-9466-4C478DEEDEFF}" destId="{083759FF-3BB0-4C4D-9B24-E8ED63DAFB98}" srcOrd="0" destOrd="0" presId="urn:microsoft.com/office/officeart/2005/8/layout/orgChart1"/>
    <dgm:cxn modelId="{0388666B-AD29-46C5-857A-18C78E1AE5B7}" type="presParOf" srcId="{083759FF-3BB0-4C4D-9B24-E8ED63DAFB98}" destId="{8F5C63BE-5FAA-4698-97B1-FF18428286F4}" srcOrd="0" destOrd="0" presId="urn:microsoft.com/office/officeart/2005/8/layout/orgChart1"/>
    <dgm:cxn modelId="{0C1B7423-7E26-4EDE-94D4-214B1248FFCB}" type="presParOf" srcId="{083759FF-3BB0-4C4D-9B24-E8ED63DAFB98}" destId="{21BD64CE-38D6-4A27-8396-2E39252CCE6E}" srcOrd="1" destOrd="0" presId="urn:microsoft.com/office/officeart/2005/8/layout/orgChart1"/>
    <dgm:cxn modelId="{3D3C0299-87B1-44B4-86B9-D273999E3E9B}" type="presParOf" srcId="{C8F4B3F2-6133-4EA4-9466-4C478DEEDEFF}" destId="{876BAE57-5AD4-44D9-A754-2724D6C7845C}" srcOrd="1" destOrd="0" presId="urn:microsoft.com/office/officeart/2005/8/layout/orgChart1"/>
    <dgm:cxn modelId="{D141317B-0564-46A0-B09A-308691E53D08}" type="presParOf" srcId="{876BAE57-5AD4-44D9-A754-2724D6C7845C}" destId="{59E28CD6-E1BE-45C5-B492-85B5BA744BA6}" srcOrd="0" destOrd="0" presId="urn:microsoft.com/office/officeart/2005/8/layout/orgChart1"/>
    <dgm:cxn modelId="{191A49C9-5D9B-466B-96CA-1EAA8298D090}" type="presParOf" srcId="{876BAE57-5AD4-44D9-A754-2724D6C7845C}" destId="{1A793B64-33EA-44D9-8DBD-C355C6261845}" srcOrd="1" destOrd="0" presId="urn:microsoft.com/office/officeart/2005/8/layout/orgChart1"/>
    <dgm:cxn modelId="{38232C7E-0278-45C0-A644-3E76490AE42B}" type="presParOf" srcId="{1A793B64-33EA-44D9-8DBD-C355C6261845}" destId="{3756C59D-A336-4778-A80A-17654B422A2B}" srcOrd="0" destOrd="0" presId="urn:microsoft.com/office/officeart/2005/8/layout/orgChart1"/>
    <dgm:cxn modelId="{75EE5BE2-F968-49CF-8C97-2D0D9648EB41}" type="presParOf" srcId="{3756C59D-A336-4778-A80A-17654B422A2B}" destId="{060E5798-5457-494D-87E4-4758FDF4AF50}" srcOrd="0" destOrd="0" presId="urn:microsoft.com/office/officeart/2005/8/layout/orgChart1"/>
    <dgm:cxn modelId="{7DA5C1DD-9631-4021-9895-FCDB65F51D48}" type="presParOf" srcId="{3756C59D-A336-4778-A80A-17654B422A2B}" destId="{2DF799A9-33CA-4312-A4B9-7EADBD507FBF}" srcOrd="1" destOrd="0" presId="urn:microsoft.com/office/officeart/2005/8/layout/orgChart1"/>
    <dgm:cxn modelId="{1C4D76AD-8A83-4558-8775-3088F9D3D968}" type="presParOf" srcId="{1A793B64-33EA-44D9-8DBD-C355C6261845}" destId="{12D63AF0-B75C-4AF0-8F00-039C14E7345A}" srcOrd="1" destOrd="0" presId="urn:microsoft.com/office/officeart/2005/8/layout/orgChart1"/>
    <dgm:cxn modelId="{E40A8435-E66B-4063-AAE8-EA7DC0575743}" type="presParOf" srcId="{1A793B64-33EA-44D9-8DBD-C355C6261845}" destId="{BF651F46-2DB3-472D-A7E4-4B790AD10C67}" srcOrd="2" destOrd="0" presId="urn:microsoft.com/office/officeart/2005/8/layout/orgChart1"/>
    <dgm:cxn modelId="{F151B6CC-9344-47B6-B669-46F79FFDB16A}" type="presParOf" srcId="{876BAE57-5AD4-44D9-A754-2724D6C7845C}" destId="{B6BA4EA4-07A0-4AAD-A45A-4DBED602A695}" srcOrd="2" destOrd="0" presId="urn:microsoft.com/office/officeart/2005/8/layout/orgChart1"/>
    <dgm:cxn modelId="{5F8D5E23-AB44-4087-BD15-2D3216B5AC29}" type="presParOf" srcId="{876BAE57-5AD4-44D9-A754-2724D6C7845C}" destId="{E0B9D9C5-0BBC-4603-82F3-4396637FC9E0}" srcOrd="3" destOrd="0" presId="urn:microsoft.com/office/officeart/2005/8/layout/orgChart1"/>
    <dgm:cxn modelId="{4C0D2ED4-3271-4555-82E4-11771278E0C5}" type="presParOf" srcId="{E0B9D9C5-0BBC-4603-82F3-4396637FC9E0}" destId="{D3D425C6-6AD2-400D-964C-CAC26105E067}" srcOrd="0" destOrd="0" presId="urn:microsoft.com/office/officeart/2005/8/layout/orgChart1"/>
    <dgm:cxn modelId="{F3CB78C3-6317-472E-9943-62009D0C9BB8}" type="presParOf" srcId="{D3D425C6-6AD2-400D-964C-CAC26105E067}" destId="{5228CD71-8347-4670-ABDE-91774CBFDE6C}" srcOrd="0" destOrd="0" presId="urn:microsoft.com/office/officeart/2005/8/layout/orgChart1"/>
    <dgm:cxn modelId="{38028DDD-C25D-4799-B5F0-B1083FE39E2D}" type="presParOf" srcId="{D3D425C6-6AD2-400D-964C-CAC26105E067}" destId="{1C339873-A672-47A1-9F91-9C28EB152DCC}" srcOrd="1" destOrd="0" presId="urn:microsoft.com/office/officeart/2005/8/layout/orgChart1"/>
    <dgm:cxn modelId="{2E732314-4A6E-49A9-8AED-E887F69FEBC5}" type="presParOf" srcId="{E0B9D9C5-0BBC-4603-82F3-4396637FC9E0}" destId="{DA3C6B52-32C2-4ECF-879A-BDE293C607DD}" srcOrd="1" destOrd="0" presId="urn:microsoft.com/office/officeart/2005/8/layout/orgChart1"/>
    <dgm:cxn modelId="{4C6446E4-08C4-4504-AB6E-0476B8EF2A60}" type="presParOf" srcId="{E0B9D9C5-0BBC-4603-82F3-4396637FC9E0}" destId="{A7231089-E966-4EDF-B5A1-CB73CAF924EA}" srcOrd="2" destOrd="0" presId="urn:microsoft.com/office/officeart/2005/8/layout/orgChart1"/>
    <dgm:cxn modelId="{743F83BF-3A38-44F0-A697-CC3DAE818B9E}" type="presParOf" srcId="{876BAE57-5AD4-44D9-A754-2724D6C7845C}" destId="{D753048A-7345-4C7B-8474-DE7EE241413F}" srcOrd="4" destOrd="0" presId="urn:microsoft.com/office/officeart/2005/8/layout/orgChart1"/>
    <dgm:cxn modelId="{0FBD615B-E49A-4C1C-BFC6-B15645A0DE1A}" type="presParOf" srcId="{876BAE57-5AD4-44D9-A754-2724D6C7845C}" destId="{D541747D-9D0B-4603-8FBF-98E6949655EB}" srcOrd="5" destOrd="0" presId="urn:microsoft.com/office/officeart/2005/8/layout/orgChart1"/>
    <dgm:cxn modelId="{E1916FD1-3618-43E4-B7AA-BCD5BE24CA36}" type="presParOf" srcId="{D541747D-9D0B-4603-8FBF-98E6949655EB}" destId="{40987B8B-F4E8-4797-B6DB-D0EB94471548}" srcOrd="0" destOrd="0" presId="urn:microsoft.com/office/officeart/2005/8/layout/orgChart1"/>
    <dgm:cxn modelId="{45CAE7DF-432A-4C7E-BD51-462905CC04DF}" type="presParOf" srcId="{40987B8B-F4E8-4797-B6DB-D0EB94471548}" destId="{93F36D8C-C41D-4E4F-ABE8-48E102186808}" srcOrd="0" destOrd="0" presId="urn:microsoft.com/office/officeart/2005/8/layout/orgChart1"/>
    <dgm:cxn modelId="{61AC3E30-07A2-43A7-92E0-D23DADCAB9FB}" type="presParOf" srcId="{40987B8B-F4E8-4797-B6DB-D0EB94471548}" destId="{D3402B5D-FE5B-4027-87BB-6519BA796EF0}" srcOrd="1" destOrd="0" presId="urn:microsoft.com/office/officeart/2005/8/layout/orgChart1"/>
    <dgm:cxn modelId="{592D2CD8-ABAE-4C6D-8F5F-787B621BA02F}" type="presParOf" srcId="{D541747D-9D0B-4603-8FBF-98E6949655EB}" destId="{C9D4DC04-BE37-44AD-8CE8-FA7A944FCA71}" srcOrd="1" destOrd="0" presId="urn:microsoft.com/office/officeart/2005/8/layout/orgChart1"/>
    <dgm:cxn modelId="{B9805C19-BE1C-4E6E-B9E7-C433E9645232}" type="presParOf" srcId="{D541747D-9D0B-4603-8FBF-98E6949655EB}" destId="{F59CB0EB-0974-4957-A361-DF194F15066B}" srcOrd="2" destOrd="0" presId="urn:microsoft.com/office/officeart/2005/8/layout/orgChart1"/>
    <dgm:cxn modelId="{62423D82-676A-4715-9A6B-DD1D5FF5940B}" type="presParOf" srcId="{C8F4B3F2-6133-4EA4-9466-4C478DEEDEFF}" destId="{15AD2349-9C38-49BB-9547-9BF80B2D644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0133F516-96EA-4E52-9E23-099D45FE818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tr-TR"/>
        </a:p>
      </dgm:t>
    </dgm:pt>
    <dgm:pt modelId="{4067B29D-7B31-4FD6-95A0-303355F5B08C}">
      <dgm:prSet custT="1"/>
      <dgm:spPr/>
      <dgm:t>
        <a:bodyPr/>
        <a:lstStyle/>
        <a:p>
          <a:pPr rtl="0"/>
          <a:r>
            <a:rPr lang="tr-TR" sz="2800" smtClean="0"/>
            <a:t>İnternet ile ilgili aşırı zihinsel uğraş (sürekli olarak interneti düşünme, internette yapılan aktivitelerin hayalini kurma, internette yapılması planlanan bir sonraki etkinliği düşünme, vb.)</a:t>
          </a:r>
          <a:endParaRPr lang="tr-TR" sz="2800"/>
        </a:p>
      </dgm:t>
    </dgm:pt>
    <dgm:pt modelId="{3C3FE344-8B4F-4502-9705-D5B9A5179206}" type="parTrans" cxnId="{5CAD5A8C-F6C5-426B-B985-0EA018C37311}">
      <dgm:prSet/>
      <dgm:spPr/>
      <dgm:t>
        <a:bodyPr/>
        <a:lstStyle/>
        <a:p>
          <a:endParaRPr lang="tr-TR"/>
        </a:p>
      </dgm:t>
    </dgm:pt>
    <dgm:pt modelId="{340E54AE-0190-4B0C-8C31-E632B3DF93E1}" type="sibTrans" cxnId="{5CAD5A8C-F6C5-426B-B985-0EA018C37311}">
      <dgm:prSet/>
      <dgm:spPr/>
      <dgm:t>
        <a:bodyPr/>
        <a:lstStyle/>
        <a:p>
          <a:endParaRPr lang="tr-TR"/>
        </a:p>
      </dgm:t>
    </dgm:pt>
    <dgm:pt modelId="{29679E52-7DD9-4D88-873D-F520180F8A31}">
      <dgm:prSet custT="1"/>
      <dgm:spPr/>
      <dgm:t>
        <a:bodyPr/>
        <a:lstStyle/>
        <a:p>
          <a:pPr rtl="0"/>
          <a:r>
            <a:rPr lang="tr-TR" sz="2800" dirty="0" smtClean="0"/>
            <a:t>İstenilen keyfi almak için giderek daha fazla oranda internet kullanma ihtiyacı duyma</a:t>
          </a:r>
          <a:endParaRPr lang="tr-TR" sz="2800" dirty="0"/>
        </a:p>
      </dgm:t>
    </dgm:pt>
    <dgm:pt modelId="{5F2A32F6-0D91-4E7C-868E-A2D0BFDEF196}" type="parTrans" cxnId="{B3FCA04B-5C40-444B-B8B0-DE5F1BB5E7A3}">
      <dgm:prSet/>
      <dgm:spPr/>
      <dgm:t>
        <a:bodyPr/>
        <a:lstStyle/>
        <a:p>
          <a:endParaRPr lang="tr-TR"/>
        </a:p>
      </dgm:t>
    </dgm:pt>
    <dgm:pt modelId="{113C98C4-7E84-4B7E-820C-8C34E6956F92}" type="sibTrans" cxnId="{B3FCA04B-5C40-444B-B8B0-DE5F1BB5E7A3}">
      <dgm:prSet/>
      <dgm:spPr/>
      <dgm:t>
        <a:bodyPr/>
        <a:lstStyle/>
        <a:p>
          <a:endParaRPr lang="tr-TR"/>
        </a:p>
      </dgm:t>
    </dgm:pt>
    <dgm:pt modelId="{3ED5B841-5676-4A50-BA8A-AD3C7071A927}">
      <dgm:prSet custT="1"/>
      <dgm:spPr/>
      <dgm:t>
        <a:bodyPr/>
        <a:lstStyle/>
        <a:p>
          <a:pPr rtl="0"/>
          <a:r>
            <a:rPr lang="tr-TR" sz="2800" smtClean="0"/>
            <a:t>İnterneti kullanımını kontrol etme, azaltma ya da tamamen bırakmaya yönelik başarısız girişimlerin olması</a:t>
          </a:r>
          <a:endParaRPr lang="tr-TR" sz="2800"/>
        </a:p>
      </dgm:t>
    </dgm:pt>
    <dgm:pt modelId="{5785D20E-23B0-4711-993D-B5E86347715E}" type="parTrans" cxnId="{00B6BBA6-DAC9-4058-8E90-5D8FB449CD20}">
      <dgm:prSet/>
      <dgm:spPr/>
      <dgm:t>
        <a:bodyPr/>
        <a:lstStyle/>
        <a:p>
          <a:endParaRPr lang="tr-TR"/>
        </a:p>
      </dgm:t>
    </dgm:pt>
    <dgm:pt modelId="{538470AE-F8C4-407A-B434-25F939B419E5}" type="sibTrans" cxnId="{00B6BBA6-DAC9-4058-8E90-5D8FB449CD20}">
      <dgm:prSet/>
      <dgm:spPr/>
      <dgm:t>
        <a:bodyPr/>
        <a:lstStyle/>
        <a:p>
          <a:endParaRPr lang="tr-TR"/>
        </a:p>
      </dgm:t>
    </dgm:pt>
    <dgm:pt modelId="{F2A49F61-29ED-49BB-A5A9-372275BD7400}">
      <dgm:prSet custT="1"/>
      <dgm:spPr/>
      <dgm:t>
        <a:bodyPr/>
        <a:lstStyle/>
        <a:p>
          <a:pPr rtl="0"/>
          <a:r>
            <a:rPr lang="tr-TR" sz="2800" dirty="0" smtClean="0"/>
            <a:t>İnternet kullanımının azaltılması ya da tamamen kesilmesi durumunda huzursuzluk, çökkünlük ya da kızgınlık hissedilmesi</a:t>
          </a:r>
          <a:endParaRPr lang="tr-TR" sz="2800" dirty="0"/>
        </a:p>
      </dgm:t>
    </dgm:pt>
    <dgm:pt modelId="{76CD6DEE-CA0C-483D-8E14-D3B0AEBF2E44}" type="parTrans" cxnId="{51C6D9B5-2B75-4DAF-B9D9-631C8BF14786}">
      <dgm:prSet/>
      <dgm:spPr/>
      <dgm:t>
        <a:bodyPr/>
        <a:lstStyle/>
        <a:p>
          <a:endParaRPr lang="tr-TR"/>
        </a:p>
      </dgm:t>
    </dgm:pt>
    <dgm:pt modelId="{9A59BA37-4150-4B8C-9542-786BE0DBB3A4}" type="sibTrans" cxnId="{51C6D9B5-2B75-4DAF-B9D9-631C8BF14786}">
      <dgm:prSet/>
      <dgm:spPr/>
      <dgm:t>
        <a:bodyPr/>
        <a:lstStyle/>
        <a:p>
          <a:endParaRPr lang="tr-TR"/>
        </a:p>
      </dgm:t>
    </dgm:pt>
    <dgm:pt modelId="{95D17518-B46A-4CEF-BF3C-EF0DE5060E70}">
      <dgm:prSet custT="1"/>
      <dgm:spPr/>
      <dgm:t>
        <a:bodyPr/>
        <a:lstStyle/>
        <a:p>
          <a:pPr rtl="0"/>
          <a:r>
            <a:rPr lang="tr-TR" sz="2800" smtClean="0"/>
            <a:t>Başlangıçta planlanandan daha uzun süre internette kalma</a:t>
          </a:r>
          <a:endParaRPr lang="tr-TR" sz="2800"/>
        </a:p>
      </dgm:t>
    </dgm:pt>
    <dgm:pt modelId="{E9B1C8F0-83CB-4606-8C22-0F49D0C61927}" type="parTrans" cxnId="{9C891CDB-56C6-4229-B06A-C2059CDD2D34}">
      <dgm:prSet/>
      <dgm:spPr/>
      <dgm:t>
        <a:bodyPr/>
        <a:lstStyle/>
        <a:p>
          <a:endParaRPr lang="tr-TR"/>
        </a:p>
      </dgm:t>
    </dgm:pt>
    <dgm:pt modelId="{6CAB3DC9-E593-49B0-86D9-F87ED71AE78F}" type="sibTrans" cxnId="{9C891CDB-56C6-4229-B06A-C2059CDD2D34}">
      <dgm:prSet/>
      <dgm:spPr/>
      <dgm:t>
        <a:bodyPr/>
        <a:lstStyle/>
        <a:p>
          <a:endParaRPr lang="tr-TR"/>
        </a:p>
      </dgm:t>
    </dgm:pt>
    <dgm:pt modelId="{E7E8B2B1-BA8F-44F4-9687-4B5816B6A507}">
      <dgm:prSet custT="1"/>
      <dgm:spPr/>
      <dgm:t>
        <a:bodyPr/>
        <a:lstStyle/>
        <a:p>
          <a:pPr rtl="0"/>
          <a:r>
            <a:rPr lang="tr-TR" sz="2800" smtClean="0"/>
            <a:t>Aşırı internet kullanımı nedeniyle aile, okul, iş ve arkadaş çevresiyle sorunlar yaşama, eğitim veya kariyer ile ilgili bir fırsatı tehlikeye atma ya da kaybetme</a:t>
          </a:r>
          <a:endParaRPr lang="tr-TR" sz="2800"/>
        </a:p>
      </dgm:t>
    </dgm:pt>
    <dgm:pt modelId="{D0F62E84-7B75-4F01-8D51-BCD1A17E2FD4}" type="parTrans" cxnId="{9BBA664C-D57A-42B3-A2A6-6C3E9AC162C2}">
      <dgm:prSet/>
      <dgm:spPr/>
      <dgm:t>
        <a:bodyPr/>
        <a:lstStyle/>
        <a:p>
          <a:endParaRPr lang="tr-TR"/>
        </a:p>
      </dgm:t>
    </dgm:pt>
    <dgm:pt modelId="{EE0FF179-2CEF-4677-AD59-029EC87232D5}" type="sibTrans" cxnId="{9BBA664C-D57A-42B3-A2A6-6C3E9AC162C2}">
      <dgm:prSet/>
      <dgm:spPr/>
      <dgm:t>
        <a:bodyPr/>
        <a:lstStyle/>
        <a:p>
          <a:endParaRPr lang="tr-TR"/>
        </a:p>
      </dgm:t>
    </dgm:pt>
    <dgm:pt modelId="{B650E64C-3570-45A8-BA05-D5B88651B465}">
      <dgm:prSet custT="1"/>
      <dgm:spPr/>
      <dgm:t>
        <a:bodyPr/>
        <a:lstStyle/>
        <a:p>
          <a:pPr rtl="0"/>
          <a:r>
            <a:rPr lang="tr-TR" sz="2800" smtClean="0"/>
            <a:t>Başkalarına (aile, arkadaşlar, terapist, vb.) internette kalma süresi ile ilgili yalan söyleme</a:t>
          </a:r>
          <a:endParaRPr lang="tr-TR" sz="2800"/>
        </a:p>
      </dgm:t>
    </dgm:pt>
    <dgm:pt modelId="{3FBFA489-4BCA-443A-A52A-CE9BFD8CDBF0}" type="parTrans" cxnId="{D2C18A1F-4840-4214-B68C-B33381287EA5}">
      <dgm:prSet/>
      <dgm:spPr/>
      <dgm:t>
        <a:bodyPr/>
        <a:lstStyle/>
        <a:p>
          <a:endParaRPr lang="tr-TR"/>
        </a:p>
      </dgm:t>
    </dgm:pt>
    <dgm:pt modelId="{CA21972F-5960-4EE0-8640-E0C3D8CF78FB}" type="sibTrans" cxnId="{D2C18A1F-4840-4214-B68C-B33381287EA5}">
      <dgm:prSet/>
      <dgm:spPr/>
      <dgm:t>
        <a:bodyPr/>
        <a:lstStyle/>
        <a:p>
          <a:endParaRPr lang="tr-TR"/>
        </a:p>
      </dgm:t>
    </dgm:pt>
    <dgm:pt modelId="{F2945057-45CE-49DB-B018-58F5B90967D1}">
      <dgm:prSet custT="1"/>
      <dgm:spPr/>
      <dgm:t>
        <a:bodyPr/>
        <a:lstStyle/>
        <a:p>
          <a:pPr rtl="0"/>
          <a:r>
            <a:rPr lang="tr-TR" sz="2800" dirty="0" smtClean="0"/>
            <a:t>İnterneti problemlerden kaçmak veya olumsuz duygulardan (örneğin: çaresizlik, suçluluk, çökkünlük, kaygı) uzaklaşmak için kullanma</a:t>
          </a:r>
          <a:endParaRPr lang="tr-TR" sz="2800" dirty="0"/>
        </a:p>
      </dgm:t>
    </dgm:pt>
    <dgm:pt modelId="{DA3EC3BC-3BA8-4628-835B-44D9DCFEB703}" type="parTrans" cxnId="{73A4D7C3-5C85-46C4-B32F-C54CAF8C46E0}">
      <dgm:prSet/>
      <dgm:spPr/>
      <dgm:t>
        <a:bodyPr/>
        <a:lstStyle/>
        <a:p>
          <a:endParaRPr lang="tr-TR"/>
        </a:p>
      </dgm:t>
    </dgm:pt>
    <dgm:pt modelId="{5DB805B5-4E86-499A-8104-774BE759FDA0}" type="sibTrans" cxnId="{73A4D7C3-5C85-46C4-B32F-C54CAF8C46E0}">
      <dgm:prSet/>
      <dgm:spPr/>
      <dgm:t>
        <a:bodyPr/>
        <a:lstStyle/>
        <a:p>
          <a:endParaRPr lang="tr-TR"/>
        </a:p>
      </dgm:t>
    </dgm:pt>
    <dgm:pt modelId="{287C8B45-27E6-493B-9B66-FDF9A2E71A9D}" type="pres">
      <dgm:prSet presAssocID="{0133F516-96EA-4E52-9E23-099D45FE818E}" presName="vert0" presStyleCnt="0">
        <dgm:presLayoutVars>
          <dgm:dir/>
          <dgm:animOne val="branch"/>
          <dgm:animLvl val="lvl"/>
        </dgm:presLayoutVars>
      </dgm:prSet>
      <dgm:spPr/>
      <dgm:t>
        <a:bodyPr/>
        <a:lstStyle/>
        <a:p>
          <a:endParaRPr lang="tr-TR"/>
        </a:p>
      </dgm:t>
    </dgm:pt>
    <dgm:pt modelId="{36734397-459D-449D-9EC5-C6E43B304ED2}" type="pres">
      <dgm:prSet presAssocID="{4067B29D-7B31-4FD6-95A0-303355F5B08C}" presName="thickLine" presStyleLbl="alignNode1" presStyleIdx="0" presStyleCnt="8"/>
      <dgm:spPr/>
    </dgm:pt>
    <dgm:pt modelId="{69360F48-228A-4A40-84DE-E56146234094}" type="pres">
      <dgm:prSet presAssocID="{4067B29D-7B31-4FD6-95A0-303355F5B08C}" presName="horz1" presStyleCnt="0"/>
      <dgm:spPr/>
    </dgm:pt>
    <dgm:pt modelId="{7D793E9A-56ED-40E1-8862-F61999E20EC5}" type="pres">
      <dgm:prSet presAssocID="{4067B29D-7B31-4FD6-95A0-303355F5B08C}" presName="tx1" presStyleLbl="revTx" presStyleIdx="0" presStyleCnt="8"/>
      <dgm:spPr/>
      <dgm:t>
        <a:bodyPr/>
        <a:lstStyle/>
        <a:p>
          <a:endParaRPr lang="tr-TR"/>
        </a:p>
      </dgm:t>
    </dgm:pt>
    <dgm:pt modelId="{C521795D-3DE9-4598-8A0D-05C4109CCE80}" type="pres">
      <dgm:prSet presAssocID="{4067B29D-7B31-4FD6-95A0-303355F5B08C}" presName="vert1" presStyleCnt="0"/>
      <dgm:spPr/>
    </dgm:pt>
    <dgm:pt modelId="{B91A378B-113D-4A2E-928F-472C8E3F5C0E}" type="pres">
      <dgm:prSet presAssocID="{29679E52-7DD9-4D88-873D-F520180F8A31}" presName="thickLine" presStyleLbl="alignNode1" presStyleIdx="1" presStyleCnt="8"/>
      <dgm:spPr/>
    </dgm:pt>
    <dgm:pt modelId="{A687FEF3-0B18-4C08-BC00-E0947BAAD5FB}" type="pres">
      <dgm:prSet presAssocID="{29679E52-7DD9-4D88-873D-F520180F8A31}" presName="horz1" presStyleCnt="0"/>
      <dgm:spPr/>
    </dgm:pt>
    <dgm:pt modelId="{63EA3833-81EA-46CA-8BE8-A8162DE94C3A}" type="pres">
      <dgm:prSet presAssocID="{29679E52-7DD9-4D88-873D-F520180F8A31}" presName="tx1" presStyleLbl="revTx" presStyleIdx="1" presStyleCnt="8"/>
      <dgm:spPr/>
      <dgm:t>
        <a:bodyPr/>
        <a:lstStyle/>
        <a:p>
          <a:endParaRPr lang="tr-TR"/>
        </a:p>
      </dgm:t>
    </dgm:pt>
    <dgm:pt modelId="{F7706D3D-362B-4767-9972-0B428A77E5F6}" type="pres">
      <dgm:prSet presAssocID="{29679E52-7DD9-4D88-873D-F520180F8A31}" presName="vert1" presStyleCnt="0"/>
      <dgm:spPr/>
    </dgm:pt>
    <dgm:pt modelId="{E6BE5FF7-C6DF-4AED-8827-A9840BC1DD11}" type="pres">
      <dgm:prSet presAssocID="{3ED5B841-5676-4A50-BA8A-AD3C7071A927}" presName="thickLine" presStyleLbl="alignNode1" presStyleIdx="2" presStyleCnt="8"/>
      <dgm:spPr/>
    </dgm:pt>
    <dgm:pt modelId="{0534FB3B-8942-4641-84AC-1DC8F960C90B}" type="pres">
      <dgm:prSet presAssocID="{3ED5B841-5676-4A50-BA8A-AD3C7071A927}" presName="horz1" presStyleCnt="0"/>
      <dgm:spPr/>
    </dgm:pt>
    <dgm:pt modelId="{5D23DB83-B3A0-4697-9BDB-75D6005828C4}" type="pres">
      <dgm:prSet presAssocID="{3ED5B841-5676-4A50-BA8A-AD3C7071A927}" presName="tx1" presStyleLbl="revTx" presStyleIdx="2" presStyleCnt="8"/>
      <dgm:spPr/>
      <dgm:t>
        <a:bodyPr/>
        <a:lstStyle/>
        <a:p>
          <a:endParaRPr lang="tr-TR"/>
        </a:p>
      </dgm:t>
    </dgm:pt>
    <dgm:pt modelId="{1DE818AA-705C-4F01-88D0-85F31DAF1790}" type="pres">
      <dgm:prSet presAssocID="{3ED5B841-5676-4A50-BA8A-AD3C7071A927}" presName="vert1" presStyleCnt="0"/>
      <dgm:spPr/>
    </dgm:pt>
    <dgm:pt modelId="{0C95AACE-F0E6-47A3-8177-F85B25B8665C}" type="pres">
      <dgm:prSet presAssocID="{F2A49F61-29ED-49BB-A5A9-372275BD7400}" presName="thickLine" presStyleLbl="alignNode1" presStyleIdx="3" presStyleCnt="8"/>
      <dgm:spPr/>
    </dgm:pt>
    <dgm:pt modelId="{31603E39-D9A2-4BB8-91B5-8CFCBA45DFDC}" type="pres">
      <dgm:prSet presAssocID="{F2A49F61-29ED-49BB-A5A9-372275BD7400}" presName="horz1" presStyleCnt="0"/>
      <dgm:spPr/>
    </dgm:pt>
    <dgm:pt modelId="{A3DCDE3D-682D-4D3F-BE0D-0AB6F5776CC4}" type="pres">
      <dgm:prSet presAssocID="{F2A49F61-29ED-49BB-A5A9-372275BD7400}" presName="tx1" presStyleLbl="revTx" presStyleIdx="3" presStyleCnt="8"/>
      <dgm:spPr/>
      <dgm:t>
        <a:bodyPr/>
        <a:lstStyle/>
        <a:p>
          <a:endParaRPr lang="tr-TR"/>
        </a:p>
      </dgm:t>
    </dgm:pt>
    <dgm:pt modelId="{76CD0F81-9223-4BCC-89CD-D71281FD3DA4}" type="pres">
      <dgm:prSet presAssocID="{F2A49F61-29ED-49BB-A5A9-372275BD7400}" presName="vert1" presStyleCnt="0"/>
      <dgm:spPr/>
    </dgm:pt>
    <dgm:pt modelId="{BE2BF9DB-37BA-4A37-AEF1-6C4521D99F71}" type="pres">
      <dgm:prSet presAssocID="{95D17518-B46A-4CEF-BF3C-EF0DE5060E70}" presName="thickLine" presStyleLbl="alignNode1" presStyleIdx="4" presStyleCnt="8"/>
      <dgm:spPr/>
    </dgm:pt>
    <dgm:pt modelId="{A65C9A34-80EA-4A4C-B590-897786EB200F}" type="pres">
      <dgm:prSet presAssocID="{95D17518-B46A-4CEF-BF3C-EF0DE5060E70}" presName="horz1" presStyleCnt="0"/>
      <dgm:spPr/>
    </dgm:pt>
    <dgm:pt modelId="{17DBE94B-99A4-4EDD-9A60-8F6C4E5AC5FC}" type="pres">
      <dgm:prSet presAssocID="{95D17518-B46A-4CEF-BF3C-EF0DE5060E70}" presName="tx1" presStyleLbl="revTx" presStyleIdx="4" presStyleCnt="8"/>
      <dgm:spPr/>
      <dgm:t>
        <a:bodyPr/>
        <a:lstStyle/>
        <a:p>
          <a:endParaRPr lang="tr-TR"/>
        </a:p>
      </dgm:t>
    </dgm:pt>
    <dgm:pt modelId="{12B42E50-3EA0-4688-8682-10CE93989F6A}" type="pres">
      <dgm:prSet presAssocID="{95D17518-B46A-4CEF-BF3C-EF0DE5060E70}" presName="vert1" presStyleCnt="0"/>
      <dgm:spPr/>
    </dgm:pt>
    <dgm:pt modelId="{9B2E8C8F-10F9-4648-996B-E3CFE6AF9B61}" type="pres">
      <dgm:prSet presAssocID="{E7E8B2B1-BA8F-44F4-9687-4B5816B6A507}" presName="thickLine" presStyleLbl="alignNode1" presStyleIdx="5" presStyleCnt="8"/>
      <dgm:spPr/>
    </dgm:pt>
    <dgm:pt modelId="{6960078F-6684-4C62-A30C-12EDA9D968E2}" type="pres">
      <dgm:prSet presAssocID="{E7E8B2B1-BA8F-44F4-9687-4B5816B6A507}" presName="horz1" presStyleCnt="0"/>
      <dgm:spPr/>
    </dgm:pt>
    <dgm:pt modelId="{CDC56804-5BD5-45D2-AA6F-4A4AD1E78AFC}" type="pres">
      <dgm:prSet presAssocID="{E7E8B2B1-BA8F-44F4-9687-4B5816B6A507}" presName="tx1" presStyleLbl="revTx" presStyleIdx="5" presStyleCnt="8"/>
      <dgm:spPr/>
      <dgm:t>
        <a:bodyPr/>
        <a:lstStyle/>
        <a:p>
          <a:endParaRPr lang="tr-TR"/>
        </a:p>
      </dgm:t>
    </dgm:pt>
    <dgm:pt modelId="{F6A22790-5EEA-4BC1-B4E1-B1B409CB4405}" type="pres">
      <dgm:prSet presAssocID="{E7E8B2B1-BA8F-44F4-9687-4B5816B6A507}" presName="vert1" presStyleCnt="0"/>
      <dgm:spPr/>
    </dgm:pt>
    <dgm:pt modelId="{B26D1367-057B-4A53-996E-830AB2F32545}" type="pres">
      <dgm:prSet presAssocID="{B650E64C-3570-45A8-BA05-D5B88651B465}" presName="thickLine" presStyleLbl="alignNode1" presStyleIdx="6" presStyleCnt="8"/>
      <dgm:spPr/>
    </dgm:pt>
    <dgm:pt modelId="{4D8E7A80-6D3B-46FB-A3B7-DAF125258B17}" type="pres">
      <dgm:prSet presAssocID="{B650E64C-3570-45A8-BA05-D5B88651B465}" presName="horz1" presStyleCnt="0"/>
      <dgm:spPr/>
    </dgm:pt>
    <dgm:pt modelId="{13704AFD-4C0A-456F-89D6-3832950E4095}" type="pres">
      <dgm:prSet presAssocID="{B650E64C-3570-45A8-BA05-D5B88651B465}" presName="tx1" presStyleLbl="revTx" presStyleIdx="6" presStyleCnt="8"/>
      <dgm:spPr/>
      <dgm:t>
        <a:bodyPr/>
        <a:lstStyle/>
        <a:p>
          <a:endParaRPr lang="tr-TR"/>
        </a:p>
      </dgm:t>
    </dgm:pt>
    <dgm:pt modelId="{5D859878-1BDC-4344-96E1-6AEEE4BA40CF}" type="pres">
      <dgm:prSet presAssocID="{B650E64C-3570-45A8-BA05-D5B88651B465}" presName="vert1" presStyleCnt="0"/>
      <dgm:spPr/>
    </dgm:pt>
    <dgm:pt modelId="{7B39D644-8DD8-46C6-A561-9A0CF5C59076}" type="pres">
      <dgm:prSet presAssocID="{F2945057-45CE-49DB-B018-58F5B90967D1}" presName="thickLine" presStyleLbl="alignNode1" presStyleIdx="7" presStyleCnt="8"/>
      <dgm:spPr/>
    </dgm:pt>
    <dgm:pt modelId="{24630CB4-10DA-4F23-AD52-5DB5A0E0E088}" type="pres">
      <dgm:prSet presAssocID="{F2945057-45CE-49DB-B018-58F5B90967D1}" presName="horz1" presStyleCnt="0"/>
      <dgm:spPr/>
    </dgm:pt>
    <dgm:pt modelId="{2703E0DB-64BE-4A63-A6C8-789DCD321AF9}" type="pres">
      <dgm:prSet presAssocID="{F2945057-45CE-49DB-B018-58F5B90967D1}" presName="tx1" presStyleLbl="revTx" presStyleIdx="7" presStyleCnt="8"/>
      <dgm:spPr/>
      <dgm:t>
        <a:bodyPr/>
        <a:lstStyle/>
        <a:p>
          <a:endParaRPr lang="tr-TR"/>
        </a:p>
      </dgm:t>
    </dgm:pt>
    <dgm:pt modelId="{839F2175-9E75-42DE-8C61-4CF48E5448ED}" type="pres">
      <dgm:prSet presAssocID="{F2945057-45CE-49DB-B018-58F5B90967D1}" presName="vert1" presStyleCnt="0"/>
      <dgm:spPr/>
    </dgm:pt>
  </dgm:ptLst>
  <dgm:cxnLst>
    <dgm:cxn modelId="{FDDA7EC1-9091-4742-9FBE-5738A41120F7}" type="presOf" srcId="{0133F516-96EA-4E52-9E23-099D45FE818E}" destId="{287C8B45-27E6-493B-9B66-FDF9A2E71A9D}" srcOrd="0" destOrd="0" presId="urn:microsoft.com/office/officeart/2008/layout/LinedList"/>
    <dgm:cxn modelId="{F1E3A0F2-136A-48AA-92BD-085B84873BDB}" type="presOf" srcId="{29679E52-7DD9-4D88-873D-F520180F8A31}" destId="{63EA3833-81EA-46CA-8BE8-A8162DE94C3A}" srcOrd="0" destOrd="0" presId="urn:microsoft.com/office/officeart/2008/layout/LinedList"/>
    <dgm:cxn modelId="{73A4D7C3-5C85-46C4-B32F-C54CAF8C46E0}" srcId="{0133F516-96EA-4E52-9E23-099D45FE818E}" destId="{F2945057-45CE-49DB-B018-58F5B90967D1}" srcOrd="7" destOrd="0" parTransId="{DA3EC3BC-3BA8-4628-835B-44D9DCFEB703}" sibTransId="{5DB805B5-4E86-499A-8104-774BE759FDA0}"/>
    <dgm:cxn modelId="{B3FCA04B-5C40-444B-B8B0-DE5F1BB5E7A3}" srcId="{0133F516-96EA-4E52-9E23-099D45FE818E}" destId="{29679E52-7DD9-4D88-873D-F520180F8A31}" srcOrd="1" destOrd="0" parTransId="{5F2A32F6-0D91-4E7C-868E-A2D0BFDEF196}" sibTransId="{113C98C4-7E84-4B7E-820C-8C34E6956F92}"/>
    <dgm:cxn modelId="{D2C18A1F-4840-4214-B68C-B33381287EA5}" srcId="{0133F516-96EA-4E52-9E23-099D45FE818E}" destId="{B650E64C-3570-45A8-BA05-D5B88651B465}" srcOrd="6" destOrd="0" parTransId="{3FBFA489-4BCA-443A-A52A-CE9BFD8CDBF0}" sibTransId="{CA21972F-5960-4EE0-8640-E0C3D8CF78FB}"/>
    <dgm:cxn modelId="{9AE2FB3E-5BBE-4D5C-BD09-D1A88726D523}" type="presOf" srcId="{3ED5B841-5676-4A50-BA8A-AD3C7071A927}" destId="{5D23DB83-B3A0-4697-9BDB-75D6005828C4}" srcOrd="0" destOrd="0" presId="urn:microsoft.com/office/officeart/2008/layout/LinedList"/>
    <dgm:cxn modelId="{97348403-CB96-41DE-A4C3-983C4EBAC6CB}" type="presOf" srcId="{E7E8B2B1-BA8F-44F4-9687-4B5816B6A507}" destId="{CDC56804-5BD5-45D2-AA6F-4A4AD1E78AFC}" srcOrd="0" destOrd="0" presId="urn:microsoft.com/office/officeart/2008/layout/LinedList"/>
    <dgm:cxn modelId="{5CAD5A8C-F6C5-426B-B985-0EA018C37311}" srcId="{0133F516-96EA-4E52-9E23-099D45FE818E}" destId="{4067B29D-7B31-4FD6-95A0-303355F5B08C}" srcOrd="0" destOrd="0" parTransId="{3C3FE344-8B4F-4502-9705-D5B9A5179206}" sibTransId="{340E54AE-0190-4B0C-8C31-E632B3DF93E1}"/>
    <dgm:cxn modelId="{2FB9060E-63F0-4E02-AB17-4751AF6D4381}" type="presOf" srcId="{F2945057-45CE-49DB-B018-58F5B90967D1}" destId="{2703E0DB-64BE-4A63-A6C8-789DCD321AF9}" srcOrd="0" destOrd="0" presId="urn:microsoft.com/office/officeart/2008/layout/LinedList"/>
    <dgm:cxn modelId="{C19B00D2-10CD-4F02-8D9B-881FF2C90B2F}" type="presOf" srcId="{95D17518-B46A-4CEF-BF3C-EF0DE5060E70}" destId="{17DBE94B-99A4-4EDD-9A60-8F6C4E5AC5FC}" srcOrd="0" destOrd="0" presId="urn:microsoft.com/office/officeart/2008/layout/LinedList"/>
    <dgm:cxn modelId="{00B6BBA6-DAC9-4058-8E90-5D8FB449CD20}" srcId="{0133F516-96EA-4E52-9E23-099D45FE818E}" destId="{3ED5B841-5676-4A50-BA8A-AD3C7071A927}" srcOrd="2" destOrd="0" parTransId="{5785D20E-23B0-4711-993D-B5E86347715E}" sibTransId="{538470AE-F8C4-407A-B434-25F939B419E5}"/>
    <dgm:cxn modelId="{A9B08B58-DF84-4EDA-9BD7-2463E6ACC139}" type="presOf" srcId="{F2A49F61-29ED-49BB-A5A9-372275BD7400}" destId="{A3DCDE3D-682D-4D3F-BE0D-0AB6F5776CC4}" srcOrd="0" destOrd="0" presId="urn:microsoft.com/office/officeart/2008/layout/LinedList"/>
    <dgm:cxn modelId="{9C891CDB-56C6-4229-B06A-C2059CDD2D34}" srcId="{0133F516-96EA-4E52-9E23-099D45FE818E}" destId="{95D17518-B46A-4CEF-BF3C-EF0DE5060E70}" srcOrd="4" destOrd="0" parTransId="{E9B1C8F0-83CB-4606-8C22-0F49D0C61927}" sibTransId="{6CAB3DC9-E593-49B0-86D9-F87ED71AE78F}"/>
    <dgm:cxn modelId="{48711C2C-7C82-498F-9B5C-530F271477E6}" type="presOf" srcId="{4067B29D-7B31-4FD6-95A0-303355F5B08C}" destId="{7D793E9A-56ED-40E1-8862-F61999E20EC5}" srcOrd="0" destOrd="0" presId="urn:microsoft.com/office/officeart/2008/layout/LinedList"/>
    <dgm:cxn modelId="{51C6D9B5-2B75-4DAF-B9D9-631C8BF14786}" srcId="{0133F516-96EA-4E52-9E23-099D45FE818E}" destId="{F2A49F61-29ED-49BB-A5A9-372275BD7400}" srcOrd="3" destOrd="0" parTransId="{76CD6DEE-CA0C-483D-8E14-D3B0AEBF2E44}" sibTransId="{9A59BA37-4150-4B8C-9542-786BE0DBB3A4}"/>
    <dgm:cxn modelId="{611DD394-A067-4F7A-AF3A-81C3477F645F}" type="presOf" srcId="{B650E64C-3570-45A8-BA05-D5B88651B465}" destId="{13704AFD-4C0A-456F-89D6-3832950E4095}" srcOrd="0" destOrd="0" presId="urn:microsoft.com/office/officeart/2008/layout/LinedList"/>
    <dgm:cxn modelId="{9BBA664C-D57A-42B3-A2A6-6C3E9AC162C2}" srcId="{0133F516-96EA-4E52-9E23-099D45FE818E}" destId="{E7E8B2B1-BA8F-44F4-9687-4B5816B6A507}" srcOrd="5" destOrd="0" parTransId="{D0F62E84-7B75-4F01-8D51-BCD1A17E2FD4}" sibTransId="{EE0FF179-2CEF-4677-AD59-029EC87232D5}"/>
    <dgm:cxn modelId="{48D0C950-B1FF-4A41-B9B5-9F5674502C08}" type="presParOf" srcId="{287C8B45-27E6-493B-9B66-FDF9A2E71A9D}" destId="{36734397-459D-449D-9EC5-C6E43B304ED2}" srcOrd="0" destOrd="0" presId="urn:microsoft.com/office/officeart/2008/layout/LinedList"/>
    <dgm:cxn modelId="{C22E6438-9886-4EDA-A3C3-97E5113CCBBE}" type="presParOf" srcId="{287C8B45-27E6-493B-9B66-FDF9A2E71A9D}" destId="{69360F48-228A-4A40-84DE-E56146234094}" srcOrd="1" destOrd="0" presId="urn:microsoft.com/office/officeart/2008/layout/LinedList"/>
    <dgm:cxn modelId="{AF6AE6C7-EED0-4C56-953E-CEB25D0F9322}" type="presParOf" srcId="{69360F48-228A-4A40-84DE-E56146234094}" destId="{7D793E9A-56ED-40E1-8862-F61999E20EC5}" srcOrd="0" destOrd="0" presId="urn:microsoft.com/office/officeart/2008/layout/LinedList"/>
    <dgm:cxn modelId="{BB7FBB5C-085C-498E-BA30-4E5A8108F309}" type="presParOf" srcId="{69360F48-228A-4A40-84DE-E56146234094}" destId="{C521795D-3DE9-4598-8A0D-05C4109CCE80}" srcOrd="1" destOrd="0" presId="urn:microsoft.com/office/officeart/2008/layout/LinedList"/>
    <dgm:cxn modelId="{755410E0-D81A-4072-9925-D7DE13A6A122}" type="presParOf" srcId="{287C8B45-27E6-493B-9B66-FDF9A2E71A9D}" destId="{B91A378B-113D-4A2E-928F-472C8E3F5C0E}" srcOrd="2" destOrd="0" presId="urn:microsoft.com/office/officeart/2008/layout/LinedList"/>
    <dgm:cxn modelId="{B8700B05-15CD-4CA2-B6C9-6553A68B4BB3}" type="presParOf" srcId="{287C8B45-27E6-493B-9B66-FDF9A2E71A9D}" destId="{A687FEF3-0B18-4C08-BC00-E0947BAAD5FB}" srcOrd="3" destOrd="0" presId="urn:microsoft.com/office/officeart/2008/layout/LinedList"/>
    <dgm:cxn modelId="{D1F40050-84F2-4561-BEA7-B6B00BF88340}" type="presParOf" srcId="{A687FEF3-0B18-4C08-BC00-E0947BAAD5FB}" destId="{63EA3833-81EA-46CA-8BE8-A8162DE94C3A}" srcOrd="0" destOrd="0" presId="urn:microsoft.com/office/officeart/2008/layout/LinedList"/>
    <dgm:cxn modelId="{114C0E7B-7119-4CD6-BBBB-1DE39DA2DFAE}" type="presParOf" srcId="{A687FEF3-0B18-4C08-BC00-E0947BAAD5FB}" destId="{F7706D3D-362B-4767-9972-0B428A77E5F6}" srcOrd="1" destOrd="0" presId="urn:microsoft.com/office/officeart/2008/layout/LinedList"/>
    <dgm:cxn modelId="{22CDD582-18C6-483A-AD08-252496C51DF5}" type="presParOf" srcId="{287C8B45-27E6-493B-9B66-FDF9A2E71A9D}" destId="{E6BE5FF7-C6DF-4AED-8827-A9840BC1DD11}" srcOrd="4" destOrd="0" presId="urn:microsoft.com/office/officeart/2008/layout/LinedList"/>
    <dgm:cxn modelId="{565CB5B2-D112-4843-9233-3A902FC890B2}" type="presParOf" srcId="{287C8B45-27E6-493B-9B66-FDF9A2E71A9D}" destId="{0534FB3B-8942-4641-84AC-1DC8F960C90B}" srcOrd="5" destOrd="0" presId="urn:microsoft.com/office/officeart/2008/layout/LinedList"/>
    <dgm:cxn modelId="{A612752B-16EE-4F82-BEC0-4AFB0C775D81}" type="presParOf" srcId="{0534FB3B-8942-4641-84AC-1DC8F960C90B}" destId="{5D23DB83-B3A0-4697-9BDB-75D6005828C4}" srcOrd="0" destOrd="0" presId="urn:microsoft.com/office/officeart/2008/layout/LinedList"/>
    <dgm:cxn modelId="{751B4876-0947-443D-AE7C-1861151BA746}" type="presParOf" srcId="{0534FB3B-8942-4641-84AC-1DC8F960C90B}" destId="{1DE818AA-705C-4F01-88D0-85F31DAF1790}" srcOrd="1" destOrd="0" presId="urn:microsoft.com/office/officeart/2008/layout/LinedList"/>
    <dgm:cxn modelId="{F38936B5-4A26-47BC-991F-8AFB79263056}" type="presParOf" srcId="{287C8B45-27E6-493B-9B66-FDF9A2E71A9D}" destId="{0C95AACE-F0E6-47A3-8177-F85B25B8665C}" srcOrd="6" destOrd="0" presId="urn:microsoft.com/office/officeart/2008/layout/LinedList"/>
    <dgm:cxn modelId="{C7E745BC-0CBC-4D9F-9F03-B00FE5E08C8A}" type="presParOf" srcId="{287C8B45-27E6-493B-9B66-FDF9A2E71A9D}" destId="{31603E39-D9A2-4BB8-91B5-8CFCBA45DFDC}" srcOrd="7" destOrd="0" presId="urn:microsoft.com/office/officeart/2008/layout/LinedList"/>
    <dgm:cxn modelId="{276B4787-21D5-4920-8E45-06E7774C34A6}" type="presParOf" srcId="{31603E39-D9A2-4BB8-91B5-8CFCBA45DFDC}" destId="{A3DCDE3D-682D-4D3F-BE0D-0AB6F5776CC4}" srcOrd="0" destOrd="0" presId="urn:microsoft.com/office/officeart/2008/layout/LinedList"/>
    <dgm:cxn modelId="{EA2DC04B-BE33-4FDB-B436-E17A8FF7833E}" type="presParOf" srcId="{31603E39-D9A2-4BB8-91B5-8CFCBA45DFDC}" destId="{76CD0F81-9223-4BCC-89CD-D71281FD3DA4}" srcOrd="1" destOrd="0" presId="urn:microsoft.com/office/officeart/2008/layout/LinedList"/>
    <dgm:cxn modelId="{46D2C3A4-C1CC-4ADD-B61F-4DB707C5AABC}" type="presParOf" srcId="{287C8B45-27E6-493B-9B66-FDF9A2E71A9D}" destId="{BE2BF9DB-37BA-4A37-AEF1-6C4521D99F71}" srcOrd="8" destOrd="0" presId="urn:microsoft.com/office/officeart/2008/layout/LinedList"/>
    <dgm:cxn modelId="{31AE3A11-8167-4AE3-A2AC-1FB0EEA22FB7}" type="presParOf" srcId="{287C8B45-27E6-493B-9B66-FDF9A2E71A9D}" destId="{A65C9A34-80EA-4A4C-B590-897786EB200F}" srcOrd="9" destOrd="0" presId="urn:microsoft.com/office/officeart/2008/layout/LinedList"/>
    <dgm:cxn modelId="{C3D95333-79B7-44A5-9B4A-9A69094928BF}" type="presParOf" srcId="{A65C9A34-80EA-4A4C-B590-897786EB200F}" destId="{17DBE94B-99A4-4EDD-9A60-8F6C4E5AC5FC}" srcOrd="0" destOrd="0" presId="urn:microsoft.com/office/officeart/2008/layout/LinedList"/>
    <dgm:cxn modelId="{2615B0AF-A194-4B2C-95B0-0DB25404AA74}" type="presParOf" srcId="{A65C9A34-80EA-4A4C-B590-897786EB200F}" destId="{12B42E50-3EA0-4688-8682-10CE93989F6A}" srcOrd="1" destOrd="0" presId="urn:microsoft.com/office/officeart/2008/layout/LinedList"/>
    <dgm:cxn modelId="{8D5A3F95-85E3-4596-A3B9-18647A8774FD}" type="presParOf" srcId="{287C8B45-27E6-493B-9B66-FDF9A2E71A9D}" destId="{9B2E8C8F-10F9-4648-996B-E3CFE6AF9B61}" srcOrd="10" destOrd="0" presId="urn:microsoft.com/office/officeart/2008/layout/LinedList"/>
    <dgm:cxn modelId="{1A23C37F-C453-4147-A715-001B417677C5}" type="presParOf" srcId="{287C8B45-27E6-493B-9B66-FDF9A2E71A9D}" destId="{6960078F-6684-4C62-A30C-12EDA9D968E2}" srcOrd="11" destOrd="0" presId="urn:microsoft.com/office/officeart/2008/layout/LinedList"/>
    <dgm:cxn modelId="{26CAC85A-24CB-46AC-9D32-68ABC8327529}" type="presParOf" srcId="{6960078F-6684-4C62-A30C-12EDA9D968E2}" destId="{CDC56804-5BD5-45D2-AA6F-4A4AD1E78AFC}" srcOrd="0" destOrd="0" presId="urn:microsoft.com/office/officeart/2008/layout/LinedList"/>
    <dgm:cxn modelId="{4F5C89EC-511E-462C-A202-0A702D1149B2}" type="presParOf" srcId="{6960078F-6684-4C62-A30C-12EDA9D968E2}" destId="{F6A22790-5EEA-4BC1-B4E1-B1B409CB4405}" srcOrd="1" destOrd="0" presId="urn:microsoft.com/office/officeart/2008/layout/LinedList"/>
    <dgm:cxn modelId="{FA5CE3B3-1FB4-44FE-887C-EF5FA359481C}" type="presParOf" srcId="{287C8B45-27E6-493B-9B66-FDF9A2E71A9D}" destId="{B26D1367-057B-4A53-996E-830AB2F32545}" srcOrd="12" destOrd="0" presId="urn:microsoft.com/office/officeart/2008/layout/LinedList"/>
    <dgm:cxn modelId="{FC3536E5-BFBF-4DAA-B630-B9D9F66E118E}" type="presParOf" srcId="{287C8B45-27E6-493B-9B66-FDF9A2E71A9D}" destId="{4D8E7A80-6D3B-46FB-A3B7-DAF125258B17}" srcOrd="13" destOrd="0" presId="urn:microsoft.com/office/officeart/2008/layout/LinedList"/>
    <dgm:cxn modelId="{C95F5F34-8D65-43EA-BD0F-61457D386ECB}" type="presParOf" srcId="{4D8E7A80-6D3B-46FB-A3B7-DAF125258B17}" destId="{13704AFD-4C0A-456F-89D6-3832950E4095}" srcOrd="0" destOrd="0" presId="urn:microsoft.com/office/officeart/2008/layout/LinedList"/>
    <dgm:cxn modelId="{F662FE4E-13B8-4A85-809D-DB43475032D2}" type="presParOf" srcId="{4D8E7A80-6D3B-46FB-A3B7-DAF125258B17}" destId="{5D859878-1BDC-4344-96E1-6AEEE4BA40CF}" srcOrd="1" destOrd="0" presId="urn:microsoft.com/office/officeart/2008/layout/LinedList"/>
    <dgm:cxn modelId="{D0EDE736-1DEC-4059-9D43-DFDE6635AF27}" type="presParOf" srcId="{287C8B45-27E6-493B-9B66-FDF9A2E71A9D}" destId="{7B39D644-8DD8-46C6-A561-9A0CF5C59076}" srcOrd="14" destOrd="0" presId="urn:microsoft.com/office/officeart/2008/layout/LinedList"/>
    <dgm:cxn modelId="{79F8930C-5633-4DF5-BDB7-E38939A88C72}" type="presParOf" srcId="{287C8B45-27E6-493B-9B66-FDF9A2E71A9D}" destId="{24630CB4-10DA-4F23-AD52-5DB5A0E0E088}" srcOrd="15" destOrd="0" presId="urn:microsoft.com/office/officeart/2008/layout/LinedList"/>
    <dgm:cxn modelId="{D86B5B9E-A275-4748-8EBE-1DD0816F0089}" type="presParOf" srcId="{24630CB4-10DA-4F23-AD52-5DB5A0E0E088}" destId="{2703E0DB-64BE-4A63-A6C8-789DCD321AF9}" srcOrd="0" destOrd="0" presId="urn:microsoft.com/office/officeart/2008/layout/LinedList"/>
    <dgm:cxn modelId="{75480B02-5158-4098-8E1A-25BD6D094726}" type="presParOf" srcId="{24630CB4-10DA-4F23-AD52-5DB5A0E0E088}" destId="{839F2175-9E75-42DE-8C61-4CF48E5448E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238C687C-277C-4A1C-BB4C-2C59A0CF6C4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tr-TR"/>
        </a:p>
      </dgm:t>
    </dgm:pt>
    <dgm:pt modelId="{AF622829-7AF2-445D-AF7E-E084D92ED146}">
      <dgm:prSet custT="1">
        <dgm:style>
          <a:lnRef idx="2">
            <a:schemeClr val="accent3"/>
          </a:lnRef>
          <a:fillRef idx="1">
            <a:schemeClr val="lt1"/>
          </a:fillRef>
          <a:effectRef idx="0">
            <a:schemeClr val="accent3"/>
          </a:effectRef>
          <a:fontRef idx="minor">
            <a:schemeClr val="dk1"/>
          </a:fontRef>
        </dgm:style>
      </dgm:prSet>
      <dgm:spPr/>
      <dgm:t>
        <a:bodyPr/>
        <a:lstStyle/>
        <a:p>
          <a:pPr rtl="0"/>
          <a:r>
            <a:rPr lang="tr-TR" sz="2800" dirty="0" smtClean="0"/>
            <a:t>İnternet bağımlılığında, insanların </a:t>
          </a:r>
          <a:r>
            <a:rPr lang="tr-TR" sz="2800" b="1" u="sng" dirty="0" smtClean="0"/>
            <a:t>platforma mı yoksa internet içeriğine mi bağımlı </a:t>
          </a:r>
          <a:r>
            <a:rPr lang="tr-TR" sz="2800" dirty="0" smtClean="0"/>
            <a:t>oldukları kritik öneme sahiptir. </a:t>
          </a:r>
          <a:endParaRPr lang="tr-TR" sz="2800" dirty="0"/>
        </a:p>
      </dgm:t>
    </dgm:pt>
    <dgm:pt modelId="{D0168093-4875-4A46-B027-2999E77B38B7}" type="parTrans" cxnId="{FC0F462C-E20D-4CF5-B97D-C817E423B677}">
      <dgm:prSet/>
      <dgm:spPr/>
      <dgm:t>
        <a:bodyPr/>
        <a:lstStyle/>
        <a:p>
          <a:endParaRPr lang="tr-TR"/>
        </a:p>
      </dgm:t>
    </dgm:pt>
    <dgm:pt modelId="{48596ADD-DDCF-47FC-9354-A6D4CB7BABFA}" type="sibTrans" cxnId="{FC0F462C-E20D-4CF5-B97D-C817E423B677}">
      <dgm:prSet/>
      <dgm:spPr/>
      <dgm:t>
        <a:bodyPr/>
        <a:lstStyle/>
        <a:p>
          <a:endParaRPr lang="tr-TR"/>
        </a:p>
      </dgm:t>
    </dgm:pt>
    <dgm:pt modelId="{586F64D1-614F-4250-9A58-3E2A07A8FED7}">
      <dgm:prSet custT="1">
        <dgm:style>
          <a:lnRef idx="2">
            <a:schemeClr val="accent4"/>
          </a:lnRef>
          <a:fillRef idx="1">
            <a:schemeClr val="lt1"/>
          </a:fillRef>
          <a:effectRef idx="0">
            <a:schemeClr val="accent4"/>
          </a:effectRef>
          <a:fontRef idx="minor">
            <a:schemeClr val="dk1"/>
          </a:fontRef>
        </dgm:style>
      </dgm:prSet>
      <dgm:spPr/>
      <dgm:t>
        <a:bodyPr/>
        <a:lstStyle/>
        <a:p>
          <a:pPr rtl="0"/>
          <a:r>
            <a:rPr lang="tr-TR" sz="2800" dirty="0" smtClean="0"/>
            <a:t>Bazı kullanıcılar, </a:t>
          </a:r>
          <a:r>
            <a:rPr lang="tr-TR" sz="2800" b="1" u="sng" dirty="0" smtClean="0"/>
            <a:t>ortama bağımlı olmaktan ziyade, çevrimiçi gerçekleştirdikleri belirli etkinliklere </a:t>
          </a:r>
          <a:r>
            <a:rPr lang="tr-TR" sz="2800" dirty="0" smtClean="0"/>
            <a:t>bir bağımlılık geliştirebilmektedir. </a:t>
          </a:r>
          <a:endParaRPr lang="tr-TR" sz="2800" dirty="0"/>
        </a:p>
      </dgm:t>
    </dgm:pt>
    <dgm:pt modelId="{CA45C40D-A4D0-4D5A-A9FE-28DBB1EDB8AD}" type="parTrans" cxnId="{3BF11EAA-0765-486D-B701-ADA9752B470C}">
      <dgm:prSet/>
      <dgm:spPr/>
      <dgm:t>
        <a:bodyPr/>
        <a:lstStyle/>
        <a:p>
          <a:endParaRPr lang="tr-TR"/>
        </a:p>
      </dgm:t>
    </dgm:pt>
    <dgm:pt modelId="{A04E5D52-518F-4A31-B4EA-71DFDC61C541}" type="sibTrans" cxnId="{3BF11EAA-0765-486D-B701-ADA9752B470C}">
      <dgm:prSet/>
      <dgm:spPr/>
      <dgm:t>
        <a:bodyPr/>
        <a:lstStyle/>
        <a:p>
          <a:endParaRPr lang="tr-TR"/>
        </a:p>
      </dgm:t>
    </dgm:pt>
    <dgm:pt modelId="{C2228921-2706-44D2-B44E-73F352DCCB7D}">
      <dgm:prSet custT="1">
        <dgm:style>
          <a:lnRef idx="2">
            <a:schemeClr val="accent6"/>
          </a:lnRef>
          <a:fillRef idx="1">
            <a:schemeClr val="lt1"/>
          </a:fillRef>
          <a:effectRef idx="0">
            <a:schemeClr val="accent6"/>
          </a:effectRef>
          <a:fontRef idx="minor">
            <a:schemeClr val="dk1"/>
          </a:fontRef>
        </dgm:style>
      </dgm:prSet>
      <dgm:spPr/>
      <dgm:t>
        <a:bodyPr/>
        <a:lstStyle/>
        <a:p>
          <a:pPr rtl="0"/>
          <a:r>
            <a:rPr lang="tr-TR" sz="2800" dirty="0" smtClean="0"/>
            <a:t>Bu nedenle </a:t>
          </a:r>
          <a:r>
            <a:rPr lang="tr-TR" sz="2800" dirty="0" err="1" smtClean="0"/>
            <a:t>Young</a:t>
          </a:r>
          <a:r>
            <a:rPr lang="tr-TR" sz="2800" dirty="0" smtClean="0"/>
            <a:t> (2009)’a göre internet bağımlısı olan bireyler; </a:t>
          </a:r>
          <a:r>
            <a:rPr lang="tr-TR" sz="2800" b="1" u="sng" dirty="0" smtClean="0"/>
            <a:t>çevrimiçi kullanımın farklı yönlerine </a:t>
          </a:r>
          <a:r>
            <a:rPr lang="tr-TR" sz="2800" dirty="0" smtClean="0"/>
            <a:t>bağımlı hale gelmekle birlikte ve internet bağımlığının </a:t>
          </a:r>
          <a:r>
            <a:rPr lang="tr-TR" sz="2800" b="1" u="sng" dirty="0" smtClean="0"/>
            <a:t>aşırı oyun oynama, çevrimiçi cinsel meşguliyet ve e- posta/mesajlaşma </a:t>
          </a:r>
          <a:r>
            <a:rPr lang="tr-TR" sz="2800" dirty="0" smtClean="0"/>
            <a:t>üç alt türü bulunmaktadır. </a:t>
          </a:r>
          <a:endParaRPr lang="tr-TR" sz="2800" dirty="0"/>
        </a:p>
      </dgm:t>
    </dgm:pt>
    <dgm:pt modelId="{8CE20B14-A24E-4353-BB95-5077CD8E4B0F}" type="parTrans" cxnId="{CD33D995-5255-4E99-9EB3-A69B3A475FE9}">
      <dgm:prSet/>
      <dgm:spPr/>
      <dgm:t>
        <a:bodyPr/>
        <a:lstStyle/>
        <a:p>
          <a:endParaRPr lang="tr-TR"/>
        </a:p>
      </dgm:t>
    </dgm:pt>
    <dgm:pt modelId="{092C6226-C1CC-48A0-9D99-E8CB5953BC63}" type="sibTrans" cxnId="{CD33D995-5255-4E99-9EB3-A69B3A475FE9}">
      <dgm:prSet/>
      <dgm:spPr/>
      <dgm:t>
        <a:bodyPr/>
        <a:lstStyle/>
        <a:p>
          <a:endParaRPr lang="tr-TR"/>
        </a:p>
      </dgm:t>
    </dgm:pt>
    <dgm:pt modelId="{3DEAB5CB-0EDF-4BCE-AFDE-6260DD55A162}" type="pres">
      <dgm:prSet presAssocID="{238C687C-277C-4A1C-BB4C-2C59A0CF6C44}" presName="CompostProcess" presStyleCnt="0">
        <dgm:presLayoutVars>
          <dgm:dir/>
          <dgm:resizeHandles val="exact"/>
        </dgm:presLayoutVars>
      </dgm:prSet>
      <dgm:spPr/>
      <dgm:t>
        <a:bodyPr/>
        <a:lstStyle/>
        <a:p>
          <a:endParaRPr lang="tr-TR"/>
        </a:p>
      </dgm:t>
    </dgm:pt>
    <dgm:pt modelId="{F1309191-E2E6-410B-89D4-E12216F1E5B8}" type="pres">
      <dgm:prSet presAssocID="{238C687C-277C-4A1C-BB4C-2C59A0CF6C44}" presName="arrow" presStyleLbl="bgShp" presStyleIdx="0" presStyleCnt="1">
        <dgm:style>
          <a:lnRef idx="2">
            <a:schemeClr val="accent5">
              <a:shade val="50000"/>
            </a:schemeClr>
          </a:lnRef>
          <a:fillRef idx="1">
            <a:schemeClr val="accent5"/>
          </a:fillRef>
          <a:effectRef idx="0">
            <a:schemeClr val="accent5"/>
          </a:effectRef>
          <a:fontRef idx="minor">
            <a:schemeClr val="lt1"/>
          </a:fontRef>
        </dgm:style>
      </dgm:prSet>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 modelId="{03CFEC1C-33EF-4B88-AE60-FED8BECE01A8}" type="pres">
      <dgm:prSet presAssocID="{238C687C-277C-4A1C-BB4C-2C59A0CF6C44}" presName="linearProcess" presStyleCnt="0"/>
      <dgm:spPr/>
    </dgm:pt>
    <dgm:pt modelId="{EB70C193-85BC-409E-8547-BFFE242498FB}" type="pres">
      <dgm:prSet presAssocID="{AF622829-7AF2-445D-AF7E-E084D92ED146}" presName="textNode" presStyleLbl="node1" presStyleIdx="0" presStyleCnt="3" custScaleX="100119" custScaleY="161215">
        <dgm:presLayoutVars>
          <dgm:bulletEnabled val="1"/>
        </dgm:presLayoutVars>
      </dgm:prSet>
      <dgm:spPr/>
      <dgm:t>
        <a:bodyPr/>
        <a:lstStyle/>
        <a:p>
          <a:endParaRPr lang="tr-TR"/>
        </a:p>
      </dgm:t>
    </dgm:pt>
    <dgm:pt modelId="{EA13A63D-9F66-420F-8F0B-BFE9A4366D16}" type="pres">
      <dgm:prSet presAssocID="{48596ADD-DDCF-47FC-9354-A6D4CB7BABFA}" presName="sibTrans" presStyleCnt="0"/>
      <dgm:spPr/>
    </dgm:pt>
    <dgm:pt modelId="{D3F9D732-C4C6-49BB-9BAB-F29B07185147}" type="pres">
      <dgm:prSet presAssocID="{586F64D1-614F-4250-9A58-3E2A07A8FED7}" presName="textNode" presStyleLbl="node1" presStyleIdx="1" presStyleCnt="3" custScaleX="100119" custScaleY="161215">
        <dgm:presLayoutVars>
          <dgm:bulletEnabled val="1"/>
        </dgm:presLayoutVars>
      </dgm:prSet>
      <dgm:spPr/>
      <dgm:t>
        <a:bodyPr/>
        <a:lstStyle/>
        <a:p>
          <a:endParaRPr lang="tr-TR"/>
        </a:p>
      </dgm:t>
    </dgm:pt>
    <dgm:pt modelId="{780C1B4B-152B-4D5A-94AF-39AAC9838195}" type="pres">
      <dgm:prSet presAssocID="{A04E5D52-518F-4A31-B4EA-71DFDC61C541}" presName="sibTrans" presStyleCnt="0"/>
      <dgm:spPr/>
    </dgm:pt>
    <dgm:pt modelId="{32195B26-4DD6-4ECD-B156-1D82F0C1218B}" type="pres">
      <dgm:prSet presAssocID="{C2228921-2706-44D2-B44E-73F352DCCB7D}" presName="textNode" presStyleLbl="node1" presStyleIdx="2" presStyleCnt="3" custScaleX="100119" custScaleY="161215">
        <dgm:presLayoutVars>
          <dgm:bulletEnabled val="1"/>
        </dgm:presLayoutVars>
      </dgm:prSet>
      <dgm:spPr/>
      <dgm:t>
        <a:bodyPr/>
        <a:lstStyle/>
        <a:p>
          <a:endParaRPr lang="tr-TR"/>
        </a:p>
      </dgm:t>
    </dgm:pt>
  </dgm:ptLst>
  <dgm:cxnLst>
    <dgm:cxn modelId="{3BF11EAA-0765-486D-B701-ADA9752B470C}" srcId="{238C687C-277C-4A1C-BB4C-2C59A0CF6C44}" destId="{586F64D1-614F-4250-9A58-3E2A07A8FED7}" srcOrd="1" destOrd="0" parTransId="{CA45C40D-A4D0-4D5A-A9FE-28DBB1EDB8AD}" sibTransId="{A04E5D52-518F-4A31-B4EA-71DFDC61C541}"/>
    <dgm:cxn modelId="{FC0F462C-E20D-4CF5-B97D-C817E423B677}" srcId="{238C687C-277C-4A1C-BB4C-2C59A0CF6C44}" destId="{AF622829-7AF2-445D-AF7E-E084D92ED146}" srcOrd="0" destOrd="0" parTransId="{D0168093-4875-4A46-B027-2999E77B38B7}" sibTransId="{48596ADD-DDCF-47FC-9354-A6D4CB7BABFA}"/>
    <dgm:cxn modelId="{CA36E08E-231E-4A33-995D-9808D7A82BB9}" type="presOf" srcId="{C2228921-2706-44D2-B44E-73F352DCCB7D}" destId="{32195B26-4DD6-4ECD-B156-1D82F0C1218B}" srcOrd="0" destOrd="0" presId="urn:microsoft.com/office/officeart/2005/8/layout/hProcess9"/>
    <dgm:cxn modelId="{57FE623E-ED41-4335-86C9-6C487E00972C}" type="presOf" srcId="{AF622829-7AF2-445D-AF7E-E084D92ED146}" destId="{EB70C193-85BC-409E-8547-BFFE242498FB}" srcOrd="0" destOrd="0" presId="urn:microsoft.com/office/officeart/2005/8/layout/hProcess9"/>
    <dgm:cxn modelId="{E2D4A4F0-53F8-4602-A26D-343AD9CDF2E4}" type="presOf" srcId="{586F64D1-614F-4250-9A58-3E2A07A8FED7}" destId="{D3F9D732-C4C6-49BB-9BAB-F29B07185147}" srcOrd="0" destOrd="0" presId="urn:microsoft.com/office/officeart/2005/8/layout/hProcess9"/>
    <dgm:cxn modelId="{19779C40-442C-4D84-89C5-1B4EC76A4F33}" type="presOf" srcId="{238C687C-277C-4A1C-BB4C-2C59A0CF6C44}" destId="{3DEAB5CB-0EDF-4BCE-AFDE-6260DD55A162}" srcOrd="0" destOrd="0" presId="urn:microsoft.com/office/officeart/2005/8/layout/hProcess9"/>
    <dgm:cxn modelId="{CD33D995-5255-4E99-9EB3-A69B3A475FE9}" srcId="{238C687C-277C-4A1C-BB4C-2C59A0CF6C44}" destId="{C2228921-2706-44D2-B44E-73F352DCCB7D}" srcOrd="2" destOrd="0" parTransId="{8CE20B14-A24E-4353-BB95-5077CD8E4B0F}" sibTransId="{092C6226-C1CC-48A0-9D99-E8CB5953BC63}"/>
    <dgm:cxn modelId="{9D564558-424D-4DE7-AAE3-641EA0924D1B}" type="presParOf" srcId="{3DEAB5CB-0EDF-4BCE-AFDE-6260DD55A162}" destId="{F1309191-E2E6-410B-89D4-E12216F1E5B8}" srcOrd="0" destOrd="0" presId="urn:microsoft.com/office/officeart/2005/8/layout/hProcess9"/>
    <dgm:cxn modelId="{3FFE82E2-2092-4B13-A7A6-8D33940CC534}" type="presParOf" srcId="{3DEAB5CB-0EDF-4BCE-AFDE-6260DD55A162}" destId="{03CFEC1C-33EF-4B88-AE60-FED8BECE01A8}" srcOrd="1" destOrd="0" presId="urn:microsoft.com/office/officeart/2005/8/layout/hProcess9"/>
    <dgm:cxn modelId="{23796A35-FC36-4C69-87F9-449CBAC7B2C7}" type="presParOf" srcId="{03CFEC1C-33EF-4B88-AE60-FED8BECE01A8}" destId="{EB70C193-85BC-409E-8547-BFFE242498FB}" srcOrd="0" destOrd="0" presId="urn:microsoft.com/office/officeart/2005/8/layout/hProcess9"/>
    <dgm:cxn modelId="{462D13E6-7F6C-4EC1-9300-208E3CBFBB31}" type="presParOf" srcId="{03CFEC1C-33EF-4B88-AE60-FED8BECE01A8}" destId="{EA13A63D-9F66-420F-8F0B-BFE9A4366D16}" srcOrd="1" destOrd="0" presId="urn:microsoft.com/office/officeart/2005/8/layout/hProcess9"/>
    <dgm:cxn modelId="{0A35EB6C-072A-4EC4-ABA1-AB9CBE51B2E1}" type="presParOf" srcId="{03CFEC1C-33EF-4B88-AE60-FED8BECE01A8}" destId="{D3F9D732-C4C6-49BB-9BAB-F29B07185147}" srcOrd="2" destOrd="0" presId="urn:microsoft.com/office/officeart/2005/8/layout/hProcess9"/>
    <dgm:cxn modelId="{DF3C62FA-DBCE-4C01-A86D-D974C3725AD4}" type="presParOf" srcId="{03CFEC1C-33EF-4B88-AE60-FED8BECE01A8}" destId="{780C1B4B-152B-4D5A-94AF-39AAC9838195}" srcOrd="3" destOrd="0" presId="urn:microsoft.com/office/officeart/2005/8/layout/hProcess9"/>
    <dgm:cxn modelId="{6A7991D6-09E2-441B-A848-F9D546EAC9AF}" type="presParOf" srcId="{03CFEC1C-33EF-4B88-AE60-FED8BECE01A8}" destId="{32195B26-4DD6-4ECD-B156-1D82F0C1218B}"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E6848265-BDA8-4215-BB50-DCD32ED95C1E}"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tr-TR"/>
        </a:p>
      </dgm:t>
    </dgm:pt>
    <dgm:pt modelId="{BA8F0347-B383-4D28-8D35-B39C9DF24E77}">
      <dgm:prSet custT="1">
        <dgm:style>
          <a:lnRef idx="3">
            <a:schemeClr val="lt1"/>
          </a:lnRef>
          <a:fillRef idx="1">
            <a:schemeClr val="accent5"/>
          </a:fillRef>
          <a:effectRef idx="1">
            <a:schemeClr val="accent5"/>
          </a:effectRef>
          <a:fontRef idx="minor">
            <a:schemeClr val="lt1"/>
          </a:fontRef>
        </dgm:style>
      </dgm:prSet>
      <dgm:spPr/>
      <dgm:t>
        <a:bodyPr/>
        <a:lstStyle/>
        <a:p>
          <a:pPr rtl="0"/>
          <a:r>
            <a:rPr lang="tr-TR" sz="2800" b="1" dirty="0" err="1" smtClean="0">
              <a:solidFill>
                <a:schemeClr val="tx1"/>
              </a:solidFill>
            </a:rPr>
            <a:t>Kuss</a:t>
          </a:r>
          <a:r>
            <a:rPr lang="tr-TR" sz="2800" b="1" dirty="0" smtClean="0">
              <a:solidFill>
                <a:schemeClr val="tx1"/>
              </a:solidFill>
            </a:rPr>
            <a:t> ve </a:t>
          </a:r>
          <a:r>
            <a:rPr lang="tr-TR" sz="2800" b="1" dirty="0" err="1" smtClean="0">
              <a:solidFill>
                <a:schemeClr val="tx1"/>
              </a:solidFill>
            </a:rPr>
            <a:t>Griffiths'e</a:t>
          </a:r>
          <a:r>
            <a:rPr lang="tr-TR" sz="2800" b="1" dirty="0" smtClean="0">
              <a:solidFill>
                <a:schemeClr val="tx1"/>
              </a:solidFill>
            </a:rPr>
            <a:t> (2011) göre ise, beş farklı tür internet bağımlılığı bulunmaktadır. </a:t>
          </a:r>
          <a:endParaRPr lang="tr-TR" sz="2800" b="1" dirty="0">
            <a:solidFill>
              <a:schemeClr val="tx1"/>
            </a:solidFill>
          </a:endParaRPr>
        </a:p>
      </dgm:t>
    </dgm:pt>
    <dgm:pt modelId="{186CA89F-D481-4247-99A9-FDB4815DF125}" type="parTrans" cxnId="{06DFC89E-FFED-40C6-8FF1-5B8F1DABB270}">
      <dgm:prSet/>
      <dgm:spPr/>
      <dgm:t>
        <a:bodyPr/>
        <a:lstStyle/>
        <a:p>
          <a:endParaRPr lang="tr-TR"/>
        </a:p>
      </dgm:t>
    </dgm:pt>
    <dgm:pt modelId="{6519216B-3CD9-4EB7-9508-7112D99CEFAA}" type="sibTrans" cxnId="{06DFC89E-FFED-40C6-8FF1-5B8F1DABB270}">
      <dgm:prSet/>
      <dgm:spPr/>
      <dgm:t>
        <a:bodyPr/>
        <a:lstStyle/>
        <a:p>
          <a:endParaRPr lang="tr-TR"/>
        </a:p>
      </dgm:t>
    </dgm:pt>
    <dgm:pt modelId="{196E2E40-1BFF-4F65-A15F-CA7D89065B7D}">
      <dgm:prSet custT="1">
        <dgm:style>
          <a:lnRef idx="2">
            <a:schemeClr val="accent2"/>
          </a:lnRef>
          <a:fillRef idx="1">
            <a:schemeClr val="lt1"/>
          </a:fillRef>
          <a:effectRef idx="0">
            <a:schemeClr val="accent2"/>
          </a:effectRef>
          <a:fontRef idx="minor">
            <a:schemeClr val="dk1"/>
          </a:fontRef>
        </dgm:style>
      </dgm:prSet>
      <dgm:spPr/>
      <dgm:t>
        <a:bodyPr/>
        <a:lstStyle/>
        <a:p>
          <a:pPr rtl="0"/>
          <a:r>
            <a:rPr lang="tr-TR" sz="2800" smtClean="0"/>
            <a:t>Belirtilen internet bağımlılıkları arasında;</a:t>
          </a:r>
          <a:endParaRPr lang="tr-TR" sz="2800"/>
        </a:p>
      </dgm:t>
    </dgm:pt>
    <dgm:pt modelId="{D2B21797-5B4A-480E-A0C3-1FFBB4F2F21A}" type="parTrans" cxnId="{48F5003E-929E-4899-98AC-5D68D22B5719}">
      <dgm:prSet/>
      <dgm:spPr/>
      <dgm:t>
        <a:bodyPr/>
        <a:lstStyle/>
        <a:p>
          <a:endParaRPr lang="tr-TR"/>
        </a:p>
      </dgm:t>
    </dgm:pt>
    <dgm:pt modelId="{588E55C2-7A28-4D65-B9D2-8A04040AF8B6}" type="sibTrans" cxnId="{48F5003E-929E-4899-98AC-5D68D22B5719}">
      <dgm:prSet/>
      <dgm:spPr/>
      <dgm:t>
        <a:bodyPr/>
        <a:lstStyle/>
        <a:p>
          <a:endParaRPr lang="tr-TR"/>
        </a:p>
      </dgm:t>
    </dgm:pt>
    <dgm:pt modelId="{51A65C67-556C-41CA-9831-D4A86C7FBA49}">
      <dgm:prSet custT="1">
        <dgm:style>
          <a:lnRef idx="2">
            <a:schemeClr val="accent1"/>
          </a:lnRef>
          <a:fillRef idx="1">
            <a:schemeClr val="lt1"/>
          </a:fillRef>
          <a:effectRef idx="0">
            <a:schemeClr val="accent1"/>
          </a:effectRef>
          <a:fontRef idx="minor">
            <a:schemeClr val="dk1"/>
          </a:fontRef>
        </dgm:style>
      </dgm:prSet>
      <dgm:spPr/>
      <dgm:t>
        <a:bodyPr/>
        <a:lstStyle/>
        <a:p>
          <a:pPr rtl="0"/>
          <a:r>
            <a:rPr lang="tr-TR" sz="2800" smtClean="0"/>
            <a:t>“bilgisayar bağımlılığı (bilgisayar oyunu bağımlılığı)”, </a:t>
          </a:r>
          <a:endParaRPr lang="tr-TR" sz="2800"/>
        </a:p>
      </dgm:t>
    </dgm:pt>
    <dgm:pt modelId="{4D2DCD3C-FC0D-47B2-8AC8-F34A33696023}" type="parTrans" cxnId="{362C0130-3CC9-4B9F-8A24-502DC46B382B}">
      <dgm:prSet/>
      <dgm:spPr/>
      <dgm:t>
        <a:bodyPr/>
        <a:lstStyle/>
        <a:p>
          <a:endParaRPr lang="tr-TR"/>
        </a:p>
      </dgm:t>
    </dgm:pt>
    <dgm:pt modelId="{33DE9763-AE53-4FF1-B9CE-EBF7A1B9A8C7}" type="sibTrans" cxnId="{362C0130-3CC9-4B9F-8A24-502DC46B382B}">
      <dgm:prSet/>
      <dgm:spPr/>
      <dgm:t>
        <a:bodyPr/>
        <a:lstStyle/>
        <a:p>
          <a:endParaRPr lang="tr-TR"/>
        </a:p>
      </dgm:t>
    </dgm:pt>
    <dgm:pt modelId="{88C64D14-746A-402D-8CCE-A45D6B88037B}">
      <dgm:prSet custT="1">
        <dgm:style>
          <a:lnRef idx="2">
            <a:schemeClr val="accent3"/>
          </a:lnRef>
          <a:fillRef idx="1">
            <a:schemeClr val="lt1"/>
          </a:fillRef>
          <a:effectRef idx="0">
            <a:schemeClr val="accent3"/>
          </a:effectRef>
          <a:fontRef idx="minor">
            <a:schemeClr val="dk1"/>
          </a:fontRef>
        </dgm:style>
      </dgm:prSet>
      <dgm:spPr/>
      <dgm:t>
        <a:bodyPr/>
        <a:lstStyle/>
        <a:p>
          <a:pPr rtl="0"/>
          <a:r>
            <a:rPr lang="tr-TR" sz="2800" dirty="0" smtClean="0"/>
            <a:t>“aşırı bilgi yüklemesi (</a:t>
          </a:r>
          <a:r>
            <a:rPr lang="tr-TR" sz="2800" dirty="0" err="1" smtClean="0"/>
            <a:t>web'de</a:t>
          </a:r>
          <a:r>
            <a:rPr lang="tr-TR" sz="2800" dirty="0" smtClean="0"/>
            <a:t> gezinme bağımlılığı)”, </a:t>
          </a:r>
          <a:endParaRPr lang="tr-TR" sz="2800" dirty="0"/>
        </a:p>
      </dgm:t>
    </dgm:pt>
    <dgm:pt modelId="{284D187D-7666-4CAD-A6FC-6EF1CC9D8AF4}" type="parTrans" cxnId="{862FB1E0-5835-47AB-9742-0747974B83AB}">
      <dgm:prSet/>
      <dgm:spPr/>
      <dgm:t>
        <a:bodyPr/>
        <a:lstStyle/>
        <a:p>
          <a:endParaRPr lang="tr-TR"/>
        </a:p>
      </dgm:t>
    </dgm:pt>
    <dgm:pt modelId="{38D384C0-3C7F-43B9-A3CE-E3722BA5A3FF}" type="sibTrans" cxnId="{862FB1E0-5835-47AB-9742-0747974B83AB}">
      <dgm:prSet/>
      <dgm:spPr/>
      <dgm:t>
        <a:bodyPr/>
        <a:lstStyle/>
        <a:p>
          <a:endParaRPr lang="tr-TR"/>
        </a:p>
      </dgm:t>
    </dgm:pt>
    <dgm:pt modelId="{8FE49EEF-8FD4-4A10-8ACF-2BED72CDC4F3}">
      <dgm:prSet custT="1">
        <dgm:style>
          <a:lnRef idx="2">
            <a:schemeClr val="accent5"/>
          </a:lnRef>
          <a:fillRef idx="1">
            <a:schemeClr val="lt1"/>
          </a:fillRef>
          <a:effectRef idx="0">
            <a:schemeClr val="accent5"/>
          </a:effectRef>
          <a:fontRef idx="minor">
            <a:schemeClr val="dk1"/>
          </a:fontRef>
        </dgm:style>
      </dgm:prSet>
      <dgm:spPr/>
      <dgm:t>
        <a:bodyPr/>
        <a:lstStyle/>
        <a:p>
          <a:pPr rtl="0"/>
          <a:r>
            <a:rPr lang="tr-TR" sz="2800" smtClean="0"/>
            <a:t>“online zorunluluklar (çevrimiçi kumar veya çevrimiçi alışveriş bağımlılığı)”, </a:t>
          </a:r>
          <a:endParaRPr lang="tr-TR" sz="2800"/>
        </a:p>
      </dgm:t>
    </dgm:pt>
    <dgm:pt modelId="{6037CEE2-189D-4B17-9983-43F4F15923E3}" type="parTrans" cxnId="{A28534CA-2D1C-49D8-9818-6A4D8BB6164E}">
      <dgm:prSet/>
      <dgm:spPr/>
      <dgm:t>
        <a:bodyPr/>
        <a:lstStyle/>
        <a:p>
          <a:endParaRPr lang="tr-TR"/>
        </a:p>
      </dgm:t>
    </dgm:pt>
    <dgm:pt modelId="{DDFE1481-75DA-43F3-922F-65ED6BC23D8C}" type="sibTrans" cxnId="{A28534CA-2D1C-49D8-9818-6A4D8BB6164E}">
      <dgm:prSet/>
      <dgm:spPr/>
      <dgm:t>
        <a:bodyPr/>
        <a:lstStyle/>
        <a:p>
          <a:endParaRPr lang="tr-TR"/>
        </a:p>
      </dgm:t>
    </dgm:pt>
    <dgm:pt modelId="{A19FF4AC-59AD-4830-B3FA-D75FFECEF332}">
      <dgm:prSet custT="1">
        <dgm:style>
          <a:lnRef idx="2">
            <a:schemeClr val="accent6"/>
          </a:lnRef>
          <a:fillRef idx="1">
            <a:schemeClr val="lt1"/>
          </a:fillRef>
          <a:effectRef idx="0">
            <a:schemeClr val="accent6"/>
          </a:effectRef>
          <a:fontRef idx="minor">
            <a:schemeClr val="dk1"/>
          </a:fontRef>
        </dgm:style>
      </dgm:prSet>
      <dgm:spPr/>
      <dgm:t>
        <a:bodyPr/>
        <a:lstStyle/>
        <a:p>
          <a:pPr rtl="0"/>
          <a:r>
            <a:rPr lang="tr-TR" sz="2800" smtClean="0"/>
            <a:t>“siber cinsel bağımlılık (çevrimiçi pornografi veya çevrimiçi seks bağımlılığı)” </a:t>
          </a:r>
          <a:endParaRPr lang="tr-TR" sz="2800"/>
        </a:p>
      </dgm:t>
    </dgm:pt>
    <dgm:pt modelId="{A27587D2-8A7F-4A6C-9A5E-0C588F22FE89}" type="parTrans" cxnId="{BB61EAA0-D18B-44BD-92AD-5B8E321851B9}">
      <dgm:prSet/>
      <dgm:spPr/>
      <dgm:t>
        <a:bodyPr/>
        <a:lstStyle/>
        <a:p>
          <a:endParaRPr lang="tr-TR"/>
        </a:p>
      </dgm:t>
    </dgm:pt>
    <dgm:pt modelId="{D732FFA7-F2F1-48BA-B207-D656CDCC52D4}" type="sibTrans" cxnId="{BB61EAA0-D18B-44BD-92AD-5B8E321851B9}">
      <dgm:prSet/>
      <dgm:spPr/>
      <dgm:t>
        <a:bodyPr/>
        <a:lstStyle/>
        <a:p>
          <a:endParaRPr lang="tr-TR"/>
        </a:p>
      </dgm:t>
    </dgm:pt>
    <dgm:pt modelId="{A8E963A5-CBAF-416F-A059-8DFE388BC22C}">
      <dgm:prSet custT="1">
        <dgm:style>
          <a:lnRef idx="2">
            <a:schemeClr val="accent4"/>
          </a:lnRef>
          <a:fillRef idx="1">
            <a:schemeClr val="lt1"/>
          </a:fillRef>
          <a:effectRef idx="0">
            <a:schemeClr val="accent4"/>
          </a:effectRef>
          <a:fontRef idx="minor">
            <a:schemeClr val="dk1"/>
          </a:fontRef>
        </dgm:style>
      </dgm:prSet>
      <dgm:spPr/>
      <dgm:t>
        <a:bodyPr/>
        <a:lstStyle/>
        <a:p>
          <a:pPr rtl="0"/>
          <a:r>
            <a:rPr lang="tr-TR" sz="2800" dirty="0" smtClean="0"/>
            <a:t>“siber ilişki bağımlılığı (çevrimiçi ilişkilere bağımlılık)”</a:t>
          </a:r>
          <a:endParaRPr lang="tr-TR" sz="2800" dirty="0"/>
        </a:p>
      </dgm:t>
    </dgm:pt>
    <dgm:pt modelId="{56A2F135-2541-4747-AD91-979740081C4F}" type="parTrans" cxnId="{7027CA38-A33F-44E5-A781-A7A34F53A423}">
      <dgm:prSet/>
      <dgm:spPr/>
      <dgm:t>
        <a:bodyPr/>
        <a:lstStyle/>
        <a:p>
          <a:endParaRPr lang="tr-TR"/>
        </a:p>
      </dgm:t>
    </dgm:pt>
    <dgm:pt modelId="{1DE075F9-6ADB-48CA-8290-9C821DFE15BE}" type="sibTrans" cxnId="{7027CA38-A33F-44E5-A781-A7A34F53A423}">
      <dgm:prSet/>
      <dgm:spPr/>
      <dgm:t>
        <a:bodyPr/>
        <a:lstStyle/>
        <a:p>
          <a:endParaRPr lang="tr-TR"/>
        </a:p>
      </dgm:t>
    </dgm:pt>
    <dgm:pt modelId="{5CDC5B01-F2D1-433F-A6C3-6DE4A7FCA66B}" type="pres">
      <dgm:prSet presAssocID="{E6848265-BDA8-4215-BB50-DCD32ED95C1E}" presName="Name0" presStyleCnt="0">
        <dgm:presLayoutVars>
          <dgm:dir/>
          <dgm:animLvl val="lvl"/>
          <dgm:resizeHandles val="exact"/>
        </dgm:presLayoutVars>
      </dgm:prSet>
      <dgm:spPr/>
      <dgm:t>
        <a:bodyPr/>
        <a:lstStyle/>
        <a:p>
          <a:endParaRPr lang="tr-TR"/>
        </a:p>
      </dgm:t>
    </dgm:pt>
    <dgm:pt modelId="{CC435D0F-E34E-4925-80F2-F05759B2EBDF}" type="pres">
      <dgm:prSet presAssocID="{A8E963A5-CBAF-416F-A059-8DFE388BC22C}" presName="boxAndChildren" presStyleCnt="0"/>
      <dgm:spPr/>
    </dgm:pt>
    <dgm:pt modelId="{5ACDA290-B7DE-4EE6-9E56-0345AD0A9CC1}" type="pres">
      <dgm:prSet presAssocID="{A8E963A5-CBAF-416F-A059-8DFE388BC22C}" presName="parentTextBox" presStyleLbl="node1" presStyleIdx="0" presStyleCnt="7"/>
      <dgm:spPr/>
      <dgm:t>
        <a:bodyPr/>
        <a:lstStyle/>
        <a:p>
          <a:endParaRPr lang="tr-TR"/>
        </a:p>
      </dgm:t>
    </dgm:pt>
    <dgm:pt modelId="{2C80719B-06C8-457C-A92B-7B06B2F571C6}" type="pres">
      <dgm:prSet presAssocID="{D732FFA7-F2F1-48BA-B207-D656CDCC52D4}" presName="sp" presStyleCnt="0"/>
      <dgm:spPr/>
    </dgm:pt>
    <dgm:pt modelId="{5F9B7151-7C12-411D-9EBF-2930217EF7BE}" type="pres">
      <dgm:prSet presAssocID="{A19FF4AC-59AD-4830-B3FA-D75FFECEF332}" presName="arrowAndChildren" presStyleCnt="0"/>
      <dgm:spPr/>
    </dgm:pt>
    <dgm:pt modelId="{5B06B501-1158-41C4-B7F9-D33FB1EF5080}" type="pres">
      <dgm:prSet presAssocID="{A19FF4AC-59AD-4830-B3FA-D75FFECEF332}" presName="parentTextArrow" presStyleLbl="node1" presStyleIdx="1" presStyleCnt="7"/>
      <dgm:spPr/>
      <dgm:t>
        <a:bodyPr/>
        <a:lstStyle/>
        <a:p>
          <a:endParaRPr lang="tr-TR"/>
        </a:p>
      </dgm:t>
    </dgm:pt>
    <dgm:pt modelId="{9C10A18C-AD4F-4FA2-A163-466FB6AF2137}" type="pres">
      <dgm:prSet presAssocID="{DDFE1481-75DA-43F3-922F-65ED6BC23D8C}" presName="sp" presStyleCnt="0"/>
      <dgm:spPr/>
    </dgm:pt>
    <dgm:pt modelId="{024D4EA7-DAD3-463B-9082-362DCEBF80BF}" type="pres">
      <dgm:prSet presAssocID="{8FE49EEF-8FD4-4A10-8ACF-2BED72CDC4F3}" presName="arrowAndChildren" presStyleCnt="0"/>
      <dgm:spPr/>
    </dgm:pt>
    <dgm:pt modelId="{DA094B22-7AB9-47D1-A23F-B827083C2D75}" type="pres">
      <dgm:prSet presAssocID="{8FE49EEF-8FD4-4A10-8ACF-2BED72CDC4F3}" presName="parentTextArrow" presStyleLbl="node1" presStyleIdx="2" presStyleCnt="7"/>
      <dgm:spPr/>
      <dgm:t>
        <a:bodyPr/>
        <a:lstStyle/>
        <a:p>
          <a:endParaRPr lang="tr-TR"/>
        </a:p>
      </dgm:t>
    </dgm:pt>
    <dgm:pt modelId="{012B7998-BE9E-40D6-B419-8E9766809B97}" type="pres">
      <dgm:prSet presAssocID="{38D384C0-3C7F-43B9-A3CE-E3722BA5A3FF}" presName="sp" presStyleCnt="0"/>
      <dgm:spPr/>
    </dgm:pt>
    <dgm:pt modelId="{1A64CE37-8409-4823-972F-AB99B91805DD}" type="pres">
      <dgm:prSet presAssocID="{88C64D14-746A-402D-8CCE-A45D6B88037B}" presName="arrowAndChildren" presStyleCnt="0"/>
      <dgm:spPr/>
    </dgm:pt>
    <dgm:pt modelId="{390CD8B8-291F-4D3C-ACB7-FC758C72509A}" type="pres">
      <dgm:prSet presAssocID="{88C64D14-746A-402D-8CCE-A45D6B88037B}" presName="parentTextArrow" presStyleLbl="node1" presStyleIdx="3" presStyleCnt="7"/>
      <dgm:spPr/>
      <dgm:t>
        <a:bodyPr/>
        <a:lstStyle/>
        <a:p>
          <a:endParaRPr lang="tr-TR"/>
        </a:p>
      </dgm:t>
    </dgm:pt>
    <dgm:pt modelId="{6E659F3F-1079-4AF5-9C5E-5417F7ACF1D8}" type="pres">
      <dgm:prSet presAssocID="{33DE9763-AE53-4FF1-B9CE-EBF7A1B9A8C7}" presName="sp" presStyleCnt="0"/>
      <dgm:spPr/>
    </dgm:pt>
    <dgm:pt modelId="{4DB239B7-80DC-4B5F-B754-05EDF0D55A1D}" type="pres">
      <dgm:prSet presAssocID="{51A65C67-556C-41CA-9831-D4A86C7FBA49}" presName="arrowAndChildren" presStyleCnt="0"/>
      <dgm:spPr/>
    </dgm:pt>
    <dgm:pt modelId="{DC79B0C0-7038-4569-A1C9-32ACAA61338D}" type="pres">
      <dgm:prSet presAssocID="{51A65C67-556C-41CA-9831-D4A86C7FBA49}" presName="parentTextArrow" presStyleLbl="node1" presStyleIdx="4" presStyleCnt="7"/>
      <dgm:spPr/>
      <dgm:t>
        <a:bodyPr/>
        <a:lstStyle/>
        <a:p>
          <a:endParaRPr lang="tr-TR"/>
        </a:p>
      </dgm:t>
    </dgm:pt>
    <dgm:pt modelId="{C3902D76-EE09-4FE9-88AC-3B3AA0A64B6F}" type="pres">
      <dgm:prSet presAssocID="{588E55C2-7A28-4D65-B9D2-8A04040AF8B6}" presName="sp" presStyleCnt="0"/>
      <dgm:spPr/>
    </dgm:pt>
    <dgm:pt modelId="{98EE8AD8-4895-48E7-888F-3D7D2A5A2E94}" type="pres">
      <dgm:prSet presAssocID="{196E2E40-1BFF-4F65-A15F-CA7D89065B7D}" presName="arrowAndChildren" presStyleCnt="0"/>
      <dgm:spPr/>
    </dgm:pt>
    <dgm:pt modelId="{F13A0E87-D55D-4261-B498-35C51855687A}" type="pres">
      <dgm:prSet presAssocID="{196E2E40-1BFF-4F65-A15F-CA7D89065B7D}" presName="parentTextArrow" presStyleLbl="node1" presStyleIdx="5" presStyleCnt="7"/>
      <dgm:spPr/>
      <dgm:t>
        <a:bodyPr/>
        <a:lstStyle/>
        <a:p>
          <a:endParaRPr lang="tr-TR"/>
        </a:p>
      </dgm:t>
    </dgm:pt>
    <dgm:pt modelId="{8E177473-AD5A-4A99-BC5F-3B00F979E2A0}" type="pres">
      <dgm:prSet presAssocID="{6519216B-3CD9-4EB7-9508-7112D99CEFAA}" presName="sp" presStyleCnt="0"/>
      <dgm:spPr/>
    </dgm:pt>
    <dgm:pt modelId="{47131B05-8952-43CB-8529-50B85BC41998}" type="pres">
      <dgm:prSet presAssocID="{BA8F0347-B383-4D28-8D35-B39C9DF24E77}" presName="arrowAndChildren" presStyleCnt="0"/>
      <dgm:spPr/>
    </dgm:pt>
    <dgm:pt modelId="{4B46A818-CABB-4226-8D0A-7A935AAAD46E}" type="pres">
      <dgm:prSet presAssocID="{BA8F0347-B383-4D28-8D35-B39C9DF24E77}" presName="parentTextArrow" presStyleLbl="node1" presStyleIdx="6" presStyleCnt="7"/>
      <dgm:spPr/>
      <dgm:t>
        <a:bodyPr/>
        <a:lstStyle/>
        <a:p>
          <a:endParaRPr lang="tr-TR"/>
        </a:p>
      </dgm:t>
    </dgm:pt>
  </dgm:ptLst>
  <dgm:cxnLst>
    <dgm:cxn modelId="{06DFC89E-FFED-40C6-8FF1-5B8F1DABB270}" srcId="{E6848265-BDA8-4215-BB50-DCD32ED95C1E}" destId="{BA8F0347-B383-4D28-8D35-B39C9DF24E77}" srcOrd="0" destOrd="0" parTransId="{186CA89F-D481-4247-99A9-FDB4815DF125}" sibTransId="{6519216B-3CD9-4EB7-9508-7112D99CEFAA}"/>
    <dgm:cxn modelId="{6C0E10C5-62F1-407B-A802-3D264BF3B2DC}" type="presOf" srcId="{E6848265-BDA8-4215-BB50-DCD32ED95C1E}" destId="{5CDC5B01-F2D1-433F-A6C3-6DE4A7FCA66B}" srcOrd="0" destOrd="0" presId="urn:microsoft.com/office/officeart/2005/8/layout/process4"/>
    <dgm:cxn modelId="{BB61EAA0-D18B-44BD-92AD-5B8E321851B9}" srcId="{E6848265-BDA8-4215-BB50-DCD32ED95C1E}" destId="{A19FF4AC-59AD-4830-B3FA-D75FFECEF332}" srcOrd="5" destOrd="0" parTransId="{A27587D2-8A7F-4A6C-9A5E-0C588F22FE89}" sibTransId="{D732FFA7-F2F1-48BA-B207-D656CDCC52D4}"/>
    <dgm:cxn modelId="{362C0130-3CC9-4B9F-8A24-502DC46B382B}" srcId="{E6848265-BDA8-4215-BB50-DCD32ED95C1E}" destId="{51A65C67-556C-41CA-9831-D4A86C7FBA49}" srcOrd="2" destOrd="0" parTransId="{4D2DCD3C-FC0D-47B2-8AC8-F34A33696023}" sibTransId="{33DE9763-AE53-4FF1-B9CE-EBF7A1B9A8C7}"/>
    <dgm:cxn modelId="{AE13F869-CB3E-451E-BC1F-633DE99A0AC1}" type="presOf" srcId="{BA8F0347-B383-4D28-8D35-B39C9DF24E77}" destId="{4B46A818-CABB-4226-8D0A-7A935AAAD46E}" srcOrd="0" destOrd="0" presId="urn:microsoft.com/office/officeart/2005/8/layout/process4"/>
    <dgm:cxn modelId="{862FB1E0-5835-47AB-9742-0747974B83AB}" srcId="{E6848265-BDA8-4215-BB50-DCD32ED95C1E}" destId="{88C64D14-746A-402D-8CCE-A45D6B88037B}" srcOrd="3" destOrd="0" parTransId="{284D187D-7666-4CAD-A6FC-6EF1CC9D8AF4}" sibTransId="{38D384C0-3C7F-43B9-A3CE-E3722BA5A3FF}"/>
    <dgm:cxn modelId="{A28534CA-2D1C-49D8-9818-6A4D8BB6164E}" srcId="{E6848265-BDA8-4215-BB50-DCD32ED95C1E}" destId="{8FE49EEF-8FD4-4A10-8ACF-2BED72CDC4F3}" srcOrd="4" destOrd="0" parTransId="{6037CEE2-189D-4B17-9983-43F4F15923E3}" sibTransId="{DDFE1481-75DA-43F3-922F-65ED6BC23D8C}"/>
    <dgm:cxn modelId="{A467A990-0FB8-4BF2-81F0-87CF237929FF}" type="presOf" srcId="{A8E963A5-CBAF-416F-A059-8DFE388BC22C}" destId="{5ACDA290-B7DE-4EE6-9E56-0345AD0A9CC1}" srcOrd="0" destOrd="0" presId="urn:microsoft.com/office/officeart/2005/8/layout/process4"/>
    <dgm:cxn modelId="{7027CA38-A33F-44E5-A781-A7A34F53A423}" srcId="{E6848265-BDA8-4215-BB50-DCD32ED95C1E}" destId="{A8E963A5-CBAF-416F-A059-8DFE388BC22C}" srcOrd="6" destOrd="0" parTransId="{56A2F135-2541-4747-AD91-979740081C4F}" sibTransId="{1DE075F9-6ADB-48CA-8290-9C821DFE15BE}"/>
    <dgm:cxn modelId="{D2C2F5DE-EE8D-414A-99E3-CA49191AC82E}" type="presOf" srcId="{A19FF4AC-59AD-4830-B3FA-D75FFECEF332}" destId="{5B06B501-1158-41C4-B7F9-D33FB1EF5080}" srcOrd="0" destOrd="0" presId="urn:microsoft.com/office/officeart/2005/8/layout/process4"/>
    <dgm:cxn modelId="{0C60C58B-447A-449C-87E9-AB521F297612}" type="presOf" srcId="{51A65C67-556C-41CA-9831-D4A86C7FBA49}" destId="{DC79B0C0-7038-4569-A1C9-32ACAA61338D}" srcOrd="0" destOrd="0" presId="urn:microsoft.com/office/officeart/2005/8/layout/process4"/>
    <dgm:cxn modelId="{3BE4999E-9681-430E-B91F-9A10EAF54CFF}" type="presOf" srcId="{88C64D14-746A-402D-8CCE-A45D6B88037B}" destId="{390CD8B8-291F-4D3C-ACB7-FC758C72509A}" srcOrd="0" destOrd="0" presId="urn:microsoft.com/office/officeart/2005/8/layout/process4"/>
    <dgm:cxn modelId="{5D45C147-AEDB-4F6F-8AAD-8735FD46C9A6}" type="presOf" srcId="{8FE49EEF-8FD4-4A10-8ACF-2BED72CDC4F3}" destId="{DA094B22-7AB9-47D1-A23F-B827083C2D75}" srcOrd="0" destOrd="0" presId="urn:microsoft.com/office/officeart/2005/8/layout/process4"/>
    <dgm:cxn modelId="{48F5003E-929E-4899-98AC-5D68D22B5719}" srcId="{E6848265-BDA8-4215-BB50-DCD32ED95C1E}" destId="{196E2E40-1BFF-4F65-A15F-CA7D89065B7D}" srcOrd="1" destOrd="0" parTransId="{D2B21797-5B4A-480E-A0C3-1FFBB4F2F21A}" sibTransId="{588E55C2-7A28-4D65-B9D2-8A04040AF8B6}"/>
    <dgm:cxn modelId="{B596DB79-390C-4240-9C35-6D93B37A4A16}" type="presOf" srcId="{196E2E40-1BFF-4F65-A15F-CA7D89065B7D}" destId="{F13A0E87-D55D-4261-B498-35C51855687A}" srcOrd="0" destOrd="0" presId="urn:microsoft.com/office/officeart/2005/8/layout/process4"/>
    <dgm:cxn modelId="{8F0B5754-8EF6-4BF8-8A63-A6E963C3F389}" type="presParOf" srcId="{5CDC5B01-F2D1-433F-A6C3-6DE4A7FCA66B}" destId="{CC435D0F-E34E-4925-80F2-F05759B2EBDF}" srcOrd="0" destOrd="0" presId="urn:microsoft.com/office/officeart/2005/8/layout/process4"/>
    <dgm:cxn modelId="{48A6178D-2F86-4DE9-9A6B-31E974C59C09}" type="presParOf" srcId="{CC435D0F-E34E-4925-80F2-F05759B2EBDF}" destId="{5ACDA290-B7DE-4EE6-9E56-0345AD0A9CC1}" srcOrd="0" destOrd="0" presId="urn:microsoft.com/office/officeart/2005/8/layout/process4"/>
    <dgm:cxn modelId="{2D11D28D-777F-46D4-B374-B4F451EF55F7}" type="presParOf" srcId="{5CDC5B01-F2D1-433F-A6C3-6DE4A7FCA66B}" destId="{2C80719B-06C8-457C-A92B-7B06B2F571C6}" srcOrd="1" destOrd="0" presId="urn:microsoft.com/office/officeart/2005/8/layout/process4"/>
    <dgm:cxn modelId="{2D173004-8354-4852-AB5C-6FF92A307D30}" type="presParOf" srcId="{5CDC5B01-F2D1-433F-A6C3-6DE4A7FCA66B}" destId="{5F9B7151-7C12-411D-9EBF-2930217EF7BE}" srcOrd="2" destOrd="0" presId="urn:microsoft.com/office/officeart/2005/8/layout/process4"/>
    <dgm:cxn modelId="{7D462481-82B8-4BF6-91E8-4077729D9390}" type="presParOf" srcId="{5F9B7151-7C12-411D-9EBF-2930217EF7BE}" destId="{5B06B501-1158-41C4-B7F9-D33FB1EF5080}" srcOrd="0" destOrd="0" presId="urn:microsoft.com/office/officeart/2005/8/layout/process4"/>
    <dgm:cxn modelId="{241C04D7-3196-4EC0-A1C3-16BCC471584F}" type="presParOf" srcId="{5CDC5B01-F2D1-433F-A6C3-6DE4A7FCA66B}" destId="{9C10A18C-AD4F-4FA2-A163-466FB6AF2137}" srcOrd="3" destOrd="0" presId="urn:microsoft.com/office/officeart/2005/8/layout/process4"/>
    <dgm:cxn modelId="{F2BC7172-05EA-40C3-940A-FBEC61F5B4B9}" type="presParOf" srcId="{5CDC5B01-F2D1-433F-A6C3-6DE4A7FCA66B}" destId="{024D4EA7-DAD3-463B-9082-362DCEBF80BF}" srcOrd="4" destOrd="0" presId="urn:microsoft.com/office/officeart/2005/8/layout/process4"/>
    <dgm:cxn modelId="{4911ED80-96FB-4E63-B96D-9AE88EF100F5}" type="presParOf" srcId="{024D4EA7-DAD3-463B-9082-362DCEBF80BF}" destId="{DA094B22-7AB9-47D1-A23F-B827083C2D75}" srcOrd="0" destOrd="0" presId="urn:microsoft.com/office/officeart/2005/8/layout/process4"/>
    <dgm:cxn modelId="{D04E536B-3EC8-4A8C-B958-C84331C8F6EA}" type="presParOf" srcId="{5CDC5B01-F2D1-433F-A6C3-6DE4A7FCA66B}" destId="{012B7998-BE9E-40D6-B419-8E9766809B97}" srcOrd="5" destOrd="0" presId="urn:microsoft.com/office/officeart/2005/8/layout/process4"/>
    <dgm:cxn modelId="{102886A4-7689-4926-A319-6D17E0BAD836}" type="presParOf" srcId="{5CDC5B01-F2D1-433F-A6C3-6DE4A7FCA66B}" destId="{1A64CE37-8409-4823-972F-AB99B91805DD}" srcOrd="6" destOrd="0" presId="urn:microsoft.com/office/officeart/2005/8/layout/process4"/>
    <dgm:cxn modelId="{C75DEFD0-BC4F-4D58-988D-1294105D5905}" type="presParOf" srcId="{1A64CE37-8409-4823-972F-AB99B91805DD}" destId="{390CD8B8-291F-4D3C-ACB7-FC758C72509A}" srcOrd="0" destOrd="0" presId="urn:microsoft.com/office/officeart/2005/8/layout/process4"/>
    <dgm:cxn modelId="{3DDD3C0B-530B-4F07-9E31-FFFB7FAE863E}" type="presParOf" srcId="{5CDC5B01-F2D1-433F-A6C3-6DE4A7FCA66B}" destId="{6E659F3F-1079-4AF5-9C5E-5417F7ACF1D8}" srcOrd="7" destOrd="0" presId="urn:microsoft.com/office/officeart/2005/8/layout/process4"/>
    <dgm:cxn modelId="{B13D6E0B-84F1-4BF9-B675-3FDDD9D80DA1}" type="presParOf" srcId="{5CDC5B01-F2D1-433F-A6C3-6DE4A7FCA66B}" destId="{4DB239B7-80DC-4B5F-B754-05EDF0D55A1D}" srcOrd="8" destOrd="0" presId="urn:microsoft.com/office/officeart/2005/8/layout/process4"/>
    <dgm:cxn modelId="{BC1F7901-A8D5-426B-8DC1-D37DD63E49CB}" type="presParOf" srcId="{4DB239B7-80DC-4B5F-B754-05EDF0D55A1D}" destId="{DC79B0C0-7038-4569-A1C9-32ACAA61338D}" srcOrd="0" destOrd="0" presId="urn:microsoft.com/office/officeart/2005/8/layout/process4"/>
    <dgm:cxn modelId="{398A16AE-0F4C-45EF-BF5B-C1C564F8200A}" type="presParOf" srcId="{5CDC5B01-F2D1-433F-A6C3-6DE4A7FCA66B}" destId="{C3902D76-EE09-4FE9-88AC-3B3AA0A64B6F}" srcOrd="9" destOrd="0" presId="urn:microsoft.com/office/officeart/2005/8/layout/process4"/>
    <dgm:cxn modelId="{DA3FF054-D332-4E29-8E96-ABD7AFD5C072}" type="presParOf" srcId="{5CDC5B01-F2D1-433F-A6C3-6DE4A7FCA66B}" destId="{98EE8AD8-4895-48E7-888F-3D7D2A5A2E94}" srcOrd="10" destOrd="0" presId="urn:microsoft.com/office/officeart/2005/8/layout/process4"/>
    <dgm:cxn modelId="{78C2CEC6-C35E-4B68-88EC-FDCC53E2FCBE}" type="presParOf" srcId="{98EE8AD8-4895-48E7-888F-3D7D2A5A2E94}" destId="{F13A0E87-D55D-4261-B498-35C51855687A}" srcOrd="0" destOrd="0" presId="urn:microsoft.com/office/officeart/2005/8/layout/process4"/>
    <dgm:cxn modelId="{B2D8F3AB-1CC7-498B-82DB-D5485405E56B}" type="presParOf" srcId="{5CDC5B01-F2D1-433F-A6C3-6DE4A7FCA66B}" destId="{8E177473-AD5A-4A99-BC5F-3B00F979E2A0}" srcOrd="11" destOrd="0" presId="urn:microsoft.com/office/officeart/2005/8/layout/process4"/>
    <dgm:cxn modelId="{C7E01D78-F49B-4BB3-ABE3-DD55AFED54E7}" type="presParOf" srcId="{5CDC5B01-F2D1-433F-A6C3-6DE4A7FCA66B}" destId="{47131B05-8952-43CB-8529-50B85BC41998}" srcOrd="12" destOrd="0" presId="urn:microsoft.com/office/officeart/2005/8/layout/process4"/>
    <dgm:cxn modelId="{F4A103A1-557C-4FC6-8B4A-015465BD9DC6}" type="presParOf" srcId="{47131B05-8952-43CB-8529-50B85BC41998}" destId="{4B46A818-CABB-4226-8D0A-7A935AAAD46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C4A13D22-FD2A-41EA-8638-4CE302F7223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01F79851-F780-40B9-A78D-1914AD4B55E9}">
      <dgm:prSet custT="1"/>
      <dgm:spPr>
        <a:solidFill>
          <a:schemeClr val="accent3">
            <a:lumMod val="20000"/>
            <a:lumOff val="80000"/>
          </a:schemeClr>
        </a:solidFill>
      </dgm:spPr>
      <dgm:t>
        <a:bodyPr/>
        <a:lstStyle/>
        <a:p>
          <a:pPr rtl="0"/>
          <a:r>
            <a:rPr lang="tr-TR" sz="3200" dirty="0" smtClean="0">
              <a:solidFill>
                <a:schemeClr val="tx1"/>
              </a:solidFill>
            </a:rPr>
            <a:t>Teknoloji </a:t>
          </a:r>
          <a:r>
            <a:rPr lang="tr-TR" sz="3200" b="1" u="sng" dirty="0" smtClean="0">
              <a:solidFill>
                <a:schemeClr val="tx1"/>
              </a:solidFill>
            </a:rPr>
            <a:t>bağımlıkları gençler üzerinde gelişim ve sağlık (fiziksel, ruhsal, sosyal) </a:t>
          </a:r>
          <a:r>
            <a:rPr lang="tr-TR" sz="3200" dirty="0" smtClean="0">
              <a:solidFill>
                <a:schemeClr val="tx1"/>
              </a:solidFill>
            </a:rPr>
            <a:t>açısından olumsuz yan etkilere yol açmaktadır.</a:t>
          </a:r>
          <a:endParaRPr lang="tr-TR" sz="3200" dirty="0">
            <a:solidFill>
              <a:schemeClr val="tx1"/>
            </a:solidFill>
          </a:endParaRPr>
        </a:p>
      </dgm:t>
    </dgm:pt>
    <dgm:pt modelId="{E4380978-1D72-4ED9-8991-BCC2988B75AB}" type="parTrans" cxnId="{765BA3C2-852A-4E10-A13C-B55087552246}">
      <dgm:prSet/>
      <dgm:spPr/>
      <dgm:t>
        <a:bodyPr/>
        <a:lstStyle/>
        <a:p>
          <a:endParaRPr lang="tr-TR"/>
        </a:p>
      </dgm:t>
    </dgm:pt>
    <dgm:pt modelId="{49F36A6D-87C9-402D-BC89-F829B337745B}" type="sibTrans" cxnId="{765BA3C2-852A-4E10-A13C-B55087552246}">
      <dgm:prSet/>
      <dgm:spPr/>
      <dgm:t>
        <a:bodyPr/>
        <a:lstStyle/>
        <a:p>
          <a:endParaRPr lang="tr-TR"/>
        </a:p>
      </dgm:t>
    </dgm:pt>
    <dgm:pt modelId="{110A742E-07BE-49C9-A8EA-7F3E7DAEC8E6}">
      <dgm:prSet custT="1"/>
      <dgm:spPr>
        <a:solidFill>
          <a:schemeClr val="accent4">
            <a:lumMod val="20000"/>
            <a:lumOff val="80000"/>
          </a:schemeClr>
        </a:solidFill>
      </dgm:spPr>
      <dgm:t>
        <a:bodyPr/>
        <a:lstStyle/>
        <a:p>
          <a:pPr rtl="0"/>
          <a:r>
            <a:rPr lang="tr-TR" sz="3200" dirty="0" smtClean="0">
              <a:solidFill>
                <a:schemeClr val="tx1"/>
              </a:solidFill>
            </a:rPr>
            <a:t>Uzun süre ve farklı konumlarda teknolojik araçlara maruz kalan gençlerin </a:t>
          </a:r>
          <a:r>
            <a:rPr lang="tr-TR" sz="3200" b="1" u="sng" dirty="0" smtClean="0">
              <a:solidFill>
                <a:schemeClr val="tx1"/>
              </a:solidFill>
            </a:rPr>
            <a:t>fiziksel gelişim (kas-iskelet sistemi) süreçlerinde sorunlarla karşılaşmalarına, bedensel sorunlara, </a:t>
          </a:r>
          <a:r>
            <a:rPr lang="tr-TR" sz="3200" b="1" u="sng" dirty="0" err="1" smtClean="0">
              <a:solidFill>
                <a:schemeClr val="tx1"/>
              </a:solidFill>
            </a:rPr>
            <a:t>obezite</a:t>
          </a:r>
          <a:r>
            <a:rPr lang="tr-TR" sz="3200" b="1" u="sng" dirty="0" smtClean="0">
              <a:solidFill>
                <a:schemeClr val="tx1"/>
              </a:solidFill>
            </a:rPr>
            <a:t> ve ruh sağlık sorunlarına </a:t>
          </a:r>
          <a:r>
            <a:rPr lang="tr-TR" sz="3200" dirty="0" smtClean="0">
              <a:solidFill>
                <a:schemeClr val="tx1"/>
              </a:solidFill>
            </a:rPr>
            <a:t>da neden olabilmektedir.</a:t>
          </a:r>
          <a:endParaRPr lang="tr-TR" sz="3200" dirty="0">
            <a:solidFill>
              <a:schemeClr val="tx1"/>
            </a:solidFill>
          </a:endParaRPr>
        </a:p>
      </dgm:t>
    </dgm:pt>
    <dgm:pt modelId="{7365F6D7-B0A5-410E-9218-7789706FF19C}" type="parTrans" cxnId="{589C47D5-DBC6-4B0A-A6F9-5E412974E239}">
      <dgm:prSet/>
      <dgm:spPr/>
      <dgm:t>
        <a:bodyPr/>
        <a:lstStyle/>
        <a:p>
          <a:endParaRPr lang="tr-TR"/>
        </a:p>
      </dgm:t>
    </dgm:pt>
    <dgm:pt modelId="{9D897BC1-915E-4AC1-A09F-168FD54CBB5F}" type="sibTrans" cxnId="{589C47D5-DBC6-4B0A-A6F9-5E412974E239}">
      <dgm:prSet/>
      <dgm:spPr/>
      <dgm:t>
        <a:bodyPr/>
        <a:lstStyle/>
        <a:p>
          <a:endParaRPr lang="tr-TR"/>
        </a:p>
      </dgm:t>
    </dgm:pt>
    <dgm:pt modelId="{1A7CB714-2F71-4090-981A-EC95578E3E0B}" type="pres">
      <dgm:prSet presAssocID="{C4A13D22-FD2A-41EA-8638-4CE302F72237}" presName="hierChild1" presStyleCnt="0">
        <dgm:presLayoutVars>
          <dgm:orgChart val="1"/>
          <dgm:chPref val="1"/>
          <dgm:dir/>
          <dgm:animOne val="branch"/>
          <dgm:animLvl val="lvl"/>
          <dgm:resizeHandles/>
        </dgm:presLayoutVars>
      </dgm:prSet>
      <dgm:spPr/>
      <dgm:t>
        <a:bodyPr/>
        <a:lstStyle/>
        <a:p>
          <a:endParaRPr lang="tr-TR"/>
        </a:p>
      </dgm:t>
    </dgm:pt>
    <dgm:pt modelId="{B813595E-D7A6-48B9-A153-4CAF9DC649D2}" type="pres">
      <dgm:prSet presAssocID="{01F79851-F780-40B9-A78D-1914AD4B55E9}" presName="hierRoot1" presStyleCnt="0">
        <dgm:presLayoutVars>
          <dgm:hierBranch val="init"/>
        </dgm:presLayoutVars>
      </dgm:prSet>
      <dgm:spPr/>
    </dgm:pt>
    <dgm:pt modelId="{F85DB8FE-00C9-4587-B7D2-9ED502C87D4C}" type="pres">
      <dgm:prSet presAssocID="{01F79851-F780-40B9-A78D-1914AD4B55E9}" presName="rootComposite1" presStyleCnt="0"/>
      <dgm:spPr/>
    </dgm:pt>
    <dgm:pt modelId="{4A7929FD-0CEF-4528-95B9-8AB5E708F7A6}" type="pres">
      <dgm:prSet presAssocID="{01F79851-F780-40B9-A78D-1914AD4B55E9}" presName="rootText1" presStyleLbl="node0" presStyleIdx="0" presStyleCnt="2" custLinFactNeighborX="-1299" custLinFactNeighborY="37055">
        <dgm:presLayoutVars>
          <dgm:chPref val="3"/>
        </dgm:presLayoutVars>
      </dgm:prSet>
      <dgm:spPr/>
      <dgm:t>
        <a:bodyPr/>
        <a:lstStyle/>
        <a:p>
          <a:endParaRPr lang="tr-TR"/>
        </a:p>
      </dgm:t>
    </dgm:pt>
    <dgm:pt modelId="{DF4C0716-15DA-44F6-A577-15BDFE1BACBA}" type="pres">
      <dgm:prSet presAssocID="{01F79851-F780-40B9-A78D-1914AD4B55E9}" presName="rootConnector1" presStyleLbl="node1" presStyleIdx="0" presStyleCnt="0"/>
      <dgm:spPr/>
      <dgm:t>
        <a:bodyPr/>
        <a:lstStyle/>
        <a:p>
          <a:endParaRPr lang="tr-TR"/>
        </a:p>
      </dgm:t>
    </dgm:pt>
    <dgm:pt modelId="{17667857-E36C-4C43-AB1C-093328491492}" type="pres">
      <dgm:prSet presAssocID="{01F79851-F780-40B9-A78D-1914AD4B55E9}" presName="hierChild2" presStyleCnt="0"/>
      <dgm:spPr/>
    </dgm:pt>
    <dgm:pt modelId="{C8B12493-F681-4D5C-AF29-8F62681871C4}" type="pres">
      <dgm:prSet presAssocID="{01F79851-F780-40B9-A78D-1914AD4B55E9}" presName="hierChild3" presStyleCnt="0"/>
      <dgm:spPr/>
    </dgm:pt>
    <dgm:pt modelId="{9D380758-FFE7-4A4C-867C-39BB07DCF9FB}" type="pres">
      <dgm:prSet presAssocID="{110A742E-07BE-49C9-A8EA-7F3E7DAEC8E6}" presName="hierRoot1" presStyleCnt="0">
        <dgm:presLayoutVars>
          <dgm:hierBranch val="init"/>
        </dgm:presLayoutVars>
      </dgm:prSet>
      <dgm:spPr/>
    </dgm:pt>
    <dgm:pt modelId="{18E16594-E28A-44B9-87E4-013667FD75A0}" type="pres">
      <dgm:prSet presAssocID="{110A742E-07BE-49C9-A8EA-7F3E7DAEC8E6}" presName="rootComposite1" presStyleCnt="0"/>
      <dgm:spPr/>
    </dgm:pt>
    <dgm:pt modelId="{C477797C-3A8F-4D41-B9ED-073FA06AD28A}" type="pres">
      <dgm:prSet presAssocID="{110A742E-07BE-49C9-A8EA-7F3E7DAEC8E6}" presName="rootText1" presStyleLbl="node0" presStyleIdx="1" presStyleCnt="2" custScaleX="105463" custScaleY="172105">
        <dgm:presLayoutVars>
          <dgm:chPref val="3"/>
        </dgm:presLayoutVars>
      </dgm:prSet>
      <dgm:spPr/>
      <dgm:t>
        <a:bodyPr/>
        <a:lstStyle/>
        <a:p>
          <a:endParaRPr lang="tr-TR"/>
        </a:p>
      </dgm:t>
    </dgm:pt>
    <dgm:pt modelId="{AF55F9B7-72AD-4B10-84AB-A78D88D72248}" type="pres">
      <dgm:prSet presAssocID="{110A742E-07BE-49C9-A8EA-7F3E7DAEC8E6}" presName="rootConnector1" presStyleLbl="node1" presStyleIdx="0" presStyleCnt="0"/>
      <dgm:spPr/>
      <dgm:t>
        <a:bodyPr/>
        <a:lstStyle/>
        <a:p>
          <a:endParaRPr lang="tr-TR"/>
        </a:p>
      </dgm:t>
    </dgm:pt>
    <dgm:pt modelId="{07B7E02C-857E-49CD-B2CB-318F395EE14F}" type="pres">
      <dgm:prSet presAssocID="{110A742E-07BE-49C9-A8EA-7F3E7DAEC8E6}" presName="hierChild2" presStyleCnt="0"/>
      <dgm:spPr/>
    </dgm:pt>
    <dgm:pt modelId="{35654A41-9A45-448E-B6B4-F7C58A83538D}" type="pres">
      <dgm:prSet presAssocID="{110A742E-07BE-49C9-A8EA-7F3E7DAEC8E6}" presName="hierChild3" presStyleCnt="0"/>
      <dgm:spPr/>
    </dgm:pt>
  </dgm:ptLst>
  <dgm:cxnLst>
    <dgm:cxn modelId="{387A0694-E6EE-4920-B438-85507D388D18}" type="presOf" srcId="{110A742E-07BE-49C9-A8EA-7F3E7DAEC8E6}" destId="{C477797C-3A8F-4D41-B9ED-073FA06AD28A}" srcOrd="0" destOrd="0" presId="urn:microsoft.com/office/officeart/2005/8/layout/orgChart1"/>
    <dgm:cxn modelId="{103AF356-75A0-44E2-BFB4-33237D2A469C}" type="presOf" srcId="{01F79851-F780-40B9-A78D-1914AD4B55E9}" destId="{DF4C0716-15DA-44F6-A577-15BDFE1BACBA}" srcOrd="1" destOrd="0" presId="urn:microsoft.com/office/officeart/2005/8/layout/orgChart1"/>
    <dgm:cxn modelId="{238C75AE-CFF3-416D-9726-66A1A5A15461}" type="presOf" srcId="{110A742E-07BE-49C9-A8EA-7F3E7DAEC8E6}" destId="{AF55F9B7-72AD-4B10-84AB-A78D88D72248}" srcOrd="1" destOrd="0" presId="urn:microsoft.com/office/officeart/2005/8/layout/orgChart1"/>
    <dgm:cxn modelId="{D53EE821-292E-43BD-B6D8-DB22EC631E2A}" type="presOf" srcId="{C4A13D22-FD2A-41EA-8638-4CE302F72237}" destId="{1A7CB714-2F71-4090-981A-EC95578E3E0B}" srcOrd="0" destOrd="0" presId="urn:microsoft.com/office/officeart/2005/8/layout/orgChart1"/>
    <dgm:cxn modelId="{765BA3C2-852A-4E10-A13C-B55087552246}" srcId="{C4A13D22-FD2A-41EA-8638-4CE302F72237}" destId="{01F79851-F780-40B9-A78D-1914AD4B55E9}" srcOrd="0" destOrd="0" parTransId="{E4380978-1D72-4ED9-8991-BCC2988B75AB}" sibTransId="{49F36A6D-87C9-402D-BC89-F829B337745B}"/>
    <dgm:cxn modelId="{1C22AFFE-C19C-4ABE-871B-CAC810C52F11}" type="presOf" srcId="{01F79851-F780-40B9-A78D-1914AD4B55E9}" destId="{4A7929FD-0CEF-4528-95B9-8AB5E708F7A6}" srcOrd="0" destOrd="0" presId="urn:microsoft.com/office/officeart/2005/8/layout/orgChart1"/>
    <dgm:cxn modelId="{589C47D5-DBC6-4B0A-A6F9-5E412974E239}" srcId="{C4A13D22-FD2A-41EA-8638-4CE302F72237}" destId="{110A742E-07BE-49C9-A8EA-7F3E7DAEC8E6}" srcOrd="1" destOrd="0" parTransId="{7365F6D7-B0A5-410E-9218-7789706FF19C}" sibTransId="{9D897BC1-915E-4AC1-A09F-168FD54CBB5F}"/>
    <dgm:cxn modelId="{4956D375-ABBA-4EFA-B20E-D212306273D0}" type="presParOf" srcId="{1A7CB714-2F71-4090-981A-EC95578E3E0B}" destId="{B813595E-D7A6-48B9-A153-4CAF9DC649D2}" srcOrd="0" destOrd="0" presId="urn:microsoft.com/office/officeart/2005/8/layout/orgChart1"/>
    <dgm:cxn modelId="{917EE42F-F716-46D5-A828-02C2C5981C73}" type="presParOf" srcId="{B813595E-D7A6-48B9-A153-4CAF9DC649D2}" destId="{F85DB8FE-00C9-4587-B7D2-9ED502C87D4C}" srcOrd="0" destOrd="0" presId="urn:microsoft.com/office/officeart/2005/8/layout/orgChart1"/>
    <dgm:cxn modelId="{E8B5B82A-0898-499D-B53B-438C5DBFF447}" type="presParOf" srcId="{F85DB8FE-00C9-4587-B7D2-9ED502C87D4C}" destId="{4A7929FD-0CEF-4528-95B9-8AB5E708F7A6}" srcOrd="0" destOrd="0" presId="urn:microsoft.com/office/officeart/2005/8/layout/orgChart1"/>
    <dgm:cxn modelId="{007A9B3C-825F-448D-B77F-25A0F850E598}" type="presParOf" srcId="{F85DB8FE-00C9-4587-B7D2-9ED502C87D4C}" destId="{DF4C0716-15DA-44F6-A577-15BDFE1BACBA}" srcOrd="1" destOrd="0" presId="urn:microsoft.com/office/officeart/2005/8/layout/orgChart1"/>
    <dgm:cxn modelId="{1E0F9ABB-445D-4DBC-B6E6-44B99E7DED0C}" type="presParOf" srcId="{B813595E-D7A6-48B9-A153-4CAF9DC649D2}" destId="{17667857-E36C-4C43-AB1C-093328491492}" srcOrd="1" destOrd="0" presId="urn:microsoft.com/office/officeart/2005/8/layout/orgChart1"/>
    <dgm:cxn modelId="{CA03EE68-1EAF-4191-A984-3027F4FBC8B5}" type="presParOf" srcId="{B813595E-D7A6-48B9-A153-4CAF9DC649D2}" destId="{C8B12493-F681-4D5C-AF29-8F62681871C4}" srcOrd="2" destOrd="0" presId="urn:microsoft.com/office/officeart/2005/8/layout/orgChart1"/>
    <dgm:cxn modelId="{96C92CBB-B054-4E1F-AF7E-3E0FB83017AB}" type="presParOf" srcId="{1A7CB714-2F71-4090-981A-EC95578E3E0B}" destId="{9D380758-FFE7-4A4C-867C-39BB07DCF9FB}" srcOrd="1" destOrd="0" presId="urn:microsoft.com/office/officeart/2005/8/layout/orgChart1"/>
    <dgm:cxn modelId="{DC4F3789-80E6-4891-B32E-CAB3EF7C4009}" type="presParOf" srcId="{9D380758-FFE7-4A4C-867C-39BB07DCF9FB}" destId="{18E16594-E28A-44B9-87E4-013667FD75A0}" srcOrd="0" destOrd="0" presId="urn:microsoft.com/office/officeart/2005/8/layout/orgChart1"/>
    <dgm:cxn modelId="{1C21D1DC-8C80-4126-808B-8EFF069D0D06}" type="presParOf" srcId="{18E16594-E28A-44B9-87E4-013667FD75A0}" destId="{C477797C-3A8F-4D41-B9ED-073FA06AD28A}" srcOrd="0" destOrd="0" presId="urn:microsoft.com/office/officeart/2005/8/layout/orgChart1"/>
    <dgm:cxn modelId="{C584D448-143E-4ADE-A7FE-53B1331AFF3D}" type="presParOf" srcId="{18E16594-E28A-44B9-87E4-013667FD75A0}" destId="{AF55F9B7-72AD-4B10-84AB-A78D88D72248}" srcOrd="1" destOrd="0" presId="urn:microsoft.com/office/officeart/2005/8/layout/orgChart1"/>
    <dgm:cxn modelId="{A4BA4467-336B-4075-8DC7-130C5A9C6DB8}" type="presParOf" srcId="{9D380758-FFE7-4A4C-867C-39BB07DCF9FB}" destId="{07B7E02C-857E-49CD-B2CB-318F395EE14F}" srcOrd="1" destOrd="0" presId="urn:microsoft.com/office/officeart/2005/8/layout/orgChart1"/>
    <dgm:cxn modelId="{30D08BF4-7D3B-40F7-A60E-E9D2F838B0B5}" type="presParOf" srcId="{9D380758-FFE7-4A4C-867C-39BB07DCF9FB}" destId="{35654A41-9A45-448E-B6B4-F7C58A83538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F81A41AD-3DE5-458E-91AF-22F6930CE29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tr-TR"/>
        </a:p>
      </dgm:t>
    </dgm:pt>
    <dgm:pt modelId="{8EF730B7-87B9-47D3-99E1-B7A870BCC06C}">
      <dgm:prSet custT="1"/>
      <dgm:spPr/>
      <dgm:t>
        <a:bodyPr/>
        <a:lstStyle/>
        <a:p>
          <a:pPr algn="just" rtl="0"/>
          <a:r>
            <a:rPr lang="tr-TR" sz="2800" dirty="0" smtClean="0"/>
            <a:t>İnternet bağımlılığı, akıllı telefon bağımlılığı, sosyal medya bağımlılığı ve dijital oyun bağımlılığının gençlerin yaşamı üzerinde birden fazla olumsuz etkisi olabileceğinden, bu </a:t>
          </a:r>
          <a:r>
            <a:rPr lang="tr-TR" sz="2800" b="1" u="sng" dirty="0" smtClean="0"/>
            <a:t>bağımlılık davranışlarının önlenmesi ve tedavisi </a:t>
          </a:r>
          <a:r>
            <a:rPr lang="tr-TR" sz="2800" dirty="0" smtClean="0"/>
            <a:t>çok önemlidir. </a:t>
          </a:r>
          <a:endParaRPr lang="tr-TR" sz="2800" dirty="0"/>
        </a:p>
      </dgm:t>
    </dgm:pt>
    <dgm:pt modelId="{2CDB049F-7DBD-4EA2-8240-6BD653177BE9}" type="parTrans" cxnId="{E61C29B1-AD53-47AD-86EA-0E452D600925}">
      <dgm:prSet/>
      <dgm:spPr/>
      <dgm:t>
        <a:bodyPr/>
        <a:lstStyle/>
        <a:p>
          <a:endParaRPr lang="tr-TR"/>
        </a:p>
      </dgm:t>
    </dgm:pt>
    <dgm:pt modelId="{A0F1A48A-45A1-45A6-9597-B8E3015F8FE4}" type="sibTrans" cxnId="{E61C29B1-AD53-47AD-86EA-0E452D600925}">
      <dgm:prSet/>
      <dgm:spPr/>
      <dgm:t>
        <a:bodyPr/>
        <a:lstStyle/>
        <a:p>
          <a:endParaRPr lang="tr-TR"/>
        </a:p>
      </dgm:t>
    </dgm:pt>
    <dgm:pt modelId="{B6E81FFB-F3F6-44AB-AB64-F2FB8F924739}">
      <dgm:prSet custT="1"/>
      <dgm:spPr/>
      <dgm:t>
        <a:bodyPr/>
        <a:lstStyle/>
        <a:p>
          <a:pPr algn="just" rtl="0"/>
          <a:r>
            <a:rPr lang="tr-TR" sz="2800" dirty="0" smtClean="0"/>
            <a:t>Mevcut çalışmalar çoğunlukla </a:t>
          </a:r>
          <a:r>
            <a:rPr lang="tr-TR" sz="2800" b="1" u="sng" dirty="0" smtClean="0"/>
            <a:t>oyunlara ve internet bağımlılığı </a:t>
          </a:r>
          <a:r>
            <a:rPr lang="tr-TR" sz="2800" dirty="0" smtClean="0"/>
            <a:t>müdahalelerine odaklanmıştır. </a:t>
          </a:r>
          <a:endParaRPr lang="tr-TR" sz="2800" dirty="0"/>
        </a:p>
      </dgm:t>
    </dgm:pt>
    <dgm:pt modelId="{1BE78F43-4766-4F01-A060-CB761A7148E9}" type="parTrans" cxnId="{1BEC76DF-59FD-488C-809C-723F775DA79C}">
      <dgm:prSet/>
      <dgm:spPr/>
      <dgm:t>
        <a:bodyPr/>
        <a:lstStyle/>
        <a:p>
          <a:endParaRPr lang="tr-TR"/>
        </a:p>
      </dgm:t>
    </dgm:pt>
    <dgm:pt modelId="{4BE9504A-E5DC-453F-B4A4-6024D8B62B1C}" type="sibTrans" cxnId="{1BEC76DF-59FD-488C-809C-723F775DA79C}">
      <dgm:prSet/>
      <dgm:spPr/>
      <dgm:t>
        <a:bodyPr/>
        <a:lstStyle/>
        <a:p>
          <a:endParaRPr lang="tr-TR"/>
        </a:p>
      </dgm:t>
    </dgm:pt>
    <dgm:pt modelId="{4D761BA7-910C-4425-9675-BDC094EC85FA}">
      <dgm:prSet custT="1"/>
      <dgm:spPr/>
      <dgm:t>
        <a:bodyPr/>
        <a:lstStyle/>
        <a:p>
          <a:pPr algn="just" rtl="0"/>
          <a:r>
            <a:rPr lang="tr-TR" sz="2800" dirty="0" smtClean="0"/>
            <a:t>Teknoloji bağımlılıkların öncelikli tedavisinde </a:t>
          </a:r>
          <a:r>
            <a:rPr lang="tr-TR" sz="2800" b="1" u="sng" dirty="0" err="1" smtClean="0"/>
            <a:t>farmakoterapi</a:t>
          </a:r>
          <a:r>
            <a:rPr lang="tr-TR" sz="2800" b="1" u="sng" dirty="0" smtClean="0"/>
            <a:t>, psikoterapi (internet kullanımını tam zıt saatlere kaydırma, dış durdurucular kullanma, internet kullanımıyla ilgili hedefler belirleme, özellikle belli bir işlevden uzak durmaya çalışma, hatırlatıcı kartlar kullanma, internet yerine yapmak istediklerini not edebileceği kişisel bir defter kullanma, bir destek grubuna girme, aile terapisi</a:t>
          </a:r>
          <a:endParaRPr lang="tr-TR" sz="2800" b="1" u="sng" dirty="0"/>
        </a:p>
      </dgm:t>
    </dgm:pt>
    <dgm:pt modelId="{53F12A74-CBB8-497E-8130-02F5C0D7A00E}" type="parTrans" cxnId="{0FA8C3BB-3DF4-4CC8-90DC-6B42AA99DC1A}">
      <dgm:prSet/>
      <dgm:spPr/>
      <dgm:t>
        <a:bodyPr/>
        <a:lstStyle/>
        <a:p>
          <a:endParaRPr lang="tr-TR"/>
        </a:p>
      </dgm:t>
    </dgm:pt>
    <dgm:pt modelId="{3A2470D2-3348-49A2-A6AD-F8C43DDA2D63}" type="sibTrans" cxnId="{0FA8C3BB-3DF4-4CC8-90DC-6B42AA99DC1A}">
      <dgm:prSet/>
      <dgm:spPr/>
      <dgm:t>
        <a:bodyPr/>
        <a:lstStyle/>
        <a:p>
          <a:endParaRPr lang="tr-TR"/>
        </a:p>
      </dgm:t>
    </dgm:pt>
    <dgm:pt modelId="{6C3D7FFB-35A0-4719-A635-61B6582F3F1D}" type="pres">
      <dgm:prSet presAssocID="{F81A41AD-3DE5-458E-91AF-22F6930CE298}" presName="vert0" presStyleCnt="0">
        <dgm:presLayoutVars>
          <dgm:dir/>
          <dgm:animOne val="branch"/>
          <dgm:animLvl val="lvl"/>
        </dgm:presLayoutVars>
      </dgm:prSet>
      <dgm:spPr/>
      <dgm:t>
        <a:bodyPr/>
        <a:lstStyle/>
        <a:p>
          <a:endParaRPr lang="tr-TR"/>
        </a:p>
      </dgm:t>
    </dgm:pt>
    <dgm:pt modelId="{EA56FFA1-4B5F-4F3B-B1DB-868599CE7E84}" type="pres">
      <dgm:prSet presAssocID="{8EF730B7-87B9-47D3-99E1-B7A870BCC06C}" presName="thickLine" presStyleLbl="alignNode1" presStyleIdx="0" presStyleCnt="3"/>
      <dgm:spPr/>
    </dgm:pt>
    <dgm:pt modelId="{6A6DB547-AF67-4CE4-8CF1-20E28423C105}" type="pres">
      <dgm:prSet presAssocID="{8EF730B7-87B9-47D3-99E1-B7A870BCC06C}" presName="horz1" presStyleCnt="0"/>
      <dgm:spPr/>
    </dgm:pt>
    <dgm:pt modelId="{599D2A2E-886D-4037-88F3-C313BFB21BC8}" type="pres">
      <dgm:prSet presAssocID="{8EF730B7-87B9-47D3-99E1-B7A870BCC06C}" presName="tx1" presStyleLbl="revTx" presStyleIdx="0" presStyleCnt="3" custScaleY="426667"/>
      <dgm:spPr/>
      <dgm:t>
        <a:bodyPr/>
        <a:lstStyle/>
        <a:p>
          <a:endParaRPr lang="tr-TR"/>
        </a:p>
      </dgm:t>
    </dgm:pt>
    <dgm:pt modelId="{2DC1D4EC-1744-4D0E-B257-179A511636EE}" type="pres">
      <dgm:prSet presAssocID="{8EF730B7-87B9-47D3-99E1-B7A870BCC06C}" presName="vert1" presStyleCnt="0"/>
      <dgm:spPr/>
    </dgm:pt>
    <dgm:pt modelId="{A300971A-00E9-402A-AF7C-5EA0C5EA820F}" type="pres">
      <dgm:prSet presAssocID="{B6E81FFB-F3F6-44AB-AB64-F2FB8F924739}" presName="thickLine" presStyleLbl="alignNode1" presStyleIdx="1" presStyleCnt="3"/>
      <dgm:spPr/>
    </dgm:pt>
    <dgm:pt modelId="{5BDB7DEC-0B55-4B56-BC10-0D635E06C760}" type="pres">
      <dgm:prSet presAssocID="{B6E81FFB-F3F6-44AB-AB64-F2FB8F924739}" presName="horz1" presStyleCnt="0"/>
      <dgm:spPr/>
    </dgm:pt>
    <dgm:pt modelId="{B0EDD766-C742-4087-9A67-923CA9A5B799}" type="pres">
      <dgm:prSet presAssocID="{B6E81FFB-F3F6-44AB-AB64-F2FB8F924739}" presName="tx1" presStyleLbl="revTx" presStyleIdx="1" presStyleCnt="3" custScaleY="426667"/>
      <dgm:spPr/>
      <dgm:t>
        <a:bodyPr/>
        <a:lstStyle/>
        <a:p>
          <a:endParaRPr lang="tr-TR"/>
        </a:p>
      </dgm:t>
    </dgm:pt>
    <dgm:pt modelId="{03C2DC4E-0CD1-499F-B135-CF02EB51C4BF}" type="pres">
      <dgm:prSet presAssocID="{B6E81FFB-F3F6-44AB-AB64-F2FB8F924739}" presName="vert1" presStyleCnt="0"/>
      <dgm:spPr/>
    </dgm:pt>
    <dgm:pt modelId="{4EDE23F8-594D-412A-91A1-12FF116E7B7B}" type="pres">
      <dgm:prSet presAssocID="{4D761BA7-910C-4425-9675-BDC094EC85FA}" presName="thickLine" presStyleLbl="alignNode1" presStyleIdx="2" presStyleCnt="3"/>
      <dgm:spPr/>
    </dgm:pt>
    <dgm:pt modelId="{F8FCDEF2-22B4-4514-B8C0-39500C9943DE}" type="pres">
      <dgm:prSet presAssocID="{4D761BA7-910C-4425-9675-BDC094EC85FA}" presName="horz1" presStyleCnt="0"/>
      <dgm:spPr/>
    </dgm:pt>
    <dgm:pt modelId="{B7A59E71-DC22-48B3-A48E-5530E0964717}" type="pres">
      <dgm:prSet presAssocID="{4D761BA7-910C-4425-9675-BDC094EC85FA}" presName="tx1" presStyleLbl="revTx" presStyleIdx="2" presStyleCnt="3" custScaleY="754267"/>
      <dgm:spPr/>
      <dgm:t>
        <a:bodyPr/>
        <a:lstStyle/>
        <a:p>
          <a:endParaRPr lang="tr-TR"/>
        </a:p>
      </dgm:t>
    </dgm:pt>
    <dgm:pt modelId="{294A535C-D9DC-46DB-9ED2-77AFA976A393}" type="pres">
      <dgm:prSet presAssocID="{4D761BA7-910C-4425-9675-BDC094EC85FA}" presName="vert1" presStyleCnt="0"/>
      <dgm:spPr/>
    </dgm:pt>
  </dgm:ptLst>
  <dgm:cxnLst>
    <dgm:cxn modelId="{0FA8C3BB-3DF4-4CC8-90DC-6B42AA99DC1A}" srcId="{F81A41AD-3DE5-458E-91AF-22F6930CE298}" destId="{4D761BA7-910C-4425-9675-BDC094EC85FA}" srcOrd="2" destOrd="0" parTransId="{53F12A74-CBB8-497E-8130-02F5C0D7A00E}" sibTransId="{3A2470D2-3348-49A2-A6AD-F8C43DDA2D63}"/>
    <dgm:cxn modelId="{AE86F3DD-CB0F-4FFD-A779-1CEDDC0BBB53}" type="presOf" srcId="{F81A41AD-3DE5-458E-91AF-22F6930CE298}" destId="{6C3D7FFB-35A0-4719-A635-61B6582F3F1D}" srcOrd="0" destOrd="0" presId="urn:microsoft.com/office/officeart/2008/layout/LinedList"/>
    <dgm:cxn modelId="{1BEC76DF-59FD-488C-809C-723F775DA79C}" srcId="{F81A41AD-3DE5-458E-91AF-22F6930CE298}" destId="{B6E81FFB-F3F6-44AB-AB64-F2FB8F924739}" srcOrd="1" destOrd="0" parTransId="{1BE78F43-4766-4F01-A060-CB761A7148E9}" sibTransId="{4BE9504A-E5DC-453F-B4A4-6024D8B62B1C}"/>
    <dgm:cxn modelId="{42887BC8-D35A-49A2-873A-976AF95F7660}" type="presOf" srcId="{B6E81FFB-F3F6-44AB-AB64-F2FB8F924739}" destId="{B0EDD766-C742-4087-9A67-923CA9A5B799}" srcOrd="0" destOrd="0" presId="urn:microsoft.com/office/officeart/2008/layout/LinedList"/>
    <dgm:cxn modelId="{9A7D3AC0-FA83-4744-8607-225568392023}" type="presOf" srcId="{4D761BA7-910C-4425-9675-BDC094EC85FA}" destId="{B7A59E71-DC22-48B3-A48E-5530E0964717}" srcOrd="0" destOrd="0" presId="urn:microsoft.com/office/officeart/2008/layout/LinedList"/>
    <dgm:cxn modelId="{E61C29B1-AD53-47AD-86EA-0E452D600925}" srcId="{F81A41AD-3DE5-458E-91AF-22F6930CE298}" destId="{8EF730B7-87B9-47D3-99E1-B7A870BCC06C}" srcOrd="0" destOrd="0" parTransId="{2CDB049F-7DBD-4EA2-8240-6BD653177BE9}" sibTransId="{A0F1A48A-45A1-45A6-9597-B8E3015F8FE4}"/>
    <dgm:cxn modelId="{7FC96A43-80CC-45AD-95D8-CF53DECC2071}" type="presOf" srcId="{8EF730B7-87B9-47D3-99E1-B7A870BCC06C}" destId="{599D2A2E-886D-4037-88F3-C313BFB21BC8}" srcOrd="0" destOrd="0" presId="urn:microsoft.com/office/officeart/2008/layout/LinedList"/>
    <dgm:cxn modelId="{AC8C8648-FAD2-468A-8FAD-AA31BF7EED10}" type="presParOf" srcId="{6C3D7FFB-35A0-4719-A635-61B6582F3F1D}" destId="{EA56FFA1-4B5F-4F3B-B1DB-868599CE7E84}" srcOrd="0" destOrd="0" presId="urn:microsoft.com/office/officeart/2008/layout/LinedList"/>
    <dgm:cxn modelId="{76C8FE99-B240-43F6-9E81-B64F2067B565}" type="presParOf" srcId="{6C3D7FFB-35A0-4719-A635-61B6582F3F1D}" destId="{6A6DB547-AF67-4CE4-8CF1-20E28423C105}" srcOrd="1" destOrd="0" presId="urn:microsoft.com/office/officeart/2008/layout/LinedList"/>
    <dgm:cxn modelId="{49D7AF02-3DCB-467D-8175-34B53162F690}" type="presParOf" srcId="{6A6DB547-AF67-4CE4-8CF1-20E28423C105}" destId="{599D2A2E-886D-4037-88F3-C313BFB21BC8}" srcOrd="0" destOrd="0" presId="urn:microsoft.com/office/officeart/2008/layout/LinedList"/>
    <dgm:cxn modelId="{8B70825E-B999-4B3B-905D-C3709319C106}" type="presParOf" srcId="{6A6DB547-AF67-4CE4-8CF1-20E28423C105}" destId="{2DC1D4EC-1744-4D0E-B257-179A511636EE}" srcOrd="1" destOrd="0" presId="urn:microsoft.com/office/officeart/2008/layout/LinedList"/>
    <dgm:cxn modelId="{010885D2-D924-4FC2-B558-70FE8D70A08D}" type="presParOf" srcId="{6C3D7FFB-35A0-4719-A635-61B6582F3F1D}" destId="{A300971A-00E9-402A-AF7C-5EA0C5EA820F}" srcOrd="2" destOrd="0" presId="urn:microsoft.com/office/officeart/2008/layout/LinedList"/>
    <dgm:cxn modelId="{7D24B48D-CCAE-425B-A091-21DCB38BF613}" type="presParOf" srcId="{6C3D7FFB-35A0-4719-A635-61B6582F3F1D}" destId="{5BDB7DEC-0B55-4B56-BC10-0D635E06C760}" srcOrd="3" destOrd="0" presId="urn:microsoft.com/office/officeart/2008/layout/LinedList"/>
    <dgm:cxn modelId="{01489595-A919-42C3-988F-EECA5311EEF8}" type="presParOf" srcId="{5BDB7DEC-0B55-4B56-BC10-0D635E06C760}" destId="{B0EDD766-C742-4087-9A67-923CA9A5B799}" srcOrd="0" destOrd="0" presId="urn:microsoft.com/office/officeart/2008/layout/LinedList"/>
    <dgm:cxn modelId="{4D42FD3A-5EAE-49B1-A32D-E35715AA7ECD}" type="presParOf" srcId="{5BDB7DEC-0B55-4B56-BC10-0D635E06C760}" destId="{03C2DC4E-0CD1-499F-B135-CF02EB51C4BF}" srcOrd="1" destOrd="0" presId="urn:microsoft.com/office/officeart/2008/layout/LinedList"/>
    <dgm:cxn modelId="{6F03E897-F2CA-4D3B-95DD-2924888A1025}" type="presParOf" srcId="{6C3D7FFB-35A0-4719-A635-61B6582F3F1D}" destId="{4EDE23F8-594D-412A-91A1-12FF116E7B7B}" srcOrd="4" destOrd="0" presId="urn:microsoft.com/office/officeart/2008/layout/LinedList"/>
    <dgm:cxn modelId="{342B4586-5657-4F72-8D5E-051F46A6348A}" type="presParOf" srcId="{6C3D7FFB-35A0-4719-A635-61B6582F3F1D}" destId="{F8FCDEF2-22B4-4514-B8C0-39500C9943DE}" srcOrd="5" destOrd="0" presId="urn:microsoft.com/office/officeart/2008/layout/LinedList"/>
    <dgm:cxn modelId="{AC5DAE5B-7A88-4372-84D0-A81ECE51D0E0}" type="presParOf" srcId="{F8FCDEF2-22B4-4514-B8C0-39500C9943DE}" destId="{B7A59E71-DC22-48B3-A48E-5530E0964717}" srcOrd="0" destOrd="0" presId="urn:microsoft.com/office/officeart/2008/layout/LinedList"/>
    <dgm:cxn modelId="{D47B4C3F-34F9-44E9-A179-4CA79E234465}" type="presParOf" srcId="{F8FCDEF2-22B4-4514-B8C0-39500C9943DE}" destId="{294A535C-D9DC-46DB-9ED2-77AFA976A39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2A2A3164-815C-406C-84DC-D33E14B4F94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tr-TR"/>
        </a:p>
      </dgm:t>
    </dgm:pt>
    <dgm:pt modelId="{74B0058B-2A48-48B6-A836-E95742043915}">
      <dgm:prSet custT="1">
        <dgm:style>
          <a:lnRef idx="2">
            <a:schemeClr val="accent5"/>
          </a:lnRef>
          <a:fillRef idx="1">
            <a:schemeClr val="lt1"/>
          </a:fillRef>
          <a:effectRef idx="0">
            <a:schemeClr val="accent5"/>
          </a:effectRef>
          <a:fontRef idx="minor">
            <a:schemeClr val="dk1"/>
          </a:fontRef>
        </dgm:style>
      </dgm:prSet>
      <dgm:spPr/>
      <dgm:t>
        <a:bodyPr/>
        <a:lstStyle/>
        <a:p>
          <a:pPr algn="just" rtl="0"/>
          <a:r>
            <a:rPr lang="tr-TR" sz="3200" dirty="0" smtClean="0"/>
            <a:t>Yapılan müdahale çalışmalarıyla birlikte gençlerin sosyal medya, akıllı telefon gibi ortamlarda geçirdiği zamanı kontrol altında tutarak teknoloji bağımlılığını iyileştirici bir takım stratejiler geliştirebileceği de vurgulanmaktadır. </a:t>
          </a:r>
          <a:endParaRPr lang="tr-TR" sz="3200" dirty="0"/>
        </a:p>
      </dgm:t>
    </dgm:pt>
    <dgm:pt modelId="{ED19A630-904E-473F-A2C0-BE5AE4EB4BD5}" type="parTrans" cxnId="{9CFEEE1B-1E46-4FAF-9C28-3E8DC458DD75}">
      <dgm:prSet/>
      <dgm:spPr/>
      <dgm:t>
        <a:bodyPr/>
        <a:lstStyle/>
        <a:p>
          <a:endParaRPr lang="tr-TR"/>
        </a:p>
      </dgm:t>
    </dgm:pt>
    <dgm:pt modelId="{D56914C5-2F85-4770-ABFD-29C7B3DE72BD}" type="sibTrans" cxnId="{9CFEEE1B-1E46-4FAF-9C28-3E8DC458DD75}">
      <dgm:prSet/>
      <dgm:spPr/>
      <dgm:t>
        <a:bodyPr/>
        <a:lstStyle/>
        <a:p>
          <a:endParaRPr lang="tr-TR"/>
        </a:p>
      </dgm:t>
    </dgm:pt>
    <dgm:pt modelId="{773661DD-31FB-49F8-8B6B-85CA88049927}" type="pres">
      <dgm:prSet presAssocID="{2A2A3164-815C-406C-84DC-D33E14B4F94F}" presName="Name0" presStyleCnt="0">
        <dgm:presLayoutVars>
          <dgm:dir/>
          <dgm:animLvl val="lvl"/>
          <dgm:resizeHandles val="exact"/>
        </dgm:presLayoutVars>
      </dgm:prSet>
      <dgm:spPr/>
      <dgm:t>
        <a:bodyPr/>
        <a:lstStyle/>
        <a:p>
          <a:endParaRPr lang="tr-TR"/>
        </a:p>
      </dgm:t>
    </dgm:pt>
    <dgm:pt modelId="{F0ACEC7E-6D2A-4618-B2E9-7D5053B515E5}" type="pres">
      <dgm:prSet presAssocID="{74B0058B-2A48-48B6-A836-E95742043915}" presName="composite" presStyleCnt="0"/>
      <dgm:spPr/>
    </dgm:pt>
    <dgm:pt modelId="{90AE895F-7C79-4DBD-AE11-A03DE2E79CAD}" type="pres">
      <dgm:prSet presAssocID="{74B0058B-2A48-48B6-A836-E95742043915}" presName="parTx" presStyleLbl="alignNode1" presStyleIdx="0" presStyleCnt="1">
        <dgm:presLayoutVars>
          <dgm:chMax val="0"/>
          <dgm:chPref val="0"/>
          <dgm:bulletEnabled val="1"/>
        </dgm:presLayoutVars>
      </dgm:prSet>
      <dgm:spPr/>
      <dgm:t>
        <a:bodyPr/>
        <a:lstStyle/>
        <a:p>
          <a:endParaRPr lang="tr-TR"/>
        </a:p>
      </dgm:t>
    </dgm:pt>
    <dgm:pt modelId="{29E5F090-CD5A-4EA2-92EE-86AD6A36CFDB}" type="pres">
      <dgm:prSet presAssocID="{74B0058B-2A48-48B6-A836-E95742043915}" presName="desTx" presStyleLbl="alignAccFollowNode1" presStyleIdx="0" presStyleCnt="1">
        <dgm:presLayoutVars>
          <dgm:bulletEnabled val="1"/>
        </dgm:presLayoutVars>
      </dgm:prSet>
      <dgm:spPr>
        <a:solidFill>
          <a:schemeClr val="accent2">
            <a:lumMod val="20000"/>
            <a:lumOff val="80000"/>
            <a:alpha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pt>
  </dgm:ptLst>
  <dgm:cxnLst>
    <dgm:cxn modelId="{573C92DB-7648-4E42-86B5-7BA899C6E12F}" type="presOf" srcId="{2A2A3164-815C-406C-84DC-D33E14B4F94F}" destId="{773661DD-31FB-49F8-8B6B-85CA88049927}" srcOrd="0" destOrd="0" presId="urn:microsoft.com/office/officeart/2005/8/layout/hList1"/>
    <dgm:cxn modelId="{DA6D036C-1562-4DB9-B6F7-DC2F4DB5F262}" type="presOf" srcId="{74B0058B-2A48-48B6-A836-E95742043915}" destId="{90AE895F-7C79-4DBD-AE11-A03DE2E79CAD}" srcOrd="0" destOrd="0" presId="urn:microsoft.com/office/officeart/2005/8/layout/hList1"/>
    <dgm:cxn modelId="{9CFEEE1B-1E46-4FAF-9C28-3E8DC458DD75}" srcId="{2A2A3164-815C-406C-84DC-D33E14B4F94F}" destId="{74B0058B-2A48-48B6-A836-E95742043915}" srcOrd="0" destOrd="0" parTransId="{ED19A630-904E-473F-A2C0-BE5AE4EB4BD5}" sibTransId="{D56914C5-2F85-4770-ABFD-29C7B3DE72BD}"/>
    <dgm:cxn modelId="{8D205967-0E5C-4CAC-A0F3-8BCC34AD0C42}" type="presParOf" srcId="{773661DD-31FB-49F8-8B6B-85CA88049927}" destId="{F0ACEC7E-6D2A-4618-B2E9-7D5053B515E5}" srcOrd="0" destOrd="0" presId="urn:microsoft.com/office/officeart/2005/8/layout/hList1"/>
    <dgm:cxn modelId="{1622290F-AA19-4D9B-96AC-0AFA82669304}" type="presParOf" srcId="{F0ACEC7E-6D2A-4618-B2E9-7D5053B515E5}" destId="{90AE895F-7C79-4DBD-AE11-A03DE2E79CAD}" srcOrd="0" destOrd="0" presId="urn:microsoft.com/office/officeart/2005/8/layout/hList1"/>
    <dgm:cxn modelId="{7A779C3E-A31E-4923-A3DA-DF611B17AE33}" type="presParOf" srcId="{F0ACEC7E-6D2A-4618-B2E9-7D5053B515E5}" destId="{29E5F090-CD5A-4EA2-92EE-86AD6A36CFD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2D621176-84AE-4999-8AF1-15204E2BAE72}"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tr-TR"/>
        </a:p>
      </dgm:t>
    </dgm:pt>
    <dgm:pt modelId="{2F6D1D48-4B8B-4CB3-86AF-E55AFE7C7AA8}">
      <dgm:prSet/>
      <dgm:spPr>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b="1" dirty="0" smtClean="0">
              <a:solidFill>
                <a:schemeClr val="tx1"/>
              </a:solidFill>
            </a:rPr>
            <a:t>Bu stratejiler</a:t>
          </a:r>
          <a:endParaRPr lang="tr-TR" b="1" dirty="0">
            <a:solidFill>
              <a:schemeClr val="tx1"/>
            </a:solidFill>
          </a:endParaRPr>
        </a:p>
      </dgm:t>
    </dgm:pt>
    <dgm:pt modelId="{0BAB9722-17F5-491D-B4A0-0AC279E67129}" type="parTrans" cxnId="{4A9B2361-D051-447E-A6A0-2CC11FD9D5FF}">
      <dgm:prSet/>
      <dgm:spPr/>
      <dgm:t>
        <a:bodyPr/>
        <a:lstStyle/>
        <a:p>
          <a:endParaRPr lang="tr-TR"/>
        </a:p>
      </dgm:t>
    </dgm:pt>
    <dgm:pt modelId="{DFE08B43-9090-463F-B784-406C41B7EB63}" type="sibTrans" cxnId="{4A9B2361-D051-447E-A6A0-2CC11FD9D5FF}">
      <dgm:prSet/>
      <dgm:spPr/>
      <dgm:t>
        <a:bodyPr/>
        <a:lstStyle/>
        <a:p>
          <a:endParaRPr lang="tr-TR"/>
        </a:p>
      </dgm:t>
    </dgm:pt>
    <dgm:pt modelId="{39798674-4469-4C28-ADFE-9CD248F37E75}">
      <dgm:prSet custT="1">
        <dgm:style>
          <a:lnRef idx="2">
            <a:schemeClr val="accent2"/>
          </a:lnRef>
          <a:fillRef idx="1">
            <a:schemeClr val="lt1"/>
          </a:fillRef>
          <a:effectRef idx="0">
            <a:schemeClr val="accent2"/>
          </a:effectRef>
          <a:fontRef idx="minor">
            <a:schemeClr val="dk1"/>
          </a:fontRef>
        </dgm:style>
      </dgm:prSet>
      <dgm:spPr/>
      <dgm:t>
        <a:bodyPr/>
        <a:lstStyle/>
        <a:p>
          <a:pPr rtl="0"/>
          <a:r>
            <a:rPr lang="tr-TR" sz="2800" dirty="0" smtClean="0"/>
            <a:t>Teknoloji bağımlılığının belirtilerini tanıma</a:t>
          </a:r>
          <a:endParaRPr lang="tr-TR" sz="2800" dirty="0"/>
        </a:p>
      </dgm:t>
    </dgm:pt>
    <dgm:pt modelId="{99B1A537-F52D-46F1-AE91-5D9ADE796AD8}" type="parTrans" cxnId="{FEECA3B8-8C51-4150-A104-F3972F28A492}">
      <dgm:prSet/>
      <dgm:spPr/>
      <dgm:t>
        <a:bodyPr/>
        <a:lstStyle/>
        <a:p>
          <a:endParaRPr lang="tr-TR"/>
        </a:p>
      </dgm:t>
    </dgm:pt>
    <dgm:pt modelId="{7DEFD039-74CE-47E7-9737-EFEE24A684A7}" type="sibTrans" cxnId="{FEECA3B8-8C51-4150-A104-F3972F28A492}">
      <dgm:prSet/>
      <dgm:spPr/>
      <dgm:t>
        <a:bodyPr/>
        <a:lstStyle/>
        <a:p>
          <a:endParaRPr lang="tr-TR"/>
        </a:p>
      </dgm:t>
    </dgm:pt>
    <dgm:pt modelId="{563AE322-B20E-4107-ABCE-801724D84D04}">
      <dgm:prSet custT="1">
        <dgm:style>
          <a:lnRef idx="2">
            <a:schemeClr val="accent1"/>
          </a:lnRef>
          <a:fillRef idx="1">
            <a:schemeClr val="lt1"/>
          </a:fillRef>
          <a:effectRef idx="0">
            <a:schemeClr val="accent1"/>
          </a:effectRef>
          <a:fontRef idx="minor">
            <a:schemeClr val="dk1"/>
          </a:fontRef>
        </dgm:style>
      </dgm:prSet>
      <dgm:spPr/>
      <dgm:t>
        <a:bodyPr/>
        <a:lstStyle/>
        <a:p>
          <a:pPr rtl="0"/>
          <a:r>
            <a:rPr lang="tr-TR" sz="2800" dirty="0" smtClean="0"/>
            <a:t>Sosyal medya platformlarını ne amaçla zaman geçirdiğini sorgulamaya başlama</a:t>
          </a:r>
          <a:endParaRPr lang="tr-TR" sz="2800" dirty="0"/>
        </a:p>
      </dgm:t>
    </dgm:pt>
    <dgm:pt modelId="{D9672B59-E3C0-423F-BAC7-CCC2CF61A6F6}" type="parTrans" cxnId="{A127A172-1287-4A18-B58E-EC057BB9634E}">
      <dgm:prSet/>
      <dgm:spPr/>
      <dgm:t>
        <a:bodyPr/>
        <a:lstStyle/>
        <a:p>
          <a:endParaRPr lang="tr-TR"/>
        </a:p>
      </dgm:t>
    </dgm:pt>
    <dgm:pt modelId="{2629F5EB-1BD0-4A2A-BE6D-1E516F6C6EE4}" type="sibTrans" cxnId="{A127A172-1287-4A18-B58E-EC057BB9634E}">
      <dgm:prSet/>
      <dgm:spPr/>
      <dgm:t>
        <a:bodyPr/>
        <a:lstStyle/>
        <a:p>
          <a:endParaRPr lang="tr-TR"/>
        </a:p>
      </dgm:t>
    </dgm:pt>
    <dgm:pt modelId="{B0DF5308-A034-4E1B-8B19-230CF5FD5286}">
      <dgm:prSet custT="1">
        <dgm:style>
          <a:lnRef idx="2">
            <a:schemeClr val="dk1"/>
          </a:lnRef>
          <a:fillRef idx="1">
            <a:schemeClr val="lt1"/>
          </a:fillRef>
          <a:effectRef idx="0">
            <a:schemeClr val="dk1"/>
          </a:effectRef>
          <a:fontRef idx="minor">
            <a:schemeClr val="dk1"/>
          </a:fontRef>
        </dgm:style>
      </dgm:prSet>
      <dgm:spPr/>
      <dgm:t>
        <a:bodyPr/>
        <a:lstStyle/>
        <a:p>
          <a:pPr rtl="0"/>
          <a:r>
            <a:rPr lang="tr-TR" sz="2800" dirty="0" smtClean="0"/>
            <a:t>Her sosyal medya </a:t>
          </a:r>
          <a:r>
            <a:rPr lang="tr-TR" sz="2800" dirty="0" err="1" smtClean="0"/>
            <a:t>platormunda</a:t>
          </a:r>
          <a:r>
            <a:rPr lang="tr-TR" sz="2800" dirty="0" smtClean="0"/>
            <a:t> tam olarak ne kadar zaman harcandığını yazma</a:t>
          </a:r>
          <a:endParaRPr lang="tr-TR" sz="2800" dirty="0"/>
        </a:p>
      </dgm:t>
    </dgm:pt>
    <dgm:pt modelId="{9B942D96-A64A-4E45-B807-144DCC10DE92}" type="parTrans" cxnId="{444E01BA-1345-4BB3-B5B3-FC271856C8F0}">
      <dgm:prSet/>
      <dgm:spPr/>
      <dgm:t>
        <a:bodyPr/>
        <a:lstStyle/>
        <a:p>
          <a:endParaRPr lang="tr-TR"/>
        </a:p>
      </dgm:t>
    </dgm:pt>
    <dgm:pt modelId="{7ED1BDEC-E8AF-4F08-8B66-623338579D7C}" type="sibTrans" cxnId="{444E01BA-1345-4BB3-B5B3-FC271856C8F0}">
      <dgm:prSet/>
      <dgm:spPr/>
      <dgm:t>
        <a:bodyPr/>
        <a:lstStyle/>
        <a:p>
          <a:endParaRPr lang="tr-TR"/>
        </a:p>
      </dgm:t>
    </dgm:pt>
    <dgm:pt modelId="{66AF675C-30CE-41A5-B521-6EB872EB55DB}">
      <dgm:prSet custT="1">
        <dgm:style>
          <a:lnRef idx="2">
            <a:schemeClr val="accent5"/>
          </a:lnRef>
          <a:fillRef idx="1">
            <a:schemeClr val="lt1"/>
          </a:fillRef>
          <a:effectRef idx="0">
            <a:schemeClr val="accent5"/>
          </a:effectRef>
          <a:fontRef idx="minor">
            <a:schemeClr val="dk1"/>
          </a:fontRef>
        </dgm:style>
      </dgm:prSet>
      <dgm:spPr/>
      <dgm:t>
        <a:bodyPr/>
        <a:lstStyle/>
        <a:p>
          <a:pPr rtl="0"/>
          <a:r>
            <a:rPr lang="tr-TR" sz="2800" dirty="0" smtClean="0"/>
            <a:t>Sosyal medyada neyin değerli olduğuna karar verme</a:t>
          </a:r>
          <a:endParaRPr lang="tr-TR" sz="2800" dirty="0"/>
        </a:p>
      </dgm:t>
    </dgm:pt>
    <dgm:pt modelId="{D2A1B37C-359D-45A0-8A34-6841A51D5C6E}" type="parTrans" cxnId="{1AC69421-DC14-4584-A712-DC7C3BEB553F}">
      <dgm:prSet/>
      <dgm:spPr/>
      <dgm:t>
        <a:bodyPr/>
        <a:lstStyle/>
        <a:p>
          <a:endParaRPr lang="tr-TR"/>
        </a:p>
      </dgm:t>
    </dgm:pt>
    <dgm:pt modelId="{2D7417E5-F154-4570-94BF-B1242A60FF80}" type="sibTrans" cxnId="{1AC69421-DC14-4584-A712-DC7C3BEB553F}">
      <dgm:prSet/>
      <dgm:spPr/>
      <dgm:t>
        <a:bodyPr/>
        <a:lstStyle/>
        <a:p>
          <a:endParaRPr lang="tr-TR"/>
        </a:p>
      </dgm:t>
    </dgm:pt>
    <dgm:pt modelId="{4F9D9A56-2A5F-4AD6-84F3-CC8DCB952FBD}">
      <dgm:prSet custT="1">
        <dgm:style>
          <a:lnRef idx="2">
            <a:schemeClr val="accent6"/>
          </a:lnRef>
          <a:fillRef idx="1">
            <a:schemeClr val="lt1"/>
          </a:fillRef>
          <a:effectRef idx="0">
            <a:schemeClr val="accent6"/>
          </a:effectRef>
          <a:fontRef idx="minor">
            <a:schemeClr val="dk1"/>
          </a:fontRef>
        </dgm:style>
      </dgm:prSet>
      <dgm:spPr/>
      <dgm:t>
        <a:bodyPr/>
        <a:lstStyle/>
        <a:p>
          <a:pPr rtl="0"/>
          <a:r>
            <a:rPr lang="tr-TR" sz="2800" dirty="0" smtClean="0"/>
            <a:t>Sosyal medyayı kullanacağı bir zaman aralığı belirleme</a:t>
          </a:r>
          <a:endParaRPr lang="tr-TR" sz="2800" dirty="0"/>
        </a:p>
      </dgm:t>
    </dgm:pt>
    <dgm:pt modelId="{A9D11BC8-1CBE-4B8E-9D51-6731B774A47A}" type="parTrans" cxnId="{20487483-33FF-4D18-BE00-2D9A9C2523A0}">
      <dgm:prSet/>
      <dgm:spPr/>
      <dgm:t>
        <a:bodyPr/>
        <a:lstStyle/>
        <a:p>
          <a:endParaRPr lang="tr-TR"/>
        </a:p>
      </dgm:t>
    </dgm:pt>
    <dgm:pt modelId="{3943D25C-FECE-4F13-9597-E9C6563D9F2D}" type="sibTrans" cxnId="{20487483-33FF-4D18-BE00-2D9A9C2523A0}">
      <dgm:prSet/>
      <dgm:spPr/>
      <dgm:t>
        <a:bodyPr/>
        <a:lstStyle/>
        <a:p>
          <a:endParaRPr lang="tr-TR"/>
        </a:p>
      </dgm:t>
    </dgm:pt>
    <dgm:pt modelId="{4DE2427A-DB81-4F67-A353-34F2321DB987}">
      <dgm:prSet custT="1">
        <dgm:style>
          <a:lnRef idx="2">
            <a:schemeClr val="accent3"/>
          </a:lnRef>
          <a:fillRef idx="1">
            <a:schemeClr val="lt1"/>
          </a:fillRef>
          <a:effectRef idx="0">
            <a:schemeClr val="accent3"/>
          </a:effectRef>
          <a:fontRef idx="minor">
            <a:schemeClr val="dk1"/>
          </a:fontRef>
        </dgm:style>
      </dgm:prSet>
      <dgm:spPr/>
      <dgm:t>
        <a:bodyPr/>
        <a:lstStyle/>
        <a:p>
          <a:pPr rtl="0"/>
          <a:r>
            <a:rPr lang="tr-TR" sz="2800" dirty="0" smtClean="0"/>
            <a:t>Sosyal medya platformlarından birini belirli bir etkinlikle değiştirerek kullanım süresini azaltma</a:t>
          </a:r>
          <a:endParaRPr lang="tr-TR" sz="2800" dirty="0"/>
        </a:p>
      </dgm:t>
    </dgm:pt>
    <dgm:pt modelId="{0BC9BDDD-211A-4F8A-AD3F-0E172C9C51D9}" type="parTrans" cxnId="{1B2C0371-4BAB-4AE7-B49E-1C3DDD789024}">
      <dgm:prSet/>
      <dgm:spPr/>
      <dgm:t>
        <a:bodyPr/>
        <a:lstStyle/>
        <a:p>
          <a:endParaRPr lang="tr-TR"/>
        </a:p>
      </dgm:t>
    </dgm:pt>
    <dgm:pt modelId="{CC61C442-5579-4082-9B1C-32742F100721}" type="sibTrans" cxnId="{1B2C0371-4BAB-4AE7-B49E-1C3DDD789024}">
      <dgm:prSet/>
      <dgm:spPr/>
      <dgm:t>
        <a:bodyPr/>
        <a:lstStyle/>
        <a:p>
          <a:endParaRPr lang="tr-TR"/>
        </a:p>
      </dgm:t>
    </dgm:pt>
    <dgm:pt modelId="{631FDA52-31D1-4265-8B44-E1BD62ECCF01}" type="pres">
      <dgm:prSet presAssocID="{2D621176-84AE-4999-8AF1-15204E2BAE72}" presName="diagram" presStyleCnt="0">
        <dgm:presLayoutVars>
          <dgm:chPref val="1"/>
          <dgm:dir/>
          <dgm:animOne val="branch"/>
          <dgm:animLvl val="lvl"/>
          <dgm:resizeHandles/>
        </dgm:presLayoutVars>
      </dgm:prSet>
      <dgm:spPr/>
      <dgm:t>
        <a:bodyPr/>
        <a:lstStyle/>
        <a:p>
          <a:endParaRPr lang="tr-TR"/>
        </a:p>
      </dgm:t>
    </dgm:pt>
    <dgm:pt modelId="{35EF43FA-CE79-449D-B523-F569D8894E11}" type="pres">
      <dgm:prSet presAssocID="{2F6D1D48-4B8B-4CB3-86AF-E55AFE7C7AA8}" presName="root" presStyleCnt="0"/>
      <dgm:spPr/>
    </dgm:pt>
    <dgm:pt modelId="{11DC6A6A-E666-4666-A5E1-CB0D1A9146F1}" type="pres">
      <dgm:prSet presAssocID="{2F6D1D48-4B8B-4CB3-86AF-E55AFE7C7AA8}" presName="rootComposite" presStyleCnt="0"/>
      <dgm:spPr/>
    </dgm:pt>
    <dgm:pt modelId="{68104BE9-DB5C-416F-B13B-10BA0E08FB87}" type="pres">
      <dgm:prSet presAssocID="{2F6D1D48-4B8B-4CB3-86AF-E55AFE7C7AA8}" presName="rootText" presStyleLbl="node1" presStyleIdx="0" presStyleCnt="1" custScaleX="344137" custLinFactNeighborX="-4912" custLinFactNeighborY="-14329"/>
      <dgm:spPr/>
      <dgm:t>
        <a:bodyPr/>
        <a:lstStyle/>
        <a:p>
          <a:endParaRPr lang="tr-TR"/>
        </a:p>
      </dgm:t>
    </dgm:pt>
    <dgm:pt modelId="{BF9F60B7-291B-4027-8176-ED41B941C77A}" type="pres">
      <dgm:prSet presAssocID="{2F6D1D48-4B8B-4CB3-86AF-E55AFE7C7AA8}" presName="rootConnector" presStyleLbl="node1" presStyleIdx="0" presStyleCnt="1"/>
      <dgm:spPr/>
      <dgm:t>
        <a:bodyPr/>
        <a:lstStyle/>
        <a:p>
          <a:endParaRPr lang="tr-TR"/>
        </a:p>
      </dgm:t>
    </dgm:pt>
    <dgm:pt modelId="{B66D30EA-63D5-4A6A-BF33-266C8B9B4413}" type="pres">
      <dgm:prSet presAssocID="{2F6D1D48-4B8B-4CB3-86AF-E55AFE7C7AA8}" presName="childShape" presStyleCnt="0"/>
      <dgm:spPr/>
    </dgm:pt>
    <dgm:pt modelId="{FC0F8CF7-EF8D-40E7-A007-823F639F5FBB}" type="pres">
      <dgm:prSet presAssocID="{99B1A537-F52D-46F1-AE91-5D9ADE796AD8}" presName="Name13" presStyleLbl="parChTrans1D2" presStyleIdx="0" presStyleCnt="6"/>
      <dgm:spPr/>
      <dgm:t>
        <a:bodyPr/>
        <a:lstStyle/>
        <a:p>
          <a:endParaRPr lang="tr-TR"/>
        </a:p>
      </dgm:t>
    </dgm:pt>
    <dgm:pt modelId="{0FF9A071-9F35-4F83-88D3-6F9DDCA59319}" type="pres">
      <dgm:prSet presAssocID="{39798674-4469-4C28-ADFE-9CD248F37E75}" presName="childText" presStyleLbl="bgAcc1" presStyleIdx="0" presStyleCnt="6" custScaleX="589419">
        <dgm:presLayoutVars>
          <dgm:bulletEnabled val="1"/>
        </dgm:presLayoutVars>
      </dgm:prSet>
      <dgm:spPr/>
      <dgm:t>
        <a:bodyPr/>
        <a:lstStyle/>
        <a:p>
          <a:endParaRPr lang="tr-TR"/>
        </a:p>
      </dgm:t>
    </dgm:pt>
    <dgm:pt modelId="{EDB5AFB2-4EF6-4368-A426-30C1884D7EB3}" type="pres">
      <dgm:prSet presAssocID="{D9672B59-E3C0-423F-BAC7-CCC2CF61A6F6}" presName="Name13" presStyleLbl="parChTrans1D2" presStyleIdx="1" presStyleCnt="6"/>
      <dgm:spPr/>
      <dgm:t>
        <a:bodyPr/>
        <a:lstStyle/>
        <a:p>
          <a:endParaRPr lang="tr-TR"/>
        </a:p>
      </dgm:t>
    </dgm:pt>
    <dgm:pt modelId="{B14B9AD2-FA0F-402C-A1D2-B73762A3F477}" type="pres">
      <dgm:prSet presAssocID="{563AE322-B20E-4107-ABCE-801724D84D04}" presName="childText" presStyleLbl="bgAcc1" presStyleIdx="1" presStyleCnt="6" custScaleX="1000000">
        <dgm:presLayoutVars>
          <dgm:bulletEnabled val="1"/>
        </dgm:presLayoutVars>
      </dgm:prSet>
      <dgm:spPr/>
      <dgm:t>
        <a:bodyPr/>
        <a:lstStyle/>
        <a:p>
          <a:endParaRPr lang="tr-TR"/>
        </a:p>
      </dgm:t>
    </dgm:pt>
    <dgm:pt modelId="{BEEDCF92-8DD3-431B-B544-FFB1A494C09B}" type="pres">
      <dgm:prSet presAssocID="{9B942D96-A64A-4E45-B807-144DCC10DE92}" presName="Name13" presStyleLbl="parChTrans1D2" presStyleIdx="2" presStyleCnt="6"/>
      <dgm:spPr/>
      <dgm:t>
        <a:bodyPr/>
        <a:lstStyle/>
        <a:p>
          <a:endParaRPr lang="tr-TR"/>
        </a:p>
      </dgm:t>
    </dgm:pt>
    <dgm:pt modelId="{F882228C-DA6E-442D-9DCC-55EFF8F3CD18}" type="pres">
      <dgm:prSet presAssocID="{B0DF5308-A034-4E1B-8B19-230CF5FD5286}" presName="childText" presStyleLbl="bgAcc1" presStyleIdx="2" presStyleCnt="6" custScaleX="937752">
        <dgm:presLayoutVars>
          <dgm:bulletEnabled val="1"/>
        </dgm:presLayoutVars>
      </dgm:prSet>
      <dgm:spPr/>
      <dgm:t>
        <a:bodyPr/>
        <a:lstStyle/>
        <a:p>
          <a:endParaRPr lang="tr-TR"/>
        </a:p>
      </dgm:t>
    </dgm:pt>
    <dgm:pt modelId="{A8CF1EC8-B142-4884-A5DF-CA17F3FDB57F}" type="pres">
      <dgm:prSet presAssocID="{D2A1B37C-359D-45A0-8A34-6841A51D5C6E}" presName="Name13" presStyleLbl="parChTrans1D2" presStyleIdx="3" presStyleCnt="6"/>
      <dgm:spPr/>
      <dgm:t>
        <a:bodyPr/>
        <a:lstStyle/>
        <a:p>
          <a:endParaRPr lang="tr-TR"/>
        </a:p>
      </dgm:t>
    </dgm:pt>
    <dgm:pt modelId="{FC80402D-52DC-4741-8537-B5FE24C1FF91}" type="pres">
      <dgm:prSet presAssocID="{66AF675C-30CE-41A5-B521-6EB872EB55DB}" presName="childText" presStyleLbl="bgAcc1" presStyleIdx="3" presStyleCnt="6" custScaleX="601409">
        <dgm:presLayoutVars>
          <dgm:bulletEnabled val="1"/>
        </dgm:presLayoutVars>
      </dgm:prSet>
      <dgm:spPr/>
      <dgm:t>
        <a:bodyPr/>
        <a:lstStyle/>
        <a:p>
          <a:endParaRPr lang="tr-TR"/>
        </a:p>
      </dgm:t>
    </dgm:pt>
    <dgm:pt modelId="{F9B331F2-C2BE-430F-A312-4E5FF43C266A}" type="pres">
      <dgm:prSet presAssocID="{A9D11BC8-1CBE-4B8E-9D51-6731B774A47A}" presName="Name13" presStyleLbl="parChTrans1D2" presStyleIdx="4" presStyleCnt="6"/>
      <dgm:spPr/>
      <dgm:t>
        <a:bodyPr/>
        <a:lstStyle/>
        <a:p>
          <a:endParaRPr lang="tr-TR"/>
        </a:p>
      </dgm:t>
    </dgm:pt>
    <dgm:pt modelId="{209E6928-6A65-426A-B6CE-7696BD60F25D}" type="pres">
      <dgm:prSet presAssocID="{4F9D9A56-2A5F-4AD6-84F3-CC8DCB952FBD}" presName="childText" presStyleLbl="bgAcc1" presStyleIdx="4" presStyleCnt="6" custScaleX="917197">
        <dgm:presLayoutVars>
          <dgm:bulletEnabled val="1"/>
        </dgm:presLayoutVars>
      </dgm:prSet>
      <dgm:spPr/>
      <dgm:t>
        <a:bodyPr/>
        <a:lstStyle/>
        <a:p>
          <a:endParaRPr lang="tr-TR"/>
        </a:p>
      </dgm:t>
    </dgm:pt>
    <dgm:pt modelId="{11DE4227-CB1B-4256-A679-07D9EFBF4663}" type="pres">
      <dgm:prSet presAssocID="{0BC9BDDD-211A-4F8A-AD3F-0E172C9C51D9}" presName="Name13" presStyleLbl="parChTrans1D2" presStyleIdx="5" presStyleCnt="6"/>
      <dgm:spPr/>
      <dgm:t>
        <a:bodyPr/>
        <a:lstStyle/>
        <a:p>
          <a:endParaRPr lang="tr-TR"/>
        </a:p>
      </dgm:t>
    </dgm:pt>
    <dgm:pt modelId="{5ED2D6F4-31C8-4E78-B29A-A8939C0F7868}" type="pres">
      <dgm:prSet presAssocID="{4DE2427A-DB81-4F67-A353-34F2321DB987}" presName="childText" presStyleLbl="bgAcc1" presStyleIdx="5" presStyleCnt="6" custScaleX="783594">
        <dgm:presLayoutVars>
          <dgm:bulletEnabled val="1"/>
        </dgm:presLayoutVars>
      </dgm:prSet>
      <dgm:spPr/>
      <dgm:t>
        <a:bodyPr/>
        <a:lstStyle/>
        <a:p>
          <a:endParaRPr lang="tr-TR"/>
        </a:p>
      </dgm:t>
    </dgm:pt>
  </dgm:ptLst>
  <dgm:cxnLst>
    <dgm:cxn modelId="{2684DCDA-7445-4EE9-BC9E-EF844F4BEE9C}" type="presOf" srcId="{2F6D1D48-4B8B-4CB3-86AF-E55AFE7C7AA8}" destId="{68104BE9-DB5C-416F-B13B-10BA0E08FB87}" srcOrd="0" destOrd="0" presId="urn:microsoft.com/office/officeart/2005/8/layout/hierarchy3"/>
    <dgm:cxn modelId="{1691B256-961D-43D3-9C17-9F4403D83A15}" type="presOf" srcId="{2D621176-84AE-4999-8AF1-15204E2BAE72}" destId="{631FDA52-31D1-4265-8B44-E1BD62ECCF01}" srcOrd="0" destOrd="0" presId="urn:microsoft.com/office/officeart/2005/8/layout/hierarchy3"/>
    <dgm:cxn modelId="{3F42DD2D-6031-4535-B11F-C88775C5186D}" type="presOf" srcId="{66AF675C-30CE-41A5-B521-6EB872EB55DB}" destId="{FC80402D-52DC-4741-8537-B5FE24C1FF91}" srcOrd="0" destOrd="0" presId="urn:microsoft.com/office/officeart/2005/8/layout/hierarchy3"/>
    <dgm:cxn modelId="{9E507CFF-F92B-41D3-A1ED-CE2551563201}" type="presOf" srcId="{2F6D1D48-4B8B-4CB3-86AF-E55AFE7C7AA8}" destId="{BF9F60B7-291B-4027-8176-ED41B941C77A}" srcOrd="1" destOrd="0" presId="urn:microsoft.com/office/officeart/2005/8/layout/hierarchy3"/>
    <dgm:cxn modelId="{D401D7F2-25D0-4194-B518-30E55048B395}" type="presOf" srcId="{9B942D96-A64A-4E45-B807-144DCC10DE92}" destId="{BEEDCF92-8DD3-431B-B544-FFB1A494C09B}" srcOrd="0" destOrd="0" presId="urn:microsoft.com/office/officeart/2005/8/layout/hierarchy3"/>
    <dgm:cxn modelId="{4A9B2361-D051-447E-A6A0-2CC11FD9D5FF}" srcId="{2D621176-84AE-4999-8AF1-15204E2BAE72}" destId="{2F6D1D48-4B8B-4CB3-86AF-E55AFE7C7AA8}" srcOrd="0" destOrd="0" parTransId="{0BAB9722-17F5-491D-B4A0-0AC279E67129}" sibTransId="{DFE08B43-9090-463F-B784-406C41B7EB63}"/>
    <dgm:cxn modelId="{0081217A-8C32-43EC-AF1C-F1EE28B9A5D1}" type="presOf" srcId="{563AE322-B20E-4107-ABCE-801724D84D04}" destId="{B14B9AD2-FA0F-402C-A1D2-B73762A3F477}" srcOrd="0" destOrd="0" presId="urn:microsoft.com/office/officeart/2005/8/layout/hierarchy3"/>
    <dgm:cxn modelId="{FB4CDADC-5589-4910-A8B4-59669AB6D1D5}" type="presOf" srcId="{39798674-4469-4C28-ADFE-9CD248F37E75}" destId="{0FF9A071-9F35-4F83-88D3-6F9DDCA59319}" srcOrd="0" destOrd="0" presId="urn:microsoft.com/office/officeart/2005/8/layout/hierarchy3"/>
    <dgm:cxn modelId="{20487483-33FF-4D18-BE00-2D9A9C2523A0}" srcId="{2F6D1D48-4B8B-4CB3-86AF-E55AFE7C7AA8}" destId="{4F9D9A56-2A5F-4AD6-84F3-CC8DCB952FBD}" srcOrd="4" destOrd="0" parTransId="{A9D11BC8-1CBE-4B8E-9D51-6731B774A47A}" sibTransId="{3943D25C-FECE-4F13-9597-E9C6563D9F2D}"/>
    <dgm:cxn modelId="{FEECA3B8-8C51-4150-A104-F3972F28A492}" srcId="{2F6D1D48-4B8B-4CB3-86AF-E55AFE7C7AA8}" destId="{39798674-4469-4C28-ADFE-9CD248F37E75}" srcOrd="0" destOrd="0" parTransId="{99B1A537-F52D-46F1-AE91-5D9ADE796AD8}" sibTransId="{7DEFD039-74CE-47E7-9737-EFEE24A684A7}"/>
    <dgm:cxn modelId="{1AC69421-DC14-4584-A712-DC7C3BEB553F}" srcId="{2F6D1D48-4B8B-4CB3-86AF-E55AFE7C7AA8}" destId="{66AF675C-30CE-41A5-B521-6EB872EB55DB}" srcOrd="3" destOrd="0" parTransId="{D2A1B37C-359D-45A0-8A34-6841A51D5C6E}" sibTransId="{2D7417E5-F154-4570-94BF-B1242A60FF80}"/>
    <dgm:cxn modelId="{33F044A7-5E8E-48DC-8E06-4B4471DB8D2B}" type="presOf" srcId="{D9672B59-E3C0-423F-BAC7-CCC2CF61A6F6}" destId="{EDB5AFB2-4EF6-4368-A426-30C1884D7EB3}" srcOrd="0" destOrd="0" presId="urn:microsoft.com/office/officeart/2005/8/layout/hierarchy3"/>
    <dgm:cxn modelId="{1B2C0371-4BAB-4AE7-B49E-1C3DDD789024}" srcId="{2F6D1D48-4B8B-4CB3-86AF-E55AFE7C7AA8}" destId="{4DE2427A-DB81-4F67-A353-34F2321DB987}" srcOrd="5" destOrd="0" parTransId="{0BC9BDDD-211A-4F8A-AD3F-0E172C9C51D9}" sibTransId="{CC61C442-5579-4082-9B1C-32742F100721}"/>
    <dgm:cxn modelId="{D2D013DE-0B21-4888-AA9B-FEE685162DA4}" type="presOf" srcId="{0BC9BDDD-211A-4F8A-AD3F-0E172C9C51D9}" destId="{11DE4227-CB1B-4256-A679-07D9EFBF4663}" srcOrd="0" destOrd="0" presId="urn:microsoft.com/office/officeart/2005/8/layout/hierarchy3"/>
    <dgm:cxn modelId="{B6267916-3DF9-4D87-9D67-0FF37C75180F}" type="presOf" srcId="{4DE2427A-DB81-4F67-A353-34F2321DB987}" destId="{5ED2D6F4-31C8-4E78-B29A-A8939C0F7868}" srcOrd="0" destOrd="0" presId="urn:microsoft.com/office/officeart/2005/8/layout/hierarchy3"/>
    <dgm:cxn modelId="{35151F82-FFC3-4AD5-88AF-8A79A0FBC90F}" type="presOf" srcId="{99B1A537-F52D-46F1-AE91-5D9ADE796AD8}" destId="{FC0F8CF7-EF8D-40E7-A007-823F639F5FBB}" srcOrd="0" destOrd="0" presId="urn:microsoft.com/office/officeart/2005/8/layout/hierarchy3"/>
    <dgm:cxn modelId="{A127A172-1287-4A18-B58E-EC057BB9634E}" srcId="{2F6D1D48-4B8B-4CB3-86AF-E55AFE7C7AA8}" destId="{563AE322-B20E-4107-ABCE-801724D84D04}" srcOrd="1" destOrd="0" parTransId="{D9672B59-E3C0-423F-BAC7-CCC2CF61A6F6}" sibTransId="{2629F5EB-1BD0-4A2A-BE6D-1E516F6C6EE4}"/>
    <dgm:cxn modelId="{EC41B7B6-29CF-40B5-8978-AD41A41DC294}" type="presOf" srcId="{D2A1B37C-359D-45A0-8A34-6841A51D5C6E}" destId="{A8CF1EC8-B142-4884-A5DF-CA17F3FDB57F}" srcOrd="0" destOrd="0" presId="urn:microsoft.com/office/officeart/2005/8/layout/hierarchy3"/>
    <dgm:cxn modelId="{444E01BA-1345-4BB3-B5B3-FC271856C8F0}" srcId="{2F6D1D48-4B8B-4CB3-86AF-E55AFE7C7AA8}" destId="{B0DF5308-A034-4E1B-8B19-230CF5FD5286}" srcOrd="2" destOrd="0" parTransId="{9B942D96-A64A-4E45-B807-144DCC10DE92}" sibTransId="{7ED1BDEC-E8AF-4F08-8B66-623338579D7C}"/>
    <dgm:cxn modelId="{BEC63A16-A3E1-43C7-9993-2503D9D02918}" type="presOf" srcId="{B0DF5308-A034-4E1B-8B19-230CF5FD5286}" destId="{F882228C-DA6E-442D-9DCC-55EFF8F3CD18}" srcOrd="0" destOrd="0" presId="urn:microsoft.com/office/officeart/2005/8/layout/hierarchy3"/>
    <dgm:cxn modelId="{0CBC0DE4-B650-44D2-BA45-8CA60781AE85}" type="presOf" srcId="{A9D11BC8-1CBE-4B8E-9D51-6731B774A47A}" destId="{F9B331F2-C2BE-430F-A312-4E5FF43C266A}" srcOrd="0" destOrd="0" presId="urn:microsoft.com/office/officeart/2005/8/layout/hierarchy3"/>
    <dgm:cxn modelId="{FD827EFA-08F5-41BA-8292-C82F926DF9E7}" type="presOf" srcId="{4F9D9A56-2A5F-4AD6-84F3-CC8DCB952FBD}" destId="{209E6928-6A65-426A-B6CE-7696BD60F25D}" srcOrd="0" destOrd="0" presId="urn:microsoft.com/office/officeart/2005/8/layout/hierarchy3"/>
    <dgm:cxn modelId="{3AED1CD7-C1DD-435C-9EDF-3EBD36A45B9E}" type="presParOf" srcId="{631FDA52-31D1-4265-8B44-E1BD62ECCF01}" destId="{35EF43FA-CE79-449D-B523-F569D8894E11}" srcOrd="0" destOrd="0" presId="urn:microsoft.com/office/officeart/2005/8/layout/hierarchy3"/>
    <dgm:cxn modelId="{2E302AC3-9CF0-49E4-8BEB-8136EDEAE827}" type="presParOf" srcId="{35EF43FA-CE79-449D-B523-F569D8894E11}" destId="{11DC6A6A-E666-4666-A5E1-CB0D1A9146F1}" srcOrd="0" destOrd="0" presId="urn:microsoft.com/office/officeart/2005/8/layout/hierarchy3"/>
    <dgm:cxn modelId="{D7AC6CC2-CC74-4343-A42F-48A17860B4E4}" type="presParOf" srcId="{11DC6A6A-E666-4666-A5E1-CB0D1A9146F1}" destId="{68104BE9-DB5C-416F-B13B-10BA0E08FB87}" srcOrd="0" destOrd="0" presId="urn:microsoft.com/office/officeart/2005/8/layout/hierarchy3"/>
    <dgm:cxn modelId="{4CEC152A-2997-4D54-A6D2-B136384998FD}" type="presParOf" srcId="{11DC6A6A-E666-4666-A5E1-CB0D1A9146F1}" destId="{BF9F60B7-291B-4027-8176-ED41B941C77A}" srcOrd="1" destOrd="0" presId="urn:microsoft.com/office/officeart/2005/8/layout/hierarchy3"/>
    <dgm:cxn modelId="{34C2BE7C-FD43-4FFB-9674-806D5D50A9B5}" type="presParOf" srcId="{35EF43FA-CE79-449D-B523-F569D8894E11}" destId="{B66D30EA-63D5-4A6A-BF33-266C8B9B4413}" srcOrd="1" destOrd="0" presId="urn:microsoft.com/office/officeart/2005/8/layout/hierarchy3"/>
    <dgm:cxn modelId="{5DFE5E75-649E-4221-8053-7D821AC845C2}" type="presParOf" srcId="{B66D30EA-63D5-4A6A-BF33-266C8B9B4413}" destId="{FC0F8CF7-EF8D-40E7-A007-823F639F5FBB}" srcOrd="0" destOrd="0" presId="urn:microsoft.com/office/officeart/2005/8/layout/hierarchy3"/>
    <dgm:cxn modelId="{FA80CC7B-3F0A-4351-9359-C9FDF3ABE90F}" type="presParOf" srcId="{B66D30EA-63D5-4A6A-BF33-266C8B9B4413}" destId="{0FF9A071-9F35-4F83-88D3-6F9DDCA59319}" srcOrd="1" destOrd="0" presId="urn:microsoft.com/office/officeart/2005/8/layout/hierarchy3"/>
    <dgm:cxn modelId="{9833E462-A7AB-4CF2-9825-F5494CF351A2}" type="presParOf" srcId="{B66D30EA-63D5-4A6A-BF33-266C8B9B4413}" destId="{EDB5AFB2-4EF6-4368-A426-30C1884D7EB3}" srcOrd="2" destOrd="0" presId="urn:microsoft.com/office/officeart/2005/8/layout/hierarchy3"/>
    <dgm:cxn modelId="{BECB8295-A9D6-450D-A566-70E39434E9F0}" type="presParOf" srcId="{B66D30EA-63D5-4A6A-BF33-266C8B9B4413}" destId="{B14B9AD2-FA0F-402C-A1D2-B73762A3F477}" srcOrd="3" destOrd="0" presId="urn:microsoft.com/office/officeart/2005/8/layout/hierarchy3"/>
    <dgm:cxn modelId="{32D5840D-673D-4592-92B8-4CD53C2F751A}" type="presParOf" srcId="{B66D30EA-63D5-4A6A-BF33-266C8B9B4413}" destId="{BEEDCF92-8DD3-431B-B544-FFB1A494C09B}" srcOrd="4" destOrd="0" presId="urn:microsoft.com/office/officeart/2005/8/layout/hierarchy3"/>
    <dgm:cxn modelId="{B0BD7478-A1A0-4376-97AD-D54DE37A2D01}" type="presParOf" srcId="{B66D30EA-63D5-4A6A-BF33-266C8B9B4413}" destId="{F882228C-DA6E-442D-9DCC-55EFF8F3CD18}" srcOrd="5" destOrd="0" presId="urn:microsoft.com/office/officeart/2005/8/layout/hierarchy3"/>
    <dgm:cxn modelId="{D027DA72-6961-4D0C-B922-956BDE7963A5}" type="presParOf" srcId="{B66D30EA-63D5-4A6A-BF33-266C8B9B4413}" destId="{A8CF1EC8-B142-4884-A5DF-CA17F3FDB57F}" srcOrd="6" destOrd="0" presId="urn:microsoft.com/office/officeart/2005/8/layout/hierarchy3"/>
    <dgm:cxn modelId="{2A568164-22B8-4140-B7AD-F08BE95B04A0}" type="presParOf" srcId="{B66D30EA-63D5-4A6A-BF33-266C8B9B4413}" destId="{FC80402D-52DC-4741-8537-B5FE24C1FF91}" srcOrd="7" destOrd="0" presId="urn:microsoft.com/office/officeart/2005/8/layout/hierarchy3"/>
    <dgm:cxn modelId="{22B3A192-A527-4556-96E2-9775FB0B55E1}" type="presParOf" srcId="{B66D30EA-63D5-4A6A-BF33-266C8B9B4413}" destId="{F9B331F2-C2BE-430F-A312-4E5FF43C266A}" srcOrd="8" destOrd="0" presId="urn:microsoft.com/office/officeart/2005/8/layout/hierarchy3"/>
    <dgm:cxn modelId="{942432BD-AC98-422D-BEF4-F2A91E526B97}" type="presParOf" srcId="{B66D30EA-63D5-4A6A-BF33-266C8B9B4413}" destId="{209E6928-6A65-426A-B6CE-7696BD60F25D}" srcOrd="9" destOrd="0" presId="urn:microsoft.com/office/officeart/2005/8/layout/hierarchy3"/>
    <dgm:cxn modelId="{10EE3C9A-D9F4-45ED-8E2E-9C54FA49D511}" type="presParOf" srcId="{B66D30EA-63D5-4A6A-BF33-266C8B9B4413}" destId="{11DE4227-CB1B-4256-A679-07D9EFBF4663}" srcOrd="10" destOrd="0" presId="urn:microsoft.com/office/officeart/2005/8/layout/hierarchy3"/>
    <dgm:cxn modelId="{22BEEE97-9B5B-4951-AB0C-C4BCCAD696C5}" type="presParOf" srcId="{B66D30EA-63D5-4A6A-BF33-266C8B9B4413}" destId="{5ED2D6F4-31C8-4E78-B29A-A8939C0F7868}" srcOrd="1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9331BBB7-057D-4F40-8E0E-58E77D725BA2}"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tr-TR"/>
        </a:p>
      </dgm:t>
    </dgm:pt>
    <dgm:pt modelId="{786F18A1-9ADD-4344-8E28-0387BC203134}">
      <dgm:prSet custT="1"/>
      <dgm:spPr>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3600" b="1" dirty="0" smtClean="0">
              <a:solidFill>
                <a:schemeClr val="tx1"/>
              </a:solidFill>
            </a:rPr>
            <a:t>Bu stratejiler</a:t>
          </a:r>
          <a:endParaRPr lang="tr-TR" sz="3600" b="1" dirty="0">
            <a:solidFill>
              <a:schemeClr val="tx1"/>
            </a:solidFill>
          </a:endParaRPr>
        </a:p>
      </dgm:t>
    </dgm:pt>
    <dgm:pt modelId="{873A9170-6C79-4448-8BEA-AAB2B3214F33}" type="parTrans" cxnId="{1CB3D7F9-9DBA-4F52-BD41-A6AFDC833844}">
      <dgm:prSet/>
      <dgm:spPr/>
      <dgm:t>
        <a:bodyPr/>
        <a:lstStyle/>
        <a:p>
          <a:endParaRPr lang="tr-TR"/>
        </a:p>
      </dgm:t>
    </dgm:pt>
    <dgm:pt modelId="{438E2AAA-0FCB-4E03-B857-372793524ADD}" type="sibTrans" cxnId="{1CB3D7F9-9DBA-4F52-BD41-A6AFDC833844}">
      <dgm:prSet/>
      <dgm:spPr/>
      <dgm:t>
        <a:bodyPr/>
        <a:lstStyle/>
        <a:p>
          <a:endParaRPr lang="tr-TR"/>
        </a:p>
      </dgm:t>
    </dgm:pt>
    <dgm:pt modelId="{32DF9AC8-1EAA-4104-B990-2260E6688F01}">
      <dgm:prSet custT="1"/>
      <dgm:spPr/>
      <dgm:t>
        <a:bodyPr/>
        <a:lstStyle/>
        <a:p>
          <a:pPr rtl="0"/>
          <a:r>
            <a:rPr lang="tr-TR" sz="2800" dirty="0" smtClean="0"/>
            <a:t>İnternet dışında aktiviteler gerçekleştirme</a:t>
          </a:r>
          <a:endParaRPr lang="tr-TR" sz="2800" dirty="0"/>
        </a:p>
      </dgm:t>
    </dgm:pt>
    <dgm:pt modelId="{993A016B-1705-43DE-B23A-AAC01244AC65}" type="parTrans" cxnId="{E6CCE9E3-61CA-40EC-A230-76E9B6F7120B}">
      <dgm:prSet/>
      <dgm:spPr/>
      <dgm:t>
        <a:bodyPr/>
        <a:lstStyle/>
        <a:p>
          <a:endParaRPr lang="tr-TR"/>
        </a:p>
      </dgm:t>
    </dgm:pt>
    <dgm:pt modelId="{461898F6-3FDC-42A2-8A1A-1E8E28DA58E5}" type="sibTrans" cxnId="{E6CCE9E3-61CA-40EC-A230-76E9B6F7120B}">
      <dgm:prSet/>
      <dgm:spPr/>
      <dgm:t>
        <a:bodyPr/>
        <a:lstStyle/>
        <a:p>
          <a:endParaRPr lang="tr-TR"/>
        </a:p>
      </dgm:t>
    </dgm:pt>
    <dgm:pt modelId="{6F098FD5-958A-4841-9410-F2A1A6D170B8}">
      <dgm:prSet custT="1">
        <dgm:style>
          <a:lnRef idx="2">
            <a:schemeClr val="accent2"/>
          </a:lnRef>
          <a:fillRef idx="1">
            <a:schemeClr val="lt1"/>
          </a:fillRef>
          <a:effectRef idx="0">
            <a:schemeClr val="accent2"/>
          </a:effectRef>
          <a:fontRef idx="minor">
            <a:schemeClr val="dk1"/>
          </a:fontRef>
        </dgm:style>
      </dgm:prSet>
      <dgm:spPr/>
      <dgm:t>
        <a:bodyPr/>
        <a:lstStyle/>
        <a:p>
          <a:pPr rtl="0"/>
          <a:r>
            <a:rPr lang="tr-TR" sz="2800" dirty="0" smtClean="0"/>
            <a:t>Okula veya işe giderken telefonu evde bırakma</a:t>
          </a:r>
          <a:endParaRPr lang="tr-TR" sz="2800" dirty="0"/>
        </a:p>
      </dgm:t>
    </dgm:pt>
    <dgm:pt modelId="{B2374EFC-3EF4-4A69-9F21-C270273D726E}" type="parTrans" cxnId="{A9A82A55-0771-4934-9D9D-B86A04DEBA95}">
      <dgm:prSet/>
      <dgm:spPr/>
      <dgm:t>
        <a:bodyPr/>
        <a:lstStyle/>
        <a:p>
          <a:endParaRPr lang="tr-TR"/>
        </a:p>
      </dgm:t>
    </dgm:pt>
    <dgm:pt modelId="{01592534-4E44-4798-9E0A-51DF609B8E3D}" type="sibTrans" cxnId="{A9A82A55-0771-4934-9D9D-B86A04DEBA95}">
      <dgm:prSet/>
      <dgm:spPr/>
      <dgm:t>
        <a:bodyPr/>
        <a:lstStyle/>
        <a:p>
          <a:endParaRPr lang="tr-TR"/>
        </a:p>
      </dgm:t>
    </dgm:pt>
    <dgm:pt modelId="{24F11A52-6459-4B40-A20F-9CB558476D6A}">
      <dgm:prSet custT="1">
        <dgm:style>
          <a:lnRef idx="2">
            <a:schemeClr val="dk1"/>
          </a:lnRef>
          <a:fillRef idx="1">
            <a:schemeClr val="lt1"/>
          </a:fillRef>
          <a:effectRef idx="0">
            <a:schemeClr val="dk1"/>
          </a:effectRef>
          <a:fontRef idx="minor">
            <a:schemeClr val="dk1"/>
          </a:fontRef>
        </dgm:style>
      </dgm:prSet>
      <dgm:spPr/>
      <dgm:t>
        <a:bodyPr/>
        <a:lstStyle/>
        <a:p>
          <a:pPr rtl="0"/>
          <a:r>
            <a:rPr lang="tr-TR" sz="2800" smtClean="0"/>
            <a:t>E-posta bildirimlerini kapatma</a:t>
          </a:r>
          <a:endParaRPr lang="tr-TR" sz="2800"/>
        </a:p>
      </dgm:t>
    </dgm:pt>
    <dgm:pt modelId="{3AEAD15C-6B3D-4137-9B64-597ED3AA9E95}" type="parTrans" cxnId="{D32D9753-B543-43DD-8699-0BAE7CB5F7FE}">
      <dgm:prSet/>
      <dgm:spPr/>
      <dgm:t>
        <a:bodyPr/>
        <a:lstStyle/>
        <a:p>
          <a:endParaRPr lang="tr-TR"/>
        </a:p>
      </dgm:t>
    </dgm:pt>
    <dgm:pt modelId="{33AC7FEC-966E-432C-9EE5-6C5970A23412}" type="sibTrans" cxnId="{D32D9753-B543-43DD-8699-0BAE7CB5F7FE}">
      <dgm:prSet/>
      <dgm:spPr/>
      <dgm:t>
        <a:bodyPr/>
        <a:lstStyle/>
        <a:p>
          <a:endParaRPr lang="tr-TR"/>
        </a:p>
      </dgm:t>
    </dgm:pt>
    <dgm:pt modelId="{B3E46A7F-2DB5-4422-BF71-AC77DE404C3E}">
      <dgm:prSet custT="1">
        <dgm:style>
          <a:lnRef idx="2">
            <a:schemeClr val="accent4"/>
          </a:lnRef>
          <a:fillRef idx="1">
            <a:schemeClr val="lt1"/>
          </a:fillRef>
          <a:effectRef idx="0">
            <a:schemeClr val="accent4"/>
          </a:effectRef>
          <a:fontRef idx="minor">
            <a:schemeClr val="dk1"/>
          </a:fontRef>
        </dgm:style>
      </dgm:prSet>
      <dgm:spPr/>
      <dgm:t>
        <a:bodyPr/>
        <a:lstStyle/>
        <a:p>
          <a:pPr rtl="0"/>
          <a:r>
            <a:rPr lang="tr-TR" sz="2800" dirty="0" smtClean="0"/>
            <a:t>Sosyal medyada fazla zaman harcanmasını önleyen sınırlandırıcı uygulamalar kullanma</a:t>
          </a:r>
          <a:endParaRPr lang="tr-TR" sz="2800" dirty="0"/>
        </a:p>
      </dgm:t>
    </dgm:pt>
    <dgm:pt modelId="{483A3B1E-23EC-4046-B02E-38F1EFE24614}" type="parTrans" cxnId="{6E2EDFA6-7DD2-4C01-91D6-17B03B30956D}">
      <dgm:prSet/>
      <dgm:spPr/>
      <dgm:t>
        <a:bodyPr/>
        <a:lstStyle/>
        <a:p>
          <a:endParaRPr lang="tr-TR"/>
        </a:p>
      </dgm:t>
    </dgm:pt>
    <dgm:pt modelId="{442BB862-53BA-4E60-BBEE-EECA39AB0381}" type="sibTrans" cxnId="{6E2EDFA6-7DD2-4C01-91D6-17B03B30956D}">
      <dgm:prSet/>
      <dgm:spPr/>
      <dgm:t>
        <a:bodyPr/>
        <a:lstStyle/>
        <a:p>
          <a:endParaRPr lang="tr-TR"/>
        </a:p>
      </dgm:t>
    </dgm:pt>
    <dgm:pt modelId="{524C2999-46A1-49A9-A514-447C8B67A69E}">
      <dgm:prSet custT="1">
        <dgm:style>
          <a:lnRef idx="2">
            <a:schemeClr val="accent5"/>
          </a:lnRef>
          <a:fillRef idx="1">
            <a:schemeClr val="lt1"/>
          </a:fillRef>
          <a:effectRef idx="0">
            <a:schemeClr val="accent5"/>
          </a:effectRef>
          <a:fontRef idx="minor">
            <a:schemeClr val="dk1"/>
          </a:fontRef>
        </dgm:style>
      </dgm:prSet>
      <dgm:spPr/>
      <dgm:t>
        <a:bodyPr/>
        <a:lstStyle/>
        <a:p>
          <a:pPr rtl="0"/>
          <a:r>
            <a:rPr lang="tr-TR" sz="2800" dirty="0" smtClean="0"/>
            <a:t>Gelecekte sosyal medya platformlarını daha bilinçli ve gerekli olarak kullanmayı sağlayacak hedefler belirleme</a:t>
          </a:r>
          <a:endParaRPr lang="tr-TR" sz="2800" dirty="0"/>
        </a:p>
      </dgm:t>
    </dgm:pt>
    <dgm:pt modelId="{F9BC958A-2EB9-4D48-8293-0AAD2BF37510}" type="parTrans" cxnId="{6B426E96-D72B-47E7-9227-B272A2FBCAEA}">
      <dgm:prSet/>
      <dgm:spPr/>
      <dgm:t>
        <a:bodyPr/>
        <a:lstStyle/>
        <a:p>
          <a:endParaRPr lang="tr-TR"/>
        </a:p>
      </dgm:t>
    </dgm:pt>
    <dgm:pt modelId="{C74EAE33-A7F1-4D46-B758-8288E58FAA90}" type="sibTrans" cxnId="{6B426E96-D72B-47E7-9227-B272A2FBCAEA}">
      <dgm:prSet/>
      <dgm:spPr/>
      <dgm:t>
        <a:bodyPr/>
        <a:lstStyle/>
        <a:p>
          <a:endParaRPr lang="tr-TR"/>
        </a:p>
      </dgm:t>
    </dgm:pt>
    <dgm:pt modelId="{E6D3ADA1-5344-43D0-8C68-7FCE9486A4BF}">
      <dgm:prSet custT="1">
        <dgm:style>
          <a:lnRef idx="2">
            <a:schemeClr val="accent4"/>
          </a:lnRef>
          <a:fillRef idx="1">
            <a:schemeClr val="lt1"/>
          </a:fillRef>
          <a:effectRef idx="0">
            <a:schemeClr val="accent4"/>
          </a:effectRef>
          <a:fontRef idx="minor">
            <a:schemeClr val="dk1"/>
          </a:fontRef>
        </dgm:style>
      </dgm:prSet>
      <dgm:spPr/>
      <dgm:t>
        <a:bodyPr/>
        <a:lstStyle/>
        <a:p>
          <a:pPr rtl="0"/>
          <a:r>
            <a:rPr lang="tr-TR" sz="2800" dirty="0" smtClean="0"/>
            <a:t>Sosyal medya uygulamalarından uzak kalındığı zamanlarda hissedilen rahatsızlığı ve “sörf yapma” isteğini azaltmak için meditasyon, gevşeme ve nefes egzersizleri yapma</a:t>
          </a:r>
          <a:endParaRPr lang="tr-TR" sz="2800" dirty="0"/>
        </a:p>
      </dgm:t>
    </dgm:pt>
    <dgm:pt modelId="{39F2126C-6210-4B0E-B21A-5273F8C94C30}" type="parTrans" cxnId="{579EF4CF-1D44-4F2C-A5FF-9BEB75A78588}">
      <dgm:prSet/>
      <dgm:spPr/>
      <dgm:t>
        <a:bodyPr/>
        <a:lstStyle/>
        <a:p>
          <a:endParaRPr lang="tr-TR"/>
        </a:p>
      </dgm:t>
    </dgm:pt>
    <dgm:pt modelId="{B1293F1F-59A8-4195-8915-666998A63441}" type="sibTrans" cxnId="{579EF4CF-1D44-4F2C-A5FF-9BEB75A78588}">
      <dgm:prSet/>
      <dgm:spPr/>
      <dgm:t>
        <a:bodyPr/>
        <a:lstStyle/>
        <a:p>
          <a:endParaRPr lang="tr-TR"/>
        </a:p>
      </dgm:t>
    </dgm:pt>
    <dgm:pt modelId="{6AC9E2ED-40B5-4A67-844B-968081E5ED5C}" type="pres">
      <dgm:prSet presAssocID="{9331BBB7-057D-4F40-8E0E-58E77D725BA2}" presName="diagram" presStyleCnt="0">
        <dgm:presLayoutVars>
          <dgm:chPref val="1"/>
          <dgm:dir/>
          <dgm:animOne val="branch"/>
          <dgm:animLvl val="lvl"/>
          <dgm:resizeHandles/>
        </dgm:presLayoutVars>
      </dgm:prSet>
      <dgm:spPr/>
      <dgm:t>
        <a:bodyPr/>
        <a:lstStyle/>
        <a:p>
          <a:endParaRPr lang="tr-TR"/>
        </a:p>
      </dgm:t>
    </dgm:pt>
    <dgm:pt modelId="{ED8CB43D-2310-40BC-88EF-D81EB7E4DEFE}" type="pres">
      <dgm:prSet presAssocID="{786F18A1-9ADD-4344-8E28-0387BC203134}" presName="root" presStyleCnt="0"/>
      <dgm:spPr/>
    </dgm:pt>
    <dgm:pt modelId="{97A9FE28-6E36-4CDC-B891-9DBC669EF5F5}" type="pres">
      <dgm:prSet presAssocID="{786F18A1-9ADD-4344-8E28-0387BC203134}" presName="rootComposite" presStyleCnt="0"/>
      <dgm:spPr/>
    </dgm:pt>
    <dgm:pt modelId="{736B327D-75C5-426B-A6E1-4A28AEFC9D07}" type="pres">
      <dgm:prSet presAssocID="{786F18A1-9ADD-4344-8E28-0387BC203134}" presName="rootText" presStyleLbl="node1" presStyleIdx="0" presStyleCnt="1" custScaleX="173006"/>
      <dgm:spPr/>
      <dgm:t>
        <a:bodyPr/>
        <a:lstStyle/>
        <a:p>
          <a:endParaRPr lang="tr-TR"/>
        </a:p>
      </dgm:t>
    </dgm:pt>
    <dgm:pt modelId="{8EFFCE06-9198-42EE-A606-87A856B4A25C}" type="pres">
      <dgm:prSet presAssocID="{786F18A1-9ADD-4344-8E28-0387BC203134}" presName="rootConnector" presStyleLbl="node1" presStyleIdx="0" presStyleCnt="1"/>
      <dgm:spPr/>
      <dgm:t>
        <a:bodyPr/>
        <a:lstStyle/>
        <a:p>
          <a:endParaRPr lang="tr-TR"/>
        </a:p>
      </dgm:t>
    </dgm:pt>
    <dgm:pt modelId="{8957C1DF-6E50-40E7-8638-97780CADC574}" type="pres">
      <dgm:prSet presAssocID="{786F18A1-9ADD-4344-8E28-0387BC203134}" presName="childShape" presStyleCnt="0"/>
      <dgm:spPr/>
    </dgm:pt>
    <dgm:pt modelId="{815F98B4-448C-4008-8834-14F19A7BEF9D}" type="pres">
      <dgm:prSet presAssocID="{993A016B-1705-43DE-B23A-AAC01244AC65}" presName="Name13" presStyleLbl="parChTrans1D2" presStyleIdx="0" presStyleCnt="6"/>
      <dgm:spPr/>
      <dgm:t>
        <a:bodyPr/>
        <a:lstStyle/>
        <a:p>
          <a:endParaRPr lang="tr-TR"/>
        </a:p>
      </dgm:t>
    </dgm:pt>
    <dgm:pt modelId="{BDBB1F8A-CA23-4246-A769-844CA5549D7A}" type="pres">
      <dgm:prSet presAssocID="{32DF9AC8-1EAA-4104-B990-2260E6688F01}" presName="childText" presStyleLbl="bgAcc1" presStyleIdx="0" presStyleCnt="6" custScaleX="864865">
        <dgm:presLayoutVars>
          <dgm:bulletEnabled val="1"/>
        </dgm:presLayoutVars>
      </dgm:prSet>
      <dgm:spPr/>
      <dgm:t>
        <a:bodyPr/>
        <a:lstStyle/>
        <a:p>
          <a:endParaRPr lang="tr-TR"/>
        </a:p>
      </dgm:t>
    </dgm:pt>
    <dgm:pt modelId="{16919115-DAEF-420A-A801-658B51AE2823}" type="pres">
      <dgm:prSet presAssocID="{B2374EFC-3EF4-4A69-9F21-C270273D726E}" presName="Name13" presStyleLbl="parChTrans1D2" presStyleIdx="1" presStyleCnt="6"/>
      <dgm:spPr/>
      <dgm:t>
        <a:bodyPr/>
        <a:lstStyle/>
        <a:p>
          <a:endParaRPr lang="tr-TR"/>
        </a:p>
      </dgm:t>
    </dgm:pt>
    <dgm:pt modelId="{C546616A-5995-452D-8FFE-C6F27A470423}" type="pres">
      <dgm:prSet presAssocID="{6F098FD5-958A-4841-9410-F2A1A6D170B8}" presName="childText" presStyleLbl="bgAcc1" presStyleIdx="1" presStyleCnt="6" custScaleX="702352">
        <dgm:presLayoutVars>
          <dgm:bulletEnabled val="1"/>
        </dgm:presLayoutVars>
      </dgm:prSet>
      <dgm:spPr/>
      <dgm:t>
        <a:bodyPr/>
        <a:lstStyle/>
        <a:p>
          <a:endParaRPr lang="tr-TR"/>
        </a:p>
      </dgm:t>
    </dgm:pt>
    <dgm:pt modelId="{4C4FB1EB-A710-49E3-AE86-2756E2006D6E}" type="pres">
      <dgm:prSet presAssocID="{3AEAD15C-6B3D-4137-9B64-597ED3AA9E95}" presName="Name13" presStyleLbl="parChTrans1D2" presStyleIdx="2" presStyleCnt="6"/>
      <dgm:spPr/>
      <dgm:t>
        <a:bodyPr/>
        <a:lstStyle/>
        <a:p>
          <a:endParaRPr lang="tr-TR"/>
        </a:p>
      </dgm:t>
    </dgm:pt>
    <dgm:pt modelId="{4A64BC21-E84E-4286-BBF6-C2B00C2DD5A5}" type="pres">
      <dgm:prSet presAssocID="{24F11A52-6459-4B40-A20F-9CB558476D6A}" presName="childText" presStyleLbl="bgAcc1" presStyleIdx="2" presStyleCnt="6" custScaleX="781208">
        <dgm:presLayoutVars>
          <dgm:bulletEnabled val="1"/>
        </dgm:presLayoutVars>
      </dgm:prSet>
      <dgm:spPr/>
      <dgm:t>
        <a:bodyPr/>
        <a:lstStyle/>
        <a:p>
          <a:endParaRPr lang="tr-TR"/>
        </a:p>
      </dgm:t>
    </dgm:pt>
    <dgm:pt modelId="{2AD1A1A1-534F-4075-B120-F90BD6B7A6AB}" type="pres">
      <dgm:prSet presAssocID="{483A3B1E-23EC-4046-B02E-38F1EFE24614}" presName="Name13" presStyleLbl="parChTrans1D2" presStyleIdx="3" presStyleCnt="6"/>
      <dgm:spPr/>
      <dgm:t>
        <a:bodyPr/>
        <a:lstStyle/>
        <a:p>
          <a:endParaRPr lang="tr-TR"/>
        </a:p>
      </dgm:t>
    </dgm:pt>
    <dgm:pt modelId="{78A5CEDE-39F6-4138-9587-93D7AB0D3744}" type="pres">
      <dgm:prSet presAssocID="{B3E46A7F-2DB5-4422-BF71-AC77DE404C3E}" presName="childText" presStyleLbl="bgAcc1" presStyleIdx="3" presStyleCnt="6" custScaleX="821979">
        <dgm:presLayoutVars>
          <dgm:bulletEnabled val="1"/>
        </dgm:presLayoutVars>
      </dgm:prSet>
      <dgm:spPr/>
      <dgm:t>
        <a:bodyPr/>
        <a:lstStyle/>
        <a:p>
          <a:endParaRPr lang="tr-TR"/>
        </a:p>
      </dgm:t>
    </dgm:pt>
    <dgm:pt modelId="{E896EB55-CED1-4DE0-904B-44ABE52B7F75}" type="pres">
      <dgm:prSet presAssocID="{F9BC958A-2EB9-4D48-8293-0AAD2BF37510}" presName="Name13" presStyleLbl="parChTrans1D2" presStyleIdx="4" presStyleCnt="6"/>
      <dgm:spPr/>
      <dgm:t>
        <a:bodyPr/>
        <a:lstStyle/>
        <a:p>
          <a:endParaRPr lang="tr-TR"/>
        </a:p>
      </dgm:t>
    </dgm:pt>
    <dgm:pt modelId="{DCA91D23-257C-4F14-A9E8-36DA73F02027}" type="pres">
      <dgm:prSet presAssocID="{524C2999-46A1-49A9-A514-447C8B67A69E}" presName="childText" presStyleLbl="bgAcc1" presStyleIdx="4" presStyleCnt="6" custScaleX="715103">
        <dgm:presLayoutVars>
          <dgm:bulletEnabled val="1"/>
        </dgm:presLayoutVars>
      </dgm:prSet>
      <dgm:spPr/>
      <dgm:t>
        <a:bodyPr/>
        <a:lstStyle/>
        <a:p>
          <a:endParaRPr lang="tr-TR"/>
        </a:p>
      </dgm:t>
    </dgm:pt>
    <dgm:pt modelId="{C41DDB7C-CEC5-440A-AD52-6BBD165236CD}" type="pres">
      <dgm:prSet presAssocID="{39F2126C-6210-4B0E-B21A-5273F8C94C30}" presName="Name13" presStyleLbl="parChTrans1D2" presStyleIdx="5" presStyleCnt="6"/>
      <dgm:spPr/>
      <dgm:t>
        <a:bodyPr/>
        <a:lstStyle/>
        <a:p>
          <a:endParaRPr lang="tr-TR"/>
        </a:p>
      </dgm:t>
    </dgm:pt>
    <dgm:pt modelId="{7B7BB1FF-E5FC-46E9-9612-328AA5FF42C5}" type="pres">
      <dgm:prSet presAssocID="{E6D3ADA1-5344-43D0-8C68-7FCE9486A4BF}" presName="childText" presStyleLbl="bgAcc1" presStyleIdx="5" presStyleCnt="6" custScaleX="864865">
        <dgm:presLayoutVars>
          <dgm:bulletEnabled val="1"/>
        </dgm:presLayoutVars>
      </dgm:prSet>
      <dgm:spPr/>
      <dgm:t>
        <a:bodyPr/>
        <a:lstStyle/>
        <a:p>
          <a:endParaRPr lang="tr-TR"/>
        </a:p>
      </dgm:t>
    </dgm:pt>
  </dgm:ptLst>
  <dgm:cxnLst>
    <dgm:cxn modelId="{1FDF726A-ED0B-4E9E-95DD-328E498358DD}" type="presOf" srcId="{B2374EFC-3EF4-4A69-9F21-C270273D726E}" destId="{16919115-DAEF-420A-A801-658B51AE2823}" srcOrd="0" destOrd="0" presId="urn:microsoft.com/office/officeart/2005/8/layout/hierarchy3"/>
    <dgm:cxn modelId="{A9A82A55-0771-4934-9D9D-B86A04DEBA95}" srcId="{786F18A1-9ADD-4344-8E28-0387BC203134}" destId="{6F098FD5-958A-4841-9410-F2A1A6D170B8}" srcOrd="1" destOrd="0" parTransId="{B2374EFC-3EF4-4A69-9F21-C270273D726E}" sibTransId="{01592534-4E44-4798-9E0A-51DF609B8E3D}"/>
    <dgm:cxn modelId="{370CACBB-3E3A-4A2F-AC35-23221E05D296}" type="presOf" srcId="{24F11A52-6459-4B40-A20F-9CB558476D6A}" destId="{4A64BC21-E84E-4286-BBF6-C2B00C2DD5A5}" srcOrd="0" destOrd="0" presId="urn:microsoft.com/office/officeart/2005/8/layout/hierarchy3"/>
    <dgm:cxn modelId="{1CB3D7F9-9DBA-4F52-BD41-A6AFDC833844}" srcId="{9331BBB7-057D-4F40-8E0E-58E77D725BA2}" destId="{786F18A1-9ADD-4344-8E28-0387BC203134}" srcOrd="0" destOrd="0" parTransId="{873A9170-6C79-4448-8BEA-AAB2B3214F33}" sibTransId="{438E2AAA-0FCB-4E03-B857-372793524ADD}"/>
    <dgm:cxn modelId="{BD1BC1A9-3773-4B0F-9F21-11D7398E26E3}" type="presOf" srcId="{F9BC958A-2EB9-4D48-8293-0AAD2BF37510}" destId="{E896EB55-CED1-4DE0-904B-44ABE52B7F75}" srcOrd="0" destOrd="0" presId="urn:microsoft.com/office/officeart/2005/8/layout/hierarchy3"/>
    <dgm:cxn modelId="{6E2EDFA6-7DD2-4C01-91D6-17B03B30956D}" srcId="{786F18A1-9ADD-4344-8E28-0387BC203134}" destId="{B3E46A7F-2DB5-4422-BF71-AC77DE404C3E}" srcOrd="3" destOrd="0" parTransId="{483A3B1E-23EC-4046-B02E-38F1EFE24614}" sibTransId="{442BB862-53BA-4E60-BBEE-EECA39AB0381}"/>
    <dgm:cxn modelId="{7A1038B2-4654-4B58-97E5-E5015E19214A}" type="presOf" srcId="{B3E46A7F-2DB5-4422-BF71-AC77DE404C3E}" destId="{78A5CEDE-39F6-4138-9587-93D7AB0D3744}" srcOrd="0" destOrd="0" presId="urn:microsoft.com/office/officeart/2005/8/layout/hierarchy3"/>
    <dgm:cxn modelId="{F6ED7C79-83B3-40BD-A1E2-A22D6DFEAADF}" type="presOf" srcId="{9331BBB7-057D-4F40-8E0E-58E77D725BA2}" destId="{6AC9E2ED-40B5-4A67-844B-968081E5ED5C}" srcOrd="0" destOrd="0" presId="urn:microsoft.com/office/officeart/2005/8/layout/hierarchy3"/>
    <dgm:cxn modelId="{DA59F95F-EBA4-4D56-9BE2-3FFD23D14A6A}" type="presOf" srcId="{786F18A1-9ADD-4344-8E28-0387BC203134}" destId="{736B327D-75C5-426B-A6E1-4A28AEFC9D07}" srcOrd="0" destOrd="0" presId="urn:microsoft.com/office/officeart/2005/8/layout/hierarchy3"/>
    <dgm:cxn modelId="{4A73B7D7-A9D8-4224-B1DB-2E18185DBC56}" type="presOf" srcId="{786F18A1-9ADD-4344-8E28-0387BC203134}" destId="{8EFFCE06-9198-42EE-A606-87A856B4A25C}" srcOrd="1" destOrd="0" presId="urn:microsoft.com/office/officeart/2005/8/layout/hierarchy3"/>
    <dgm:cxn modelId="{C1F895E0-1FA1-4911-8EA5-5CA36BBE8493}" type="presOf" srcId="{6F098FD5-958A-4841-9410-F2A1A6D170B8}" destId="{C546616A-5995-452D-8FFE-C6F27A470423}" srcOrd="0" destOrd="0" presId="urn:microsoft.com/office/officeart/2005/8/layout/hierarchy3"/>
    <dgm:cxn modelId="{FCBB8E99-E157-4FE3-A5E6-0A8E79F594C9}" type="presOf" srcId="{483A3B1E-23EC-4046-B02E-38F1EFE24614}" destId="{2AD1A1A1-534F-4075-B120-F90BD6B7A6AB}" srcOrd="0" destOrd="0" presId="urn:microsoft.com/office/officeart/2005/8/layout/hierarchy3"/>
    <dgm:cxn modelId="{8AF77775-F222-4B75-937B-17F8ABB0177C}" type="presOf" srcId="{32DF9AC8-1EAA-4104-B990-2260E6688F01}" destId="{BDBB1F8A-CA23-4246-A769-844CA5549D7A}" srcOrd="0" destOrd="0" presId="urn:microsoft.com/office/officeart/2005/8/layout/hierarchy3"/>
    <dgm:cxn modelId="{A0E44A15-5982-4FB9-BBEB-F5BCD19A3BCF}" type="presOf" srcId="{E6D3ADA1-5344-43D0-8C68-7FCE9486A4BF}" destId="{7B7BB1FF-E5FC-46E9-9612-328AA5FF42C5}" srcOrd="0" destOrd="0" presId="urn:microsoft.com/office/officeart/2005/8/layout/hierarchy3"/>
    <dgm:cxn modelId="{6B426E96-D72B-47E7-9227-B272A2FBCAEA}" srcId="{786F18A1-9ADD-4344-8E28-0387BC203134}" destId="{524C2999-46A1-49A9-A514-447C8B67A69E}" srcOrd="4" destOrd="0" parTransId="{F9BC958A-2EB9-4D48-8293-0AAD2BF37510}" sibTransId="{C74EAE33-A7F1-4D46-B758-8288E58FAA90}"/>
    <dgm:cxn modelId="{1F0D3F2F-D725-4F3B-A20B-4AE783C8EF8F}" type="presOf" srcId="{3AEAD15C-6B3D-4137-9B64-597ED3AA9E95}" destId="{4C4FB1EB-A710-49E3-AE86-2756E2006D6E}" srcOrd="0" destOrd="0" presId="urn:microsoft.com/office/officeart/2005/8/layout/hierarchy3"/>
    <dgm:cxn modelId="{E6CCE9E3-61CA-40EC-A230-76E9B6F7120B}" srcId="{786F18A1-9ADD-4344-8E28-0387BC203134}" destId="{32DF9AC8-1EAA-4104-B990-2260E6688F01}" srcOrd="0" destOrd="0" parTransId="{993A016B-1705-43DE-B23A-AAC01244AC65}" sibTransId="{461898F6-3FDC-42A2-8A1A-1E8E28DA58E5}"/>
    <dgm:cxn modelId="{A40232E6-0EE5-44D2-95DB-DDB168735692}" type="presOf" srcId="{39F2126C-6210-4B0E-B21A-5273F8C94C30}" destId="{C41DDB7C-CEC5-440A-AD52-6BBD165236CD}" srcOrd="0" destOrd="0" presId="urn:microsoft.com/office/officeart/2005/8/layout/hierarchy3"/>
    <dgm:cxn modelId="{F5EDFC00-59D7-4CF3-B3CB-15C25FD5FDDF}" type="presOf" srcId="{524C2999-46A1-49A9-A514-447C8B67A69E}" destId="{DCA91D23-257C-4F14-A9E8-36DA73F02027}" srcOrd="0" destOrd="0" presId="urn:microsoft.com/office/officeart/2005/8/layout/hierarchy3"/>
    <dgm:cxn modelId="{D32D9753-B543-43DD-8699-0BAE7CB5F7FE}" srcId="{786F18A1-9ADD-4344-8E28-0387BC203134}" destId="{24F11A52-6459-4B40-A20F-9CB558476D6A}" srcOrd="2" destOrd="0" parTransId="{3AEAD15C-6B3D-4137-9B64-597ED3AA9E95}" sibTransId="{33AC7FEC-966E-432C-9EE5-6C5970A23412}"/>
    <dgm:cxn modelId="{1638ABA2-146E-4869-AE92-6FCC87B1A2C6}" type="presOf" srcId="{993A016B-1705-43DE-B23A-AAC01244AC65}" destId="{815F98B4-448C-4008-8834-14F19A7BEF9D}" srcOrd="0" destOrd="0" presId="urn:microsoft.com/office/officeart/2005/8/layout/hierarchy3"/>
    <dgm:cxn modelId="{579EF4CF-1D44-4F2C-A5FF-9BEB75A78588}" srcId="{786F18A1-9ADD-4344-8E28-0387BC203134}" destId="{E6D3ADA1-5344-43D0-8C68-7FCE9486A4BF}" srcOrd="5" destOrd="0" parTransId="{39F2126C-6210-4B0E-B21A-5273F8C94C30}" sibTransId="{B1293F1F-59A8-4195-8915-666998A63441}"/>
    <dgm:cxn modelId="{63AAFC6E-E5A8-435D-8A34-350E54121ADC}" type="presParOf" srcId="{6AC9E2ED-40B5-4A67-844B-968081E5ED5C}" destId="{ED8CB43D-2310-40BC-88EF-D81EB7E4DEFE}" srcOrd="0" destOrd="0" presId="urn:microsoft.com/office/officeart/2005/8/layout/hierarchy3"/>
    <dgm:cxn modelId="{C0058165-00A1-4BA3-8E14-6AF7D73B8312}" type="presParOf" srcId="{ED8CB43D-2310-40BC-88EF-D81EB7E4DEFE}" destId="{97A9FE28-6E36-4CDC-B891-9DBC669EF5F5}" srcOrd="0" destOrd="0" presId="urn:microsoft.com/office/officeart/2005/8/layout/hierarchy3"/>
    <dgm:cxn modelId="{574ADD99-A411-4002-895A-0EBB5A4E92D7}" type="presParOf" srcId="{97A9FE28-6E36-4CDC-B891-9DBC669EF5F5}" destId="{736B327D-75C5-426B-A6E1-4A28AEFC9D07}" srcOrd="0" destOrd="0" presId="urn:microsoft.com/office/officeart/2005/8/layout/hierarchy3"/>
    <dgm:cxn modelId="{ADD1AF91-DEF0-4C4B-85B8-8A6459F293D9}" type="presParOf" srcId="{97A9FE28-6E36-4CDC-B891-9DBC669EF5F5}" destId="{8EFFCE06-9198-42EE-A606-87A856B4A25C}" srcOrd="1" destOrd="0" presId="urn:microsoft.com/office/officeart/2005/8/layout/hierarchy3"/>
    <dgm:cxn modelId="{5A6DDAC2-37E4-4063-824D-27C173F7443C}" type="presParOf" srcId="{ED8CB43D-2310-40BC-88EF-D81EB7E4DEFE}" destId="{8957C1DF-6E50-40E7-8638-97780CADC574}" srcOrd="1" destOrd="0" presId="urn:microsoft.com/office/officeart/2005/8/layout/hierarchy3"/>
    <dgm:cxn modelId="{7732CC90-C2B9-43A2-8344-91E53EFEA46C}" type="presParOf" srcId="{8957C1DF-6E50-40E7-8638-97780CADC574}" destId="{815F98B4-448C-4008-8834-14F19A7BEF9D}" srcOrd="0" destOrd="0" presId="urn:microsoft.com/office/officeart/2005/8/layout/hierarchy3"/>
    <dgm:cxn modelId="{858C0AA8-915E-43ED-B1B2-6CE0E82BEB72}" type="presParOf" srcId="{8957C1DF-6E50-40E7-8638-97780CADC574}" destId="{BDBB1F8A-CA23-4246-A769-844CA5549D7A}" srcOrd="1" destOrd="0" presId="urn:microsoft.com/office/officeart/2005/8/layout/hierarchy3"/>
    <dgm:cxn modelId="{D4DF2D02-4460-45A7-A2DF-2CAC29E0FE66}" type="presParOf" srcId="{8957C1DF-6E50-40E7-8638-97780CADC574}" destId="{16919115-DAEF-420A-A801-658B51AE2823}" srcOrd="2" destOrd="0" presId="urn:microsoft.com/office/officeart/2005/8/layout/hierarchy3"/>
    <dgm:cxn modelId="{DC0F1A84-2F9D-4106-B4B1-A02183907664}" type="presParOf" srcId="{8957C1DF-6E50-40E7-8638-97780CADC574}" destId="{C546616A-5995-452D-8FFE-C6F27A470423}" srcOrd="3" destOrd="0" presId="urn:microsoft.com/office/officeart/2005/8/layout/hierarchy3"/>
    <dgm:cxn modelId="{ECAF023E-B2F0-45D7-B72E-31D04E5F6C71}" type="presParOf" srcId="{8957C1DF-6E50-40E7-8638-97780CADC574}" destId="{4C4FB1EB-A710-49E3-AE86-2756E2006D6E}" srcOrd="4" destOrd="0" presId="urn:microsoft.com/office/officeart/2005/8/layout/hierarchy3"/>
    <dgm:cxn modelId="{FDB8BEB8-0417-4B49-B7E0-9269FD629A74}" type="presParOf" srcId="{8957C1DF-6E50-40E7-8638-97780CADC574}" destId="{4A64BC21-E84E-4286-BBF6-C2B00C2DD5A5}" srcOrd="5" destOrd="0" presId="urn:microsoft.com/office/officeart/2005/8/layout/hierarchy3"/>
    <dgm:cxn modelId="{3E565A1F-408C-4AEC-9482-82467F81A722}" type="presParOf" srcId="{8957C1DF-6E50-40E7-8638-97780CADC574}" destId="{2AD1A1A1-534F-4075-B120-F90BD6B7A6AB}" srcOrd="6" destOrd="0" presId="urn:microsoft.com/office/officeart/2005/8/layout/hierarchy3"/>
    <dgm:cxn modelId="{5BEAA18E-20A2-46FD-A56B-DE9255B3B282}" type="presParOf" srcId="{8957C1DF-6E50-40E7-8638-97780CADC574}" destId="{78A5CEDE-39F6-4138-9587-93D7AB0D3744}" srcOrd="7" destOrd="0" presId="urn:microsoft.com/office/officeart/2005/8/layout/hierarchy3"/>
    <dgm:cxn modelId="{C3EF1546-5B9F-4CCA-8B9E-73F2826445C9}" type="presParOf" srcId="{8957C1DF-6E50-40E7-8638-97780CADC574}" destId="{E896EB55-CED1-4DE0-904B-44ABE52B7F75}" srcOrd="8" destOrd="0" presId="urn:microsoft.com/office/officeart/2005/8/layout/hierarchy3"/>
    <dgm:cxn modelId="{7E31095E-C8FA-4314-AA53-D2C59B91F54C}" type="presParOf" srcId="{8957C1DF-6E50-40E7-8638-97780CADC574}" destId="{DCA91D23-257C-4F14-A9E8-36DA73F02027}" srcOrd="9" destOrd="0" presId="urn:microsoft.com/office/officeart/2005/8/layout/hierarchy3"/>
    <dgm:cxn modelId="{89CD3632-7D74-4587-A4B1-21C7523E5BA6}" type="presParOf" srcId="{8957C1DF-6E50-40E7-8638-97780CADC574}" destId="{C41DDB7C-CEC5-440A-AD52-6BBD165236CD}" srcOrd="10" destOrd="0" presId="urn:microsoft.com/office/officeart/2005/8/layout/hierarchy3"/>
    <dgm:cxn modelId="{3FFAB7F4-1F93-48C9-B939-B18CE0597633}" type="presParOf" srcId="{8957C1DF-6E50-40E7-8638-97780CADC574}" destId="{7B7BB1FF-E5FC-46E9-9612-328AA5FF42C5}" srcOrd="1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AAA02887-48D7-4E77-8AF6-5C36936D618B}"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tr-TR"/>
        </a:p>
      </dgm:t>
    </dgm:pt>
    <dgm:pt modelId="{ED35F9B3-6D24-49B8-ABD2-598AAE539A08}">
      <dgm:prSet custT="1">
        <dgm:style>
          <a:lnRef idx="2">
            <a:schemeClr val="accent2"/>
          </a:lnRef>
          <a:fillRef idx="1">
            <a:schemeClr val="lt1"/>
          </a:fillRef>
          <a:effectRef idx="0">
            <a:schemeClr val="accent2"/>
          </a:effectRef>
          <a:fontRef idx="minor">
            <a:schemeClr val="dk1"/>
          </a:fontRef>
        </dgm:style>
      </dgm:prSet>
      <dgm:spPr/>
      <dgm:t>
        <a:bodyPr/>
        <a:lstStyle/>
        <a:p>
          <a:pPr rtl="0"/>
          <a:r>
            <a:rPr lang="tr-TR" sz="2800" dirty="0" smtClean="0"/>
            <a:t>Gençlerin teknoloji bağımlılığı ve bunun sonuçlarına yönelik </a:t>
          </a:r>
          <a:r>
            <a:rPr lang="tr-TR" sz="2800" b="1" u="sng" dirty="0" smtClean="0"/>
            <a:t>farkındalık kazanmalarını sağlayacak </a:t>
          </a:r>
          <a:r>
            <a:rPr lang="tr-TR" sz="2800" b="1" u="sng" dirty="0" err="1" smtClean="0"/>
            <a:t>psikoeğitimlerin</a:t>
          </a:r>
          <a:r>
            <a:rPr lang="tr-TR" sz="2800" b="1" u="sng" dirty="0" smtClean="0"/>
            <a:t> </a:t>
          </a:r>
          <a:r>
            <a:rPr lang="tr-TR" sz="2800" dirty="0" smtClean="0"/>
            <a:t>oluşturulması,</a:t>
          </a:r>
          <a:endParaRPr lang="tr-TR" sz="2800" dirty="0"/>
        </a:p>
      </dgm:t>
    </dgm:pt>
    <dgm:pt modelId="{FD37D149-18AC-4D2E-B255-6F0F30BE6981}" type="parTrans" cxnId="{224E4B0C-AE38-4959-ABDA-5D91E8C8971A}">
      <dgm:prSet/>
      <dgm:spPr/>
      <dgm:t>
        <a:bodyPr/>
        <a:lstStyle/>
        <a:p>
          <a:endParaRPr lang="tr-TR"/>
        </a:p>
      </dgm:t>
    </dgm:pt>
    <dgm:pt modelId="{B6EC15AA-7899-44EF-9E67-6D81E165E5A5}" type="sibTrans" cxnId="{224E4B0C-AE38-4959-ABDA-5D91E8C8971A}">
      <dgm:prSet/>
      <dgm:spPr/>
      <dgm:t>
        <a:bodyPr/>
        <a:lstStyle/>
        <a:p>
          <a:endParaRPr lang="tr-TR"/>
        </a:p>
      </dgm:t>
    </dgm:pt>
    <dgm:pt modelId="{C8E2EE1F-C6CE-465A-9F60-84C2F277C609}">
      <dgm:prSet custT="1">
        <dgm:style>
          <a:lnRef idx="2">
            <a:schemeClr val="accent4"/>
          </a:lnRef>
          <a:fillRef idx="1">
            <a:schemeClr val="lt1"/>
          </a:fillRef>
          <a:effectRef idx="0">
            <a:schemeClr val="accent4"/>
          </a:effectRef>
          <a:fontRef idx="minor">
            <a:schemeClr val="dk1"/>
          </a:fontRef>
        </dgm:style>
      </dgm:prSet>
      <dgm:spPr/>
      <dgm:t>
        <a:bodyPr/>
        <a:lstStyle/>
        <a:p>
          <a:pPr rtl="0"/>
          <a:r>
            <a:rPr lang="tr-TR" sz="2800" b="1" u="sng" dirty="0" smtClean="0"/>
            <a:t>Teknolojiyi doğru ve faydalı kullanmaya yönelik programların </a:t>
          </a:r>
          <a:r>
            <a:rPr lang="tr-TR" sz="2800" dirty="0" smtClean="0"/>
            <a:t>uygulanması, </a:t>
          </a:r>
          <a:endParaRPr lang="tr-TR" sz="2800" dirty="0"/>
        </a:p>
      </dgm:t>
    </dgm:pt>
    <dgm:pt modelId="{CB57BA10-5A47-46D8-9190-6B27D6A3A25D}" type="parTrans" cxnId="{29C82E6A-6C7D-4AE5-9FB4-9B6042E00BD2}">
      <dgm:prSet/>
      <dgm:spPr/>
      <dgm:t>
        <a:bodyPr/>
        <a:lstStyle/>
        <a:p>
          <a:endParaRPr lang="tr-TR"/>
        </a:p>
      </dgm:t>
    </dgm:pt>
    <dgm:pt modelId="{1948AE4E-FD16-4BC6-A615-939281FA957C}" type="sibTrans" cxnId="{29C82E6A-6C7D-4AE5-9FB4-9B6042E00BD2}">
      <dgm:prSet/>
      <dgm:spPr/>
      <dgm:t>
        <a:bodyPr/>
        <a:lstStyle/>
        <a:p>
          <a:endParaRPr lang="tr-TR"/>
        </a:p>
      </dgm:t>
    </dgm:pt>
    <dgm:pt modelId="{2548B50B-F64D-4F6E-9B0F-99FF2A17F864}">
      <dgm:prSet custT="1">
        <dgm:style>
          <a:lnRef idx="2">
            <a:schemeClr val="accent5"/>
          </a:lnRef>
          <a:fillRef idx="1">
            <a:schemeClr val="lt1"/>
          </a:fillRef>
          <a:effectRef idx="0">
            <a:schemeClr val="accent5"/>
          </a:effectRef>
          <a:fontRef idx="minor">
            <a:schemeClr val="dk1"/>
          </a:fontRef>
        </dgm:style>
      </dgm:prSet>
      <dgm:spPr/>
      <dgm:t>
        <a:bodyPr/>
        <a:lstStyle/>
        <a:p>
          <a:pPr rtl="0"/>
          <a:r>
            <a:rPr lang="tr-TR" sz="2800" dirty="0" smtClean="0"/>
            <a:t>Sosyal medya bağımlılığı olan öğrencilere müdahale edilerek sağlıklı </a:t>
          </a:r>
          <a:r>
            <a:rPr lang="tr-TR" sz="2800" b="1" i="0" u="sng" dirty="0" smtClean="0">
              <a:effectLst/>
            </a:rPr>
            <a:t>sosyal medya kullanımına yönelmelerini sağlayacak etkinliklerin planlanması ve uygulanması</a:t>
          </a:r>
          <a:endParaRPr lang="tr-TR" sz="2800" b="1" i="0" u="sng" dirty="0">
            <a:effectLst/>
          </a:endParaRPr>
        </a:p>
      </dgm:t>
    </dgm:pt>
    <dgm:pt modelId="{0D9EE440-3A0B-4770-A9E9-2C7EEBA53B97}" type="parTrans" cxnId="{E9A633C5-30E5-4D39-9315-BB067CD80748}">
      <dgm:prSet/>
      <dgm:spPr/>
      <dgm:t>
        <a:bodyPr/>
        <a:lstStyle/>
        <a:p>
          <a:endParaRPr lang="tr-TR"/>
        </a:p>
      </dgm:t>
    </dgm:pt>
    <dgm:pt modelId="{145D0CFE-8F03-4D5F-AE41-F24AC86C9E35}" type="sibTrans" cxnId="{E9A633C5-30E5-4D39-9315-BB067CD80748}">
      <dgm:prSet/>
      <dgm:spPr/>
      <dgm:t>
        <a:bodyPr/>
        <a:lstStyle/>
        <a:p>
          <a:endParaRPr lang="tr-TR"/>
        </a:p>
      </dgm:t>
    </dgm:pt>
    <dgm:pt modelId="{AA295189-F2A9-4DDE-BB2D-C883343534C1}">
      <dgm:prSet custT="1">
        <dgm:style>
          <a:lnRef idx="2">
            <a:schemeClr val="accent6"/>
          </a:lnRef>
          <a:fillRef idx="1">
            <a:schemeClr val="lt1"/>
          </a:fillRef>
          <a:effectRef idx="0">
            <a:schemeClr val="accent6"/>
          </a:effectRef>
          <a:fontRef idx="minor">
            <a:schemeClr val="dk1"/>
          </a:fontRef>
        </dgm:style>
      </dgm:prSet>
      <dgm:spPr/>
      <dgm:t>
        <a:bodyPr/>
        <a:lstStyle/>
        <a:p>
          <a:pPr rtl="0"/>
          <a:r>
            <a:rPr lang="tr-TR" sz="2800" dirty="0" smtClean="0"/>
            <a:t>Gençlerin gerçek hayatta kendini ifade edebilecekleri, </a:t>
          </a:r>
          <a:r>
            <a:rPr lang="tr-TR" sz="2800" b="1" u="sng" dirty="0" smtClean="0"/>
            <a:t>sosyalleşebilecekleri ve enerjilerini atabilecekleri ortamların oluşturulması, </a:t>
          </a:r>
          <a:endParaRPr lang="tr-TR" sz="2800" b="1" u="sng" dirty="0"/>
        </a:p>
      </dgm:t>
    </dgm:pt>
    <dgm:pt modelId="{3E1D2163-8B02-4CA3-A297-175746D1825E}" type="parTrans" cxnId="{ABE537F5-883C-4845-B1AB-972724E9B1B1}">
      <dgm:prSet/>
      <dgm:spPr/>
      <dgm:t>
        <a:bodyPr/>
        <a:lstStyle/>
        <a:p>
          <a:endParaRPr lang="tr-TR"/>
        </a:p>
      </dgm:t>
    </dgm:pt>
    <dgm:pt modelId="{E506A245-5688-4D8F-959C-F35B5D84B6EB}" type="sibTrans" cxnId="{ABE537F5-883C-4845-B1AB-972724E9B1B1}">
      <dgm:prSet/>
      <dgm:spPr/>
      <dgm:t>
        <a:bodyPr/>
        <a:lstStyle/>
        <a:p>
          <a:endParaRPr lang="tr-TR"/>
        </a:p>
      </dgm:t>
    </dgm:pt>
    <dgm:pt modelId="{CE07B43D-C340-41DF-BC95-8A936405F78C}">
      <dgm:prSet custT="1">
        <dgm:style>
          <a:lnRef idx="2">
            <a:schemeClr val="accent2"/>
          </a:lnRef>
          <a:fillRef idx="1">
            <a:schemeClr val="lt1"/>
          </a:fillRef>
          <a:effectRef idx="0">
            <a:schemeClr val="accent2"/>
          </a:effectRef>
          <a:fontRef idx="minor">
            <a:schemeClr val="dk1"/>
          </a:fontRef>
        </dgm:style>
      </dgm:prSet>
      <dgm:spPr/>
      <dgm:t>
        <a:bodyPr/>
        <a:lstStyle/>
        <a:p>
          <a:pPr rtl="0"/>
          <a:r>
            <a:rPr lang="tr-TR" sz="2800" dirty="0" smtClean="0"/>
            <a:t>Gençlerin kriz süreçleri ile baş etmelerinde yaşadıkları sürece, </a:t>
          </a:r>
          <a:r>
            <a:rPr lang="tr-TR" sz="2800" b="1" u="sng" dirty="0" smtClean="0"/>
            <a:t>ilişkin duygu ve düşüncelerini paylaşmaları konusunda desteklenmeleri</a:t>
          </a:r>
          <a:r>
            <a:rPr lang="tr-TR" sz="2800" dirty="0" smtClean="0"/>
            <a:t>,</a:t>
          </a:r>
          <a:endParaRPr lang="tr-TR" sz="2800" dirty="0"/>
        </a:p>
      </dgm:t>
    </dgm:pt>
    <dgm:pt modelId="{EE3B3386-A47A-4A58-9EB8-65CFF6635247}" type="parTrans" cxnId="{3EC5CFB7-C5E7-4E4F-8B50-9A2A5D426D95}">
      <dgm:prSet/>
      <dgm:spPr/>
      <dgm:t>
        <a:bodyPr/>
        <a:lstStyle/>
        <a:p>
          <a:endParaRPr lang="tr-TR"/>
        </a:p>
      </dgm:t>
    </dgm:pt>
    <dgm:pt modelId="{3AF71F41-8EFD-44FF-9C25-7273DB857666}" type="sibTrans" cxnId="{3EC5CFB7-C5E7-4E4F-8B50-9A2A5D426D95}">
      <dgm:prSet/>
      <dgm:spPr/>
      <dgm:t>
        <a:bodyPr/>
        <a:lstStyle/>
        <a:p>
          <a:endParaRPr lang="tr-TR"/>
        </a:p>
      </dgm:t>
    </dgm:pt>
    <dgm:pt modelId="{B4BB9337-CB90-4D15-9B9C-7B5D78CA01AA}">
      <dgm:prSet custT="1">
        <dgm:style>
          <a:lnRef idx="2">
            <a:schemeClr val="accent4"/>
          </a:lnRef>
          <a:fillRef idx="1">
            <a:schemeClr val="lt1"/>
          </a:fillRef>
          <a:effectRef idx="0">
            <a:schemeClr val="accent4"/>
          </a:effectRef>
          <a:fontRef idx="minor">
            <a:schemeClr val="dk1"/>
          </a:fontRef>
        </dgm:style>
      </dgm:prSet>
      <dgm:spPr/>
      <dgm:t>
        <a:bodyPr/>
        <a:lstStyle/>
        <a:p>
          <a:pPr rtl="0"/>
          <a:r>
            <a:rPr lang="tr-TR" sz="2800" dirty="0" smtClean="0"/>
            <a:t>Aile, arkadaş ilişkilerinin güçlendirilmesine yönelik kişilerarası </a:t>
          </a:r>
          <a:r>
            <a:rPr lang="tr-TR" sz="2800" b="1" u="sng" dirty="0" smtClean="0"/>
            <a:t>iletişim becerilerinin geliştirilmesine yönelik eğitimlerin ve programların oluşturulması </a:t>
          </a:r>
          <a:endParaRPr lang="tr-TR" sz="2800" dirty="0"/>
        </a:p>
      </dgm:t>
    </dgm:pt>
    <dgm:pt modelId="{FAA291DF-5E80-48EA-84FA-807461B96ED3}" type="parTrans" cxnId="{97A2D689-F895-40AE-A944-9B43CB5F695E}">
      <dgm:prSet/>
      <dgm:spPr/>
      <dgm:t>
        <a:bodyPr/>
        <a:lstStyle/>
        <a:p>
          <a:endParaRPr lang="tr-TR"/>
        </a:p>
      </dgm:t>
    </dgm:pt>
    <dgm:pt modelId="{06DD5688-B8A6-4420-9905-AB8B529ECECE}" type="sibTrans" cxnId="{97A2D689-F895-40AE-A944-9B43CB5F695E}">
      <dgm:prSet/>
      <dgm:spPr/>
      <dgm:t>
        <a:bodyPr/>
        <a:lstStyle/>
        <a:p>
          <a:endParaRPr lang="tr-TR"/>
        </a:p>
      </dgm:t>
    </dgm:pt>
    <dgm:pt modelId="{6142D6E5-3014-4CEC-B314-835EB8CC8CD6}" type="pres">
      <dgm:prSet presAssocID="{AAA02887-48D7-4E77-8AF6-5C36936D618B}" presName="Name0" presStyleCnt="0">
        <dgm:presLayoutVars>
          <dgm:dir/>
          <dgm:resizeHandles val="exact"/>
        </dgm:presLayoutVars>
      </dgm:prSet>
      <dgm:spPr/>
      <dgm:t>
        <a:bodyPr/>
        <a:lstStyle/>
        <a:p>
          <a:endParaRPr lang="tr-TR"/>
        </a:p>
      </dgm:t>
    </dgm:pt>
    <dgm:pt modelId="{187A8185-41BB-48B1-965C-4D2600F51EE0}" type="pres">
      <dgm:prSet presAssocID="{ED35F9B3-6D24-49B8-ABD2-598AAE539A08}" presName="node" presStyleLbl="node1" presStyleIdx="0" presStyleCnt="6" custScaleX="83819" custScaleY="131099">
        <dgm:presLayoutVars>
          <dgm:bulletEnabled val="1"/>
        </dgm:presLayoutVars>
      </dgm:prSet>
      <dgm:spPr/>
      <dgm:t>
        <a:bodyPr/>
        <a:lstStyle/>
        <a:p>
          <a:endParaRPr lang="tr-TR"/>
        </a:p>
      </dgm:t>
    </dgm:pt>
    <dgm:pt modelId="{339951B3-5699-4E56-83AC-140821E66ABE}" type="pres">
      <dgm:prSet presAssocID="{B6EC15AA-7899-44EF-9E67-6D81E165E5A5}" presName="sibTrans" presStyleLbl="sibTrans1D1" presStyleIdx="0" presStyleCnt="5"/>
      <dgm:spPr/>
      <dgm:t>
        <a:bodyPr/>
        <a:lstStyle/>
        <a:p>
          <a:endParaRPr lang="tr-TR"/>
        </a:p>
      </dgm:t>
    </dgm:pt>
    <dgm:pt modelId="{4FA02897-E3E3-4F81-944E-8274CCB0E8E7}" type="pres">
      <dgm:prSet presAssocID="{B6EC15AA-7899-44EF-9E67-6D81E165E5A5}" presName="connectorText" presStyleLbl="sibTrans1D1" presStyleIdx="0" presStyleCnt="5"/>
      <dgm:spPr/>
      <dgm:t>
        <a:bodyPr/>
        <a:lstStyle/>
        <a:p>
          <a:endParaRPr lang="tr-TR"/>
        </a:p>
      </dgm:t>
    </dgm:pt>
    <dgm:pt modelId="{AC6547B1-0E96-44D3-883D-FA46416D56F1}" type="pres">
      <dgm:prSet presAssocID="{C8E2EE1F-C6CE-465A-9F60-84C2F277C609}" presName="node" presStyleLbl="node1" presStyleIdx="1" presStyleCnt="6" custScaleX="83819" custScaleY="131099">
        <dgm:presLayoutVars>
          <dgm:bulletEnabled val="1"/>
        </dgm:presLayoutVars>
      </dgm:prSet>
      <dgm:spPr/>
      <dgm:t>
        <a:bodyPr/>
        <a:lstStyle/>
        <a:p>
          <a:endParaRPr lang="tr-TR"/>
        </a:p>
      </dgm:t>
    </dgm:pt>
    <dgm:pt modelId="{4D1C1BA5-3CDC-4AA3-81CE-36E466BC498A}" type="pres">
      <dgm:prSet presAssocID="{1948AE4E-FD16-4BC6-A615-939281FA957C}" presName="sibTrans" presStyleLbl="sibTrans1D1" presStyleIdx="1" presStyleCnt="5"/>
      <dgm:spPr/>
      <dgm:t>
        <a:bodyPr/>
        <a:lstStyle/>
        <a:p>
          <a:endParaRPr lang="tr-TR"/>
        </a:p>
      </dgm:t>
    </dgm:pt>
    <dgm:pt modelId="{2DCCA39D-C646-4EF3-BA5D-A1F8AD579C32}" type="pres">
      <dgm:prSet presAssocID="{1948AE4E-FD16-4BC6-A615-939281FA957C}" presName="connectorText" presStyleLbl="sibTrans1D1" presStyleIdx="1" presStyleCnt="5"/>
      <dgm:spPr/>
      <dgm:t>
        <a:bodyPr/>
        <a:lstStyle/>
        <a:p>
          <a:endParaRPr lang="tr-TR"/>
        </a:p>
      </dgm:t>
    </dgm:pt>
    <dgm:pt modelId="{0D18C4F6-9900-461D-B6D1-3EBB71B24F81}" type="pres">
      <dgm:prSet presAssocID="{2548B50B-F64D-4F6E-9B0F-99FF2A17F864}" presName="node" presStyleLbl="node1" presStyleIdx="2" presStyleCnt="6" custScaleX="83819" custScaleY="131099">
        <dgm:presLayoutVars>
          <dgm:bulletEnabled val="1"/>
        </dgm:presLayoutVars>
      </dgm:prSet>
      <dgm:spPr/>
      <dgm:t>
        <a:bodyPr/>
        <a:lstStyle/>
        <a:p>
          <a:endParaRPr lang="tr-TR"/>
        </a:p>
      </dgm:t>
    </dgm:pt>
    <dgm:pt modelId="{24C64C8E-7801-4766-8A78-FAD7758A06D5}" type="pres">
      <dgm:prSet presAssocID="{145D0CFE-8F03-4D5F-AE41-F24AC86C9E35}" presName="sibTrans" presStyleLbl="sibTrans1D1" presStyleIdx="2" presStyleCnt="5"/>
      <dgm:spPr/>
      <dgm:t>
        <a:bodyPr/>
        <a:lstStyle/>
        <a:p>
          <a:endParaRPr lang="tr-TR"/>
        </a:p>
      </dgm:t>
    </dgm:pt>
    <dgm:pt modelId="{9ABDD0BF-5BAC-41F7-B600-A275BD1727F8}" type="pres">
      <dgm:prSet presAssocID="{145D0CFE-8F03-4D5F-AE41-F24AC86C9E35}" presName="connectorText" presStyleLbl="sibTrans1D1" presStyleIdx="2" presStyleCnt="5"/>
      <dgm:spPr/>
      <dgm:t>
        <a:bodyPr/>
        <a:lstStyle/>
        <a:p>
          <a:endParaRPr lang="tr-TR"/>
        </a:p>
      </dgm:t>
    </dgm:pt>
    <dgm:pt modelId="{65F751DA-792B-4E18-9D13-291EC4C79083}" type="pres">
      <dgm:prSet presAssocID="{AA295189-F2A9-4DDE-BB2D-C883343534C1}" presName="node" presStyleLbl="node1" presStyleIdx="3" presStyleCnt="6" custScaleX="83819" custScaleY="131099">
        <dgm:presLayoutVars>
          <dgm:bulletEnabled val="1"/>
        </dgm:presLayoutVars>
      </dgm:prSet>
      <dgm:spPr/>
      <dgm:t>
        <a:bodyPr/>
        <a:lstStyle/>
        <a:p>
          <a:endParaRPr lang="tr-TR"/>
        </a:p>
      </dgm:t>
    </dgm:pt>
    <dgm:pt modelId="{1DBB3E73-8E62-4A35-9F2C-537A0B698230}" type="pres">
      <dgm:prSet presAssocID="{E506A245-5688-4D8F-959C-F35B5D84B6EB}" presName="sibTrans" presStyleLbl="sibTrans1D1" presStyleIdx="3" presStyleCnt="5"/>
      <dgm:spPr/>
      <dgm:t>
        <a:bodyPr/>
        <a:lstStyle/>
        <a:p>
          <a:endParaRPr lang="tr-TR"/>
        </a:p>
      </dgm:t>
    </dgm:pt>
    <dgm:pt modelId="{EF6AA2A5-8EA2-4BAC-AB0D-7932E8246D66}" type="pres">
      <dgm:prSet presAssocID="{E506A245-5688-4D8F-959C-F35B5D84B6EB}" presName="connectorText" presStyleLbl="sibTrans1D1" presStyleIdx="3" presStyleCnt="5"/>
      <dgm:spPr/>
      <dgm:t>
        <a:bodyPr/>
        <a:lstStyle/>
        <a:p>
          <a:endParaRPr lang="tr-TR"/>
        </a:p>
      </dgm:t>
    </dgm:pt>
    <dgm:pt modelId="{E8541797-8C20-48F6-BFAF-F2914CFC6489}" type="pres">
      <dgm:prSet presAssocID="{CE07B43D-C340-41DF-BC95-8A936405F78C}" presName="node" presStyleLbl="node1" presStyleIdx="4" presStyleCnt="6" custScaleX="83819" custScaleY="131099">
        <dgm:presLayoutVars>
          <dgm:bulletEnabled val="1"/>
        </dgm:presLayoutVars>
      </dgm:prSet>
      <dgm:spPr/>
      <dgm:t>
        <a:bodyPr/>
        <a:lstStyle/>
        <a:p>
          <a:endParaRPr lang="tr-TR"/>
        </a:p>
      </dgm:t>
    </dgm:pt>
    <dgm:pt modelId="{68ADCFFC-A5C3-4FD9-9122-793D78B647E9}" type="pres">
      <dgm:prSet presAssocID="{3AF71F41-8EFD-44FF-9C25-7273DB857666}" presName="sibTrans" presStyleLbl="sibTrans1D1" presStyleIdx="4" presStyleCnt="5"/>
      <dgm:spPr/>
      <dgm:t>
        <a:bodyPr/>
        <a:lstStyle/>
        <a:p>
          <a:endParaRPr lang="tr-TR"/>
        </a:p>
      </dgm:t>
    </dgm:pt>
    <dgm:pt modelId="{1AD872EC-59CE-4E7D-8B35-FB85E7D45A48}" type="pres">
      <dgm:prSet presAssocID="{3AF71F41-8EFD-44FF-9C25-7273DB857666}" presName="connectorText" presStyleLbl="sibTrans1D1" presStyleIdx="4" presStyleCnt="5"/>
      <dgm:spPr/>
      <dgm:t>
        <a:bodyPr/>
        <a:lstStyle/>
        <a:p>
          <a:endParaRPr lang="tr-TR"/>
        </a:p>
      </dgm:t>
    </dgm:pt>
    <dgm:pt modelId="{46D9FB1E-0FF2-4CC9-82C1-B6F423F90763}" type="pres">
      <dgm:prSet presAssocID="{B4BB9337-CB90-4D15-9B9C-7B5D78CA01AA}" presName="node" presStyleLbl="node1" presStyleIdx="5" presStyleCnt="6" custScaleX="83819" custScaleY="131099">
        <dgm:presLayoutVars>
          <dgm:bulletEnabled val="1"/>
        </dgm:presLayoutVars>
      </dgm:prSet>
      <dgm:spPr/>
      <dgm:t>
        <a:bodyPr/>
        <a:lstStyle/>
        <a:p>
          <a:endParaRPr lang="tr-TR"/>
        </a:p>
      </dgm:t>
    </dgm:pt>
  </dgm:ptLst>
  <dgm:cxnLst>
    <dgm:cxn modelId="{FE1325E1-8753-4DC3-8460-D006EA6FFD6F}" type="presOf" srcId="{CE07B43D-C340-41DF-BC95-8A936405F78C}" destId="{E8541797-8C20-48F6-BFAF-F2914CFC6489}" srcOrd="0" destOrd="0" presId="urn:microsoft.com/office/officeart/2005/8/layout/bProcess3"/>
    <dgm:cxn modelId="{9D51B939-3766-4CE5-982F-92771A3E12D0}" type="presOf" srcId="{145D0CFE-8F03-4D5F-AE41-F24AC86C9E35}" destId="{9ABDD0BF-5BAC-41F7-B600-A275BD1727F8}" srcOrd="1" destOrd="0" presId="urn:microsoft.com/office/officeart/2005/8/layout/bProcess3"/>
    <dgm:cxn modelId="{8E6DFAD6-8C78-4001-B227-70134E4E0B50}" type="presOf" srcId="{C8E2EE1F-C6CE-465A-9F60-84C2F277C609}" destId="{AC6547B1-0E96-44D3-883D-FA46416D56F1}" srcOrd="0" destOrd="0" presId="urn:microsoft.com/office/officeart/2005/8/layout/bProcess3"/>
    <dgm:cxn modelId="{FEE510CD-11F6-40C6-9382-67EF3258366E}" type="presOf" srcId="{E506A245-5688-4D8F-959C-F35B5D84B6EB}" destId="{1DBB3E73-8E62-4A35-9F2C-537A0B698230}" srcOrd="0" destOrd="0" presId="urn:microsoft.com/office/officeart/2005/8/layout/bProcess3"/>
    <dgm:cxn modelId="{CE4E20F3-EAD2-460F-BE63-ABDB0F6323C9}" type="presOf" srcId="{1948AE4E-FD16-4BC6-A615-939281FA957C}" destId="{4D1C1BA5-3CDC-4AA3-81CE-36E466BC498A}" srcOrd="0" destOrd="0" presId="urn:microsoft.com/office/officeart/2005/8/layout/bProcess3"/>
    <dgm:cxn modelId="{C25A9A57-2586-48E0-BB84-847D443C08C0}" type="presOf" srcId="{E506A245-5688-4D8F-959C-F35B5D84B6EB}" destId="{EF6AA2A5-8EA2-4BAC-AB0D-7932E8246D66}" srcOrd="1" destOrd="0" presId="urn:microsoft.com/office/officeart/2005/8/layout/bProcess3"/>
    <dgm:cxn modelId="{97A2D689-F895-40AE-A944-9B43CB5F695E}" srcId="{AAA02887-48D7-4E77-8AF6-5C36936D618B}" destId="{B4BB9337-CB90-4D15-9B9C-7B5D78CA01AA}" srcOrd="5" destOrd="0" parTransId="{FAA291DF-5E80-48EA-84FA-807461B96ED3}" sibTransId="{06DD5688-B8A6-4420-9905-AB8B529ECECE}"/>
    <dgm:cxn modelId="{29C82E6A-6C7D-4AE5-9FB4-9B6042E00BD2}" srcId="{AAA02887-48D7-4E77-8AF6-5C36936D618B}" destId="{C8E2EE1F-C6CE-465A-9F60-84C2F277C609}" srcOrd="1" destOrd="0" parTransId="{CB57BA10-5A47-46D8-9190-6B27D6A3A25D}" sibTransId="{1948AE4E-FD16-4BC6-A615-939281FA957C}"/>
    <dgm:cxn modelId="{E9A633C5-30E5-4D39-9315-BB067CD80748}" srcId="{AAA02887-48D7-4E77-8AF6-5C36936D618B}" destId="{2548B50B-F64D-4F6E-9B0F-99FF2A17F864}" srcOrd="2" destOrd="0" parTransId="{0D9EE440-3A0B-4770-A9E9-2C7EEBA53B97}" sibTransId="{145D0CFE-8F03-4D5F-AE41-F24AC86C9E35}"/>
    <dgm:cxn modelId="{B9B6A311-773A-4D6F-8C00-324CEE859411}" type="presOf" srcId="{B6EC15AA-7899-44EF-9E67-6D81E165E5A5}" destId="{4FA02897-E3E3-4F81-944E-8274CCB0E8E7}" srcOrd="1" destOrd="0" presId="urn:microsoft.com/office/officeart/2005/8/layout/bProcess3"/>
    <dgm:cxn modelId="{3EC5CFB7-C5E7-4E4F-8B50-9A2A5D426D95}" srcId="{AAA02887-48D7-4E77-8AF6-5C36936D618B}" destId="{CE07B43D-C340-41DF-BC95-8A936405F78C}" srcOrd="4" destOrd="0" parTransId="{EE3B3386-A47A-4A58-9EB8-65CFF6635247}" sibTransId="{3AF71F41-8EFD-44FF-9C25-7273DB857666}"/>
    <dgm:cxn modelId="{B303D86B-AD49-466B-9079-437F4A842AA2}" type="presOf" srcId="{2548B50B-F64D-4F6E-9B0F-99FF2A17F864}" destId="{0D18C4F6-9900-461D-B6D1-3EBB71B24F81}" srcOrd="0" destOrd="0" presId="urn:microsoft.com/office/officeart/2005/8/layout/bProcess3"/>
    <dgm:cxn modelId="{A021E2F7-72B5-414A-A3A4-D1D33A7550B7}" type="presOf" srcId="{ED35F9B3-6D24-49B8-ABD2-598AAE539A08}" destId="{187A8185-41BB-48B1-965C-4D2600F51EE0}" srcOrd="0" destOrd="0" presId="urn:microsoft.com/office/officeart/2005/8/layout/bProcess3"/>
    <dgm:cxn modelId="{C5C955C1-26C0-4A77-88BD-2874320EC454}" type="presOf" srcId="{AAA02887-48D7-4E77-8AF6-5C36936D618B}" destId="{6142D6E5-3014-4CEC-B314-835EB8CC8CD6}" srcOrd="0" destOrd="0" presId="urn:microsoft.com/office/officeart/2005/8/layout/bProcess3"/>
    <dgm:cxn modelId="{B0018160-7C24-4DBB-B061-B687907E0FB4}" type="presOf" srcId="{145D0CFE-8F03-4D5F-AE41-F24AC86C9E35}" destId="{24C64C8E-7801-4766-8A78-FAD7758A06D5}" srcOrd="0" destOrd="0" presId="urn:microsoft.com/office/officeart/2005/8/layout/bProcess3"/>
    <dgm:cxn modelId="{AB7E9546-6D62-419D-9758-D2C13A42673F}" type="presOf" srcId="{B6EC15AA-7899-44EF-9E67-6D81E165E5A5}" destId="{339951B3-5699-4E56-83AC-140821E66ABE}" srcOrd="0" destOrd="0" presId="urn:microsoft.com/office/officeart/2005/8/layout/bProcess3"/>
    <dgm:cxn modelId="{ABE537F5-883C-4845-B1AB-972724E9B1B1}" srcId="{AAA02887-48D7-4E77-8AF6-5C36936D618B}" destId="{AA295189-F2A9-4DDE-BB2D-C883343534C1}" srcOrd="3" destOrd="0" parTransId="{3E1D2163-8B02-4CA3-A297-175746D1825E}" sibTransId="{E506A245-5688-4D8F-959C-F35B5D84B6EB}"/>
    <dgm:cxn modelId="{FC9CC4DD-5CF0-4F66-876D-0EB140ED7AAF}" type="presOf" srcId="{AA295189-F2A9-4DDE-BB2D-C883343534C1}" destId="{65F751DA-792B-4E18-9D13-291EC4C79083}" srcOrd="0" destOrd="0" presId="urn:microsoft.com/office/officeart/2005/8/layout/bProcess3"/>
    <dgm:cxn modelId="{224E4B0C-AE38-4959-ABDA-5D91E8C8971A}" srcId="{AAA02887-48D7-4E77-8AF6-5C36936D618B}" destId="{ED35F9B3-6D24-49B8-ABD2-598AAE539A08}" srcOrd="0" destOrd="0" parTransId="{FD37D149-18AC-4D2E-B255-6F0F30BE6981}" sibTransId="{B6EC15AA-7899-44EF-9E67-6D81E165E5A5}"/>
    <dgm:cxn modelId="{B35136AC-7E98-4C09-A1DB-0A06A348A466}" type="presOf" srcId="{1948AE4E-FD16-4BC6-A615-939281FA957C}" destId="{2DCCA39D-C646-4EF3-BA5D-A1F8AD579C32}" srcOrd="1" destOrd="0" presId="urn:microsoft.com/office/officeart/2005/8/layout/bProcess3"/>
    <dgm:cxn modelId="{2CBB556D-6F7C-46C5-9BB3-EF1DB0C101A3}" type="presOf" srcId="{3AF71F41-8EFD-44FF-9C25-7273DB857666}" destId="{68ADCFFC-A5C3-4FD9-9122-793D78B647E9}" srcOrd="0" destOrd="0" presId="urn:microsoft.com/office/officeart/2005/8/layout/bProcess3"/>
    <dgm:cxn modelId="{DF997B23-C61E-4A28-89C0-885E81F0C8EB}" type="presOf" srcId="{B4BB9337-CB90-4D15-9B9C-7B5D78CA01AA}" destId="{46D9FB1E-0FF2-4CC9-82C1-B6F423F90763}" srcOrd="0" destOrd="0" presId="urn:microsoft.com/office/officeart/2005/8/layout/bProcess3"/>
    <dgm:cxn modelId="{F58ECC77-D1FF-4869-9FA3-74D2D6148F5F}" type="presOf" srcId="{3AF71F41-8EFD-44FF-9C25-7273DB857666}" destId="{1AD872EC-59CE-4E7D-8B35-FB85E7D45A48}" srcOrd="1" destOrd="0" presId="urn:microsoft.com/office/officeart/2005/8/layout/bProcess3"/>
    <dgm:cxn modelId="{C0619FB1-481F-46A7-BD9C-C92CF07D1894}" type="presParOf" srcId="{6142D6E5-3014-4CEC-B314-835EB8CC8CD6}" destId="{187A8185-41BB-48B1-965C-4D2600F51EE0}" srcOrd="0" destOrd="0" presId="urn:microsoft.com/office/officeart/2005/8/layout/bProcess3"/>
    <dgm:cxn modelId="{398A1104-756A-479A-A8C5-4E8318B03C8E}" type="presParOf" srcId="{6142D6E5-3014-4CEC-B314-835EB8CC8CD6}" destId="{339951B3-5699-4E56-83AC-140821E66ABE}" srcOrd="1" destOrd="0" presId="urn:microsoft.com/office/officeart/2005/8/layout/bProcess3"/>
    <dgm:cxn modelId="{8FB71C6D-5DC1-4000-8CF2-63A57E6C77E8}" type="presParOf" srcId="{339951B3-5699-4E56-83AC-140821E66ABE}" destId="{4FA02897-E3E3-4F81-944E-8274CCB0E8E7}" srcOrd="0" destOrd="0" presId="urn:microsoft.com/office/officeart/2005/8/layout/bProcess3"/>
    <dgm:cxn modelId="{D58C82BE-67E2-4C79-BBE6-C6C7289EF8C8}" type="presParOf" srcId="{6142D6E5-3014-4CEC-B314-835EB8CC8CD6}" destId="{AC6547B1-0E96-44D3-883D-FA46416D56F1}" srcOrd="2" destOrd="0" presId="urn:microsoft.com/office/officeart/2005/8/layout/bProcess3"/>
    <dgm:cxn modelId="{ABFA7783-462A-4E0E-99A8-B29A34A7EEF6}" type="presParOf" srcId="{6142D6E5-3014-4CEC-B314-835EB8CC8CD6}" destId="{4D1C1BA5-3CDC-4AA3-81CE-36E466BC498A}" srcOrd="3" destOrd="0" presId="urn:microsoft.com/office/officeart/2005/8/layout/bProcess3"/>
    <dgm:cxn modelId="{224293B4-AE4D-482C-A426-618707798B19}" type="presParOf" srcId="{4D1C1BA5-3CDC-4AA3-81CE-36E466BC498A}" destId="{2DCCA39D-C646-4EF3-BA5D-A1F8AD579C32}" srcOrd="0" destOrd="0" presId="urn:microsoft.com/office/officeart/2005/8/layout/bProcess3"/>
    <dgm:cxn modelId="{037A438D-78F6-48AE-8802-2C9D67E9C0FA}" type="presParOf" srcId="{6142D6E5-3014-4CEC-B314-835EB8CC8CD6}" destId="{0D18C4F6-9900-461D-B6D1-3EBB71B24F81}" srcOrd="4" destOrd="0" presId="urn:microsoft.com/office/officeart/2005/8/layout/bProcess3"/>
    <dgm:cxn modelId="{67AD4D97-B58C-4C66-B13C-6C31ACE560D3}" type="presParOf" srcId="{6142D6E5-3014-4CEC-B314-835EB8CC8CD6}" destId="{24C64C8E-7801-4766-8A78-FAD7758A06D5}" srcOrd="5" destOrd="0" presId="urn:microsoft.com/office/officeart/2005/8/layout/bProcess3"/>
    <dgm:cxn modelId="{7D9C8A22-95DD-4474-9964-76A10D8EBD28}" type="presParOf" srcId="{24C64C8E-7801-4766-8A78-FAD7758A06D5}" destId="{9ABDD0BF-5BAC-41F7-B600-A275BD1727F8}" srcOrd="0" destOrd="0" presId="urn:microsoft.com/office/officeart/2005/8/layout/bProcess3"/>
    <dgm:cxn modelId="{AD7574D9-91D6-497D-A885-9ECC19464BCA}" type="presParOf" srcId="{6142D6E5-3014-4CEC-B314-835EB8CC8CD6}" destId="{65F751DA-792B-4E18-9D13-291EC4C79083}" srcOrd="6" destOrd="0" presId="urn:microsoft.com/office/officeart/2005/8/layout/bProcess3"/>
    <dgm:cxn modelId="{7E592E05-41DD-4B46-9679-C8782D84EC09}" type="presParOf" srcId="{6142D6E5-3014-4CEC-B314-835EB8CC8CD6}" destId="{1DBB3E73-8E62-4A35-9F2C-537A0B698230}" srcOrd="7" destOrd="0" presId="urn:microsoft.com/office/officeart/2005/8/layout/bProcess3"/>
    <dgm:cxn modelId="{68F2A596-15D8-43C8-B665-32805F9D3ADE}" type="presParOf" srcId="{1DBB3E73-8E62-4A35-9F2C-537A0B698230}" destId="{EF6AA2A5-8EA2-4BAC-AB0D-7932E8246D66}" srcOrd="0" destOrd="0" presId="urn:microsoft.com/office/officeart/2005/8/layout/bProcess3"/>
    <dgm:cxn modelId="{70DB22BB-2B0C-4D0E-B73D-4CCC421DDA4F}" type="presParOf" srcId="{6142D6E5-3014-4CEC-B314-835EB8CC8CD6}" destId="{E8541797-8C20-48F6-BFAF-F2914CFC6489}" srcOrd="8" destOrd="0" presId="urn:microsoft.com/office/officeart/2005/8/layout/bProcess3"/>
    <dgm:cxn modelId="{D68B64B1-0891-4047-8BE9-8F0B5330BB55}" type="presParOf" srcId="{6142D6E5-3014-4CEC-B314-835EB8CC8CD6}" destId="{68ADCFFC-A5C3-4FD9-9122-793D78B647E9}" srcOrd="9" destOrd="0" presId="urn:microsoft.com/office/officeart/2005/8/layout/bProcess3"/>
    <dgm:cxn modelId="{930CBC9E-7955-43B1-BC84-628305A32D17}" type="presParOf" srcId="{68ADCFFC-A5C3-4FD9-9122-793D78B647E9}" destId="{1AD872EC-59CE-4E7D-8B35-FB85E7D45A48}" srcOrd="0" destOrd="0" presId="urn:microsoft.com/office/officeart/2005/8/layout/bProcess3"/>
    <dgm:cxn modelId="{9B0BBF9C-8AC9-4ECE-9F25-DF64884525D3}" type="presParOf" srcId="{6142D6E5-3014-4CEC-B314-835EB8CC8CD6}" destId="{46D9FB1E-0FF2-4CC9-82C1-B6F423F90763}"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6FF20F-FB48-4B9B-AB0B-A899F0577D4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36EDBD3C-CF69-47FE-AE9F-78E133E194A4}">
      <dgm:prSet custT="1"/>
      <dgm:spPr>
        <a:solidFill>
          <a:schemeClr val="accent2">
            <a:lumMod val="20000"/>
            <a:lumOff val="80000"/>
          </a:schemeClr>
        </a:solidFill>
      </dgm:spPr>
      <dgm:t>
        <a:bodyPr/>
        <a:lstStyle/>
        <a:p>
          <a:pPr rtl="0"/>
          <a:r>
            <a:rPr lang="tr-TR" sz="2800" b="1" dirty="0" smtClean="0">
              <a:solidFill>
                <a:schemeClr val="tx1"/>
              </a:solidFill>
            </a:rPr>
            <a:t>Bağımlılık Kriterleri</a:t>
          </a:r>
          <a:endParaRPr lang="tr-TR" sz="2800" b="1" dirty="0">
            <a:solidFill>
              <a:schemeClr val="tx1"/>
            </a:solidFill>
          </a:endParaRPr>
        </a:p>
      </dgm:t>
    </dgm:pt>
    <dgm:pt modelId="{260140D7-0D32-4F7C-B3F1-AC713FE7EAFA}" type="parTrans" cxnId="{5ACE01E1-EC37-47B7-B473-0C0CE9FB9525}">
      <dgm:prSet/>
      <dgm:spPr/>
      <dgm:t>
        <a:bodyPr/>
        <a:lstStyle/>
        <a:p>
          <a:endParaRPr lang="tr-TR"/>
        </a:p>
      </dgm:t>
    </dgm:pt>
    <dgm:pt modelId="{BF4B5581-F70A-4BB8-97FC-A832EBC07745}" type="sibTrans" cxnId="{5ACE01E1-EC37-47B7-B473-0C0CE9FB9525}">
      <dgm:prSet/>
      <dgm:spPr/>
      <dgm:t>
        <a:bodyPr/>
        <a:lstStyle/>
        <a:p>
          <a:endParaRPr lang="tr-TR"/>
        </a:p>
      </dgm:t>
    </dgm:pt>
    <dgm:pt modelId="{B7B4BD0B-8DDD-45B4-9F0A-CE6B570D95C6}">
      <dgm:prSet custT="1">
        <dgm:style>
          <a:lnRef idx="2">
            <a:schemeClr val="accent4"/>
          </a:lnRef>
          <a:fillRef idx="1">
            <a:schemeClr val="lt1"/>
          </a:fillRef>
          <a:effectRef idx="0">
            <a:schemeClr val="accent4"/>
          </a:effectRef>
          <a:fontRef idx="minor">
            <a:schemeClr val="dk1"/>
          </a:fontRef>
        </dgm:style>
      </dgm:prSet>
      <dgm:spPr/>
      <dgm:t>
        <a:bodyPr/>
        <a:lstStyle/>
        <a:p>
          <a:pPr algn="just" rtl="0"/>
          <a:r>
            <a:rPr lang="tr-TR" sz="2800" b="1" dirty="0" smtClean="0"/>
            <a:t>Yoksunluk (</a:t>
          </a:r>
          <a:r>
            <a:rPr lang="tr-TR" sz="2800" b="1" dirty="0" err="1" smtClean="0"/>
            <a:t>Withdrawal</a:t>
          </a:r>
          <a:r>
            <a:rPr lang="tr-TR" sz="2800" b="1" dirty="0" smtClean="0"/>
            <a:t> </a:t>
          </a:r>
          <a:r>
            <a:rPr lang="tr-TR" sz="2800" b="1" dirty="0" err="1" smtClean="0"/>
            <a:t>Symptoms</a:t>
          </a:r>
          <a:r>
            <a:rPr lang="tr-TR" sz="2800" b="1" dirty="0" smtClean="0"/>
            <a:t>): </a:t>
          </a:r>
          <a:r>
            <a:rPr lang="tr-TR" sz="2800" dirty="0" smtClean="0"/>
            <a:t>Bağımlılık duyulan eylemin bitmesi ve ya aniden kesilmesiyle meydana gelen olumsuz fiziksel ya da psikolojik belirtilerdir. </a:t>
          </a:r>
        </a:p>
        <a:p>
          <a:pPr algn="just" rtl="0"/>
          <a:r>
            <a:rPr lang="tr-TR" sz="2800" dirty="0" smtClean="0"/>
            <a:t>*</a:t>
          </a:r>
          <a:r>
            <a:rPr lang="tr-TR" sz="2800" b="1" dirty="0" smtClean="0"/>
            <a:t>Örneğin, oyun oynayan bir çocuğun, oyun oynamasının engellemesiyle birlikte çocukta sinire neden olması.</a:t>
          </a:r>
          <a:endParaRPr lang="tr-TR" sz="2800" b="1" dirty="0"/>
        </a:p>
      </dgm:t>
    </dgm:pt>
    <dgm:pt modelId="{FEAE3C44-0E68-47AA-95A1-7D863A3ABF8C}" type="parTrans" cxnId="{BE7C2B5F-1EB6-4CCD-9FF6-33F62331A3BC}">
      <dgm:prSet/>
      <dgm:spPr/>
      <dgm:t>
        <a:bodyPr/>
        <a:lstStyle/>
        <a:p>
          <a:endParaRPr lang="tr-TR"/>
        </a:p>
      </dgm:t>
    </dgm:pt>
    <dgm:pt modelId="{6B0D771D-8222-4E68-B7E0-1D03DA0B86AE}" type="sibTrans" cxnId="{BE7C2B5F-1EB6-4CCD-9FF6-33F62331A3BC}">
      <dgm:prSet/>
      <dgm:spPr/>
      <dgm:t>
        <a:bodyPr/>
        <a:lstStyle/>
        <a:p>
          <a:endParaRPr lang="tr-TR"/>
        </a:p>
      </dgm:t>
    </dgm:pt>
    <dgm:pt modelId="{5C1B6A13-5F42-4CBA-B94F-1DA900E0B465}">
      <dgm:prSet custT="1">
        <dgm:style>
          <a:lnRef idx="2">
            <a:schemeClr val="accent2"/>
          </a:lnRef>
          <a:fillRef idx="1">
            <a:schemeClr val="lt1"/>
          </a:fillRef>
          <a:effectRef idx="0">
            <a:schemeClr val="accent2"/>
          </a:effectRef>
          <a:fontRef idx="minor">
            <a:schemeClr val="dk1"/>
          </a:fontRef>
        </dgm:style>
      </dgm:prSet>
      <dgm:spPr/>
      <dgm:t>
        <a:bodyPr/>
        <a:lstStyle/>
        <a:p>
          <a:pPr algn="just" rtl="0"/>
          <a:r>
            <a:rPr lang="tr-TR" sz="2800" b="1" dirty="0" smtClean="0"/>
            <a:t>Çatışma (</a:t>
          </a:r>
          <a:r>
            <a:rPr lang="tr-TR" sz="2800" b="1" dirty="0" err="1" smtClean="0"/>
            <a:t>Conflict</a:t>
          </a:r>
          <a:r>
            <a:rPr lang="tr-TR" sz="2800" b="1" dirty="0" smtClean="0"/>
            <a:t>): </a:t>
          </a:r>
          <a:r>
            <a:rPr lang="tr-TR" sz="2800" dirty="0" smtClean="0"/>
            <a:t>Bağımlı olan bireylerin sosyal yaşamındaki, iş yerindeki kişilerle ve ailesiyle çatışmalar yaşamasıdır. </a:t>
          </a:r>
        </a:p>
        <a:p>
          <a:pPr algn="just" rtl="0"/>
          <a:r>
            <a:rPr lang="tr-TR" sz="2800" dirty="0" smtClean="0"/>
            <a:t>*</a:t>
          </a:r>
          <a:r>
            <a:rPr lang="tr-TR" sz="2800" b="1" dirty="0" smtClean="0"/>
            <a:t>Örneğin, aşırı düzeyde oyun bağımlısı kişilerin gerçek hayattan koparak sosyal yaşamındaki insanlarla sorun yaşamasıdır.</a:t>
          </a:r>
          <a:endParaRPr lang="tr-TR" sz="2800" b="1" dirty="0"/>
        </a:p>
      </dgm:t>
    </dgm:pt>
    <dgm:pt modelId="{0B45AEE5-2107-4BC9-BF45-D8D21A38A6F3}" type="parTrans" cxnId="{BCE6BA49-9E6A-4133-BCEC-6EC9A14E2DEB}">
      <dgm:prSet/>
      <dgm:spPr/>
      <dgm:t>
        <a:bodyPr/>
        <a:lstStyle/>
        <a:p>
          <a:endParaRPr lang="tr-TR"/>
        </a:p>
      </dgm:t>
    </dgm:pt>
    <dgm:pt modelId="{656D85CF-3B5B-409B-9867-010EC538B149}" type="sibTrans" cxnId="{BCE6BA49-9E6A-4133-BCEC-6EC9A14E2DEB}">
      <dgm:prSet/>
      <dgm:spPr/>
      <dgm:t>
        <a:bodyPr/>
        <a:lstStyle/>
        <a:p>
          <a:endParaRPr lang="tr-TR"/>
        </a:p>
      </dgm:t>
    </dgm:pt>
    <dgm:pt modelId="{0A53136E-2599-44C7-88ED-729897D459E2}">
      <dgm:prSet custT="1">
        <dgm:style>
          <a:lnRef idx="2">
            <a:schemeClr val="accent1"/>
          </a:lnRef>
          <a:fillRef idx="1">
            <a:schemeClr val="lt1"/>
          </a:fillRef>
          <a:effectRef idx="0">
            <a:schemeClr val="accent1"/>
          </a:effectRef>
          <a:fontRef idx="minor">
            <a:schemeClr val="dk1"/>
          </a:fontRef>
        </dgm:style>
      </dgm:prSet>
      <dgm:spPr/>
      <dgm:t>
        <a:bodyPr/>
        <a:lstStyle/>
        <a:p>
          <a:pPr algn="just" rtl="0"/>
          <a:r>
            <a:rPr lang="tr-TR" sz="2800" b="1" dirty="0" smtClean="0"/>
            <a:t>Nüksetme (</a:t>
          </a:r>
          <a:r>
            <a:rPr lang="tr-TR" sz="2800" b="1" dirty="0" err="1" smtClean="0"/>
            <a:t>Relapse</a:t>
          </a:r>
          <a:r>
            <a:rPr lang="tr-TR" sz="2800" b="1" dirty="0" smtClean="0"/>
            <a:t>): </a:t>
          </a:r>
          <a:r>
            <a:rPr lang="tr-TR" sz="2800" dirty="0" smtClean="0"/>
            <a:t>Bireyin terk ettiği bağımlılıklarının ilerleyen süreçte tekrardan bağımlılık düzeyine dönmesidir.</a:t>
          </a:r>
          <a:endParaRPr lang="tr-TR" sz="2800" dirty="0"/>
        </a:p>
      </dgm:t>
    </dgm:pt>
    <dgm:pt modelId="{B8B22957-BCD7-4CA8-B196-BEF8B213F4EA}" type="parTrans" cxnId="{793DEDEB-14E5-4378-A012-CDFE447AB89E}">
      <dgm:prSet/>
      <dgm:spPr/>
      <dgm:t>
        <a:bodyPr/>
        <a:lstStyle/>
        <a:p>
          <a:endParaRPr lang="tr-TR"/>
        </a:p>
      </dgm:t>
    </dgm:pt>
    <dgm:pt modelId="{AFE8E2EF-4B32-429A-87CE-ACE5684A779E}" type="sibTrans" cxnId="{793DEDEB-14E5-4378-A012-CDFE447AB89E}">
      <dgm:prSet/>
      <dgm:spPr/>
      <dgm:t>
        <a:bodyPr/>
        <a:lstStyle/>
        <a:p>
          <a:endParaRPr lang="tr-TR"/>
        </a:p>
      </dgm:t>
    </dgm:pt>
    <dgm:pt modelId="{5DF5821D-3430-4165-B2D1-7D064A3C040A}" type="pres">
      <dgm:prSet presAssocID="{726FF20F-FB48-4B9B-AB0B-A899F0577D48}" presName="hierChild1" presStyleCnt="0">
        <dgm:presLayoutVars>
          <dgm:orgChart val="1"/>
          <dgm:chPref val="1"/>
          <dgm:dir/>
          <dgm:animOne val="branch"/>
          <dgm:animLvl val="lvl"/>
          <dgm:resizeHandles/>
        </dgm:presLayoutVars>
      </dgm:prSet>
      <dgm:spPr/>
      <dgm:t>
        <a:bodyPr/>
        <a:lstStyle/>
        <a:p>
          <a:endParaRPr lang="tr-TR"/>
        </a:p>
      </dgm:t>
    </dgm:pt>
    <dgm:pt modelId="{522C981A-93A9-4DF6-9858-B43F68802DD3}" type="pres">
      <dgm:prSet presAssocID="{36EDBD3C-CF69-47FE-AE9F-78E133E194A4}" presName="hierRoot1" presStyleCnt="0">
        <dgm:presLayoutVars>
          <dgm:hierBranch val="init"/>
        </dgm:presLayoutVars>
      </dgm:prSet>
      <dgm:spPr/>
    </dgm:pt>
    <dgm:pt modelId="{8357C20F-26C1-420B-8C9E-802BBF0640F4}" type="pres">
      <dgm:prSet presAssocID="{36EDBD3C-CF69-47FE-AE9F-78E133E194A4}" presName="rootComposite1" presStyleCnt="0"/>
      <dgm:spPr/>
    </dgm:pt>
    <dgm:pt modelId="{09DB6E2C-B7C4-4CE0-996C-A2DD193D0CB3}" type="pres">
      <dgm:prSet presAssocID="{36EDBD3C-CF69-47FE-AE9F-78E133E194A4}" presName="rootText1" presStyleLbl="node0" presStyleIdx="0" presStyleCnt="1">
        <dgm:presLayoutVars>
          <dgm:chPref val="3"/>
        </dgm:presLayoutVars>
      </dgm:prSet>
      <dgm:spPr/>
      <dgm:t>
        <a:bodyPr/>
        <a:lstStyle/>
        <a:p>
          <a:endParaRPr lang="tr-TR"/>
        </a:p>
      </dgm:t>
    </dgm:pt>
    <dgm:pt modelId="{EE6DA200-C574-493E-8E57-7B666C23486A}" type="pres">
      <dgm:prSet presAssocID="{36EDBD3C-CF69-47FE-AE9F-78E133E194A4}" presName="rootConnector1" presStyleLbl="node1" presStyleIdx="0" presStyleCnt="0"/>
      <dgm:spPr/>
      <dgm:t>
        <a:bodyPr/>
        <a:lstStyle/>
        <a:p>
          <a:endParaRPr lang="tr-TR"/>
        </a:p>
      </dgm:t>
    </dgm:pt>
    <dgm:pt modelId="{699ECDF4-00A1-4DC7-B3BA-37C0391FAD3F}" type="pres">
      <dgm:prSet presAssocID="{36EDBD3C-CF69-47FE-AE9F-78E133E194A4}" presName="hierChild2" presStyleCnt="0"/>
      <dgm:spPr/>
    </dgm:pt>
    <dgm:pt modelId="{A67D5440-CE45-4023-88B0-ABB7ABB2208D}" type="pres">
      <dgm:prSet presAssocID="{FEAE3C44-0E68-47AA-95A1-7D863A3ABF8C}" presName="Name37" presStyleLbl="parChTrans1D2" presStyleIdx="0" presStyleCnt="3"/>
      <dgm:spPr/>
      <dgm:t>
        <a:bodyPr/>
        <a:lstStyle/>
        <a:p>
          <a:endParaRPr lang="tr-TR"/>
        </a:p>
      </dgm:t>
    </dgm:pt>
    <dgm:pt modelId="{1FF9B5EC-8C16-4B94-A3AC-137EA7E8CC03}" type="pres">
      <dgm:prSet presAssocID="{B7B4BD0B-8DDD-45B4-9F0A-CE6B570D95C6}" presName="hierRoot2" presStyleCnt="0">
        <dgm:presLayoutVars>
          <dgm:hierBranch val="init"/>
        </dgm:presLayoutVars>
      </dgm:prSet>
      <dgm:spPr/>
    </dgm:pt>
    <dgm:pt modelId="{F8748339-1D27-4AB6-9094-0673D319F413}" type="pres">
      <dgm:prSet presAssocID="{B7B4BD0B-8DDD-45B4-9F0A-CE6B570D95C6}" presName="rootComposite" presStyleCnt="0"/>
      <dgm:spPr/>
    </dgm:pt>
    <dgm:pt modelId="{9419AB93-D80C-4A0F-8993-B2D6F4B77966}" type="pres">
      <dgm:prSet presAssocID="{B7B4BD0B-8DDD-45B4-9F0A-CE6B570D95C6}" presName="rootText" presStyleLbl="node2" presStyleIdx="0" presStyleCnt="3" custScaleY="233437">
        <dgm:presLayoutVars>
          <dgm:chPref val="3"/>
        </dgm:presLayoutVars>
      </dgm:prSet>
      <dgm:spPr/>
      <dgm:t>
        <a:bodyPr/>
        <a:lstStyle/>
        <a:p>
          <a:endParaRPr lang="tr-TR"/>
        </a:p>
      </dgm:t>
    </dgm:pt>
    <dgm:pt modelId="{91F9A6E7-1CAA-4A15-851E-3750FA21FE10}" type="pres">
      <dgm:prSet presAssocID="{B7B4BD0B-8DDD-45B4-9F0A-CE6B570D95C6}" presName="rootConnector" presStyleLbl="node2" presStyleIdx="0" presStyleCnt="3"/>
      <dgm:spPr/>
      <dgm:t>
        <a:bodyPr/>
        <a:lstStyle/>
        <a:p>
          <a:endParaRPr lang="tr-TR"/>
        </a:p>
      </dgm:t>
    </dgm:pt>
    <dgm:pt modelId="{9FC7D7B1-ABED-4D0A-BFD1-B7CBAF64638A}" type="pres">
      <dgm:prSet presAssocID="{B7B4BD0B-8DDD-45B4-9F0A-CE6B570D95C6}" presName="hierChild4" presStyleCnt="0"/>
      <dgm:spPr/>
    </dgm:pt>
    <dgm:pt modelId="{7C8E2EF1-383B-410A-984F-E6450291EF21}" type="pres">
      <dgm:prSet presAssocID="{B7B4BD0B-8DDD-45B4-9F0A-CE6B570D95C6}" presName="hierChild5" presStyleCnt="0"/>
      <dgm:spPr/>
    </dgm:pt>
    <dgm:pt modelId="{D561B907-41FD-4E48-A787-ABCFAEE3F6DB}" type="pres">
      <dgm:prSet presAssocID="{0B45AEE5-2107-4BC9-BF45-D8D21A38A6F3}" presName="Name37" presStyleLbl="parChTrans1D2" presStyleIdx="1" presStyleCnt="3"/>
      <dgm:spPr/>
      <dgm:t>
        <a:bodyPr/>
        <a:lstStyle/>
        <a:p>
          <a:endParaRPr lang="tr-TR"/>
        </a:p>
      </dgm:t>
    </dgm:pt>
    <dgm:pt modelId="{B5B649BD-80DE-4CBB-8DB7-F2715322B9B8}" type="pres">
      <dgm:prSet presAssocID="{5C1B6A13-5F42-4CBA-B94F-1DA900E0B465}" presName="hierRoot2" presStyleCnt="0">
        <dgm:presLayoutVars>
          <dgm:hierBranch val="init"/>
        </dgm:presLayoutVars>
      </dgm:prSet>
      <dgm:spPr/>
    </dgm:pt>
    <dgm:pt modelId="{8B138435-CC21-464B-A31A-C181CA54DC6A}" type="pres">
      <dgm:prSet presAssocID="{5C1B6A13-5F42-4CBA-B94F-1DA900E0B465}" presName="rootComposite" presStyleCnt="0"/>
      <dgm:spPr/>
    </dgm:pt>
    <dgm:pt modelId="{00513AC1-BEC4-4159-BAB6-72FDF8B3A345}" type="pres">
      <dgm:prSet presAssocID="{5C1B6A13-5F42-4CBA-B94F-1DA900E0B465}" presName="rootText" presStyleLbl="node2" presStyleIdx="1" presStyleCnt="3" custScaleY="247469">
        <dgm:presLayoutVars>
          <dgm:chPref val="3"/>
        </dgm:presLayoutVars>
      </dgm:prSet>
      <dgm:spPr/>
      <dgm:t>
        <a:bodyPr/>
        <a:lstStyle/>
        <a:p>
          <a:endParaRPr lang="tr-TR"/>
        </a:p>
      </dgm:t>
    </dgm:pt>
    <dgm:pt modelId="{90DAA401-4FBD-4978-9866-CFA944B94DE7}" type="pres">
      <dgm:prSet presAssocID="{5C1B6A13-5F42-4CBA-B94F-1DA900E0B465}" presName="rootConnector" presStyleLbl="node2" presStyleIdx="1" presStyleCnt="3"/>
      <dgm:spPr/>
      <dgm:t>
        <a:bodyPr/>
        <a:lstStyle/>
        <a:p>
          <a:endParaRPr lang="tr-TR"/>
        </a:p>
      </dgm:t>
    </dgm:pt>
    <dgm:pt modelId="{1CF67A6F-C49F-425A-A6BC-19EFE87BA0FA}" type="pres">
      <dgm:prSet presAssocID="{5C1B6A13-5F42-4CBA-B94F-1DA900E0B465}" presName="hierChild4" presStyleCnt="0"/>
      <dgm:spPr/>
    </dgm:pt>
    <dgm:pt modelId="{83AB04E8-772B-43B8-AA4F-6C19ADC3B798}" type="pres">
      <dgm:prSet presAssocID="{5C1B6A13-5F42-4CBA-B94F-1DA900E0B465}" presName="hierChild5" presStyleCnt="0"/>
      <dgm:spPr/>
    </dgm:pt>
    <dgm:pt modelId="{4488195E-D76D-4AAA-8C0F-A7ABC3AE2FBE}" type="pres">
      <dgm:prSet presAssocID="{B8B22957-BCD7-4CA8-B196-BEF8B213F4EA}" presName="Name37" presStyleLbl="parChTrans1D2" presStyleIdx="2" presStyleCnt="3"/>
      <dgm:spPr/>
      <dgm:t>
        <a:bodyPr/>
        <a:lstStyle/>
        <a:p>
          <a:endParaRPr lang="tr-TR"/>
        </a:p>
      </dgm:t>
    </dgm:pt>
    <dgm:pt modelId="{413EFC3C-F1A8-436C-B0EA-9575D9659780}" type="pres">
      <dgm:prSet presAssocID="{0A53136E-2599-44C7-88ED-729897D459E2}" presName="hierRoot2" presStyleCnt="0">
        <dgm:presLayoutVars>
          <dgm:hierBranch val="init"/>
        </dgm:presLayoutVars>
      </dgm:prSet>
      <dgm:spPr/>
    </dgm:pt>
    <dgm:pt modelId="{22DA4BC0-4669-42D1-9F05-2343369F083B}" type="pres">
      <dgm:prSet presAssocID="{0A53136E-2599-44C7-88ED-729897D459E2}" presName="rootComposite" presStyleCnt="0"/>
      <dgm:spPr/>
    </dgm:pt>
    <dgm:pt modelId="{3160914C-D720-4654-9A5D-878DFF093A9C}" type="pres">
      <dgm:prSet presAssocID="{0A53136E-2599-44C7-88ED-729897D459E2}" presName="rootText" presStyleLbl="node2" presStyleIdx="2" presStyleCnt="3">
        <dgm:presLayoutVars>
          <dgm:chPref val="3"/>
        </dgm:presLayoutVars>
      </dgm:prSet>
      <dgm:spPr/>
      <dgm:t>
        <a:bodyPr/>
        <a:lstStyle/>
        <a:p>
          <a:endParaRPr lang="tr-TR"/>
        </a:p>
      </dgm:t>
    </dgm:pt>
    <dgm:pt modelId="{EB6312A2-00B5-485A-839E-D55B283D6856}" type="pres">
      <dgm:prSet presAssocID="{0A53136E-2599-44C7-88ED-729897D459E2}" presName="rootConnector" presStyleLbl="node2" presStyleIdx="2" presStyleCnt="3"/>
      <dgm:spPr/>
      <dgm:t>
        <a:bodyPr/>
        <a:lstStyle/>
        <a:p>
          <a:endParaRPr lang="tr-TR"/>
        </a:p>
      </dgm:t>
    </dgm:pt>
    <dgm:pt modelId="{0BD4DD65-C25F-4C1E-8839-893C4ACA489E}" type="pres">
      <dgm:prSet presAssocID="{0A53136E-2599-44C7-88ED-729897D459E2}" presName="hierChild4" presStyleCnt="0"/>
      <dgm:spPr/>
    </dgm:pt>
    <dgm:pt modelId="{124CF06E-829C-47C2-86B5-A13F89B418D4}" type="pres">
      <dgm:prSet presAssocID="{0A53136E-2599-44C7-88ED-729897D459E2}" presName="hierChild5" presStyleCnt="0"/>
      <dgm:spPr/>
    </dgm:pt>
    <dgm:pt modelId="{53AE3087-4175-4AB0-A080-7F29D871CFD5}" type="pres">
      <dgm:prSet presAssocID="{36EDBD3C-CF69-47FE-AE9F-78E133E194A4}" presName="hierChild3" presStyleCnt="0"/>
      <dgm:spPr/>
    </dgm:pt>
  </dgm:ptLst>
  <dgm:cxnLst>
    <dgm:cxn modelId="{43677FCE-8F04-4961-986B-2512DDB81DE3}" type="presOf" srcId="{B8B22957-BCD7-4CA8-B196-BEF8B213F4EA}" destId="{4488195E-D76D-4AAA-8C0F-A7ABC3AE2FBE}" srcOrd="0" destOrd="0" presId="urn:microsoft.com/office/officeart/2005/8/layout/orgChart1"/>
    <dgm:cxn modelId="{D5E7C0B0-4219-44BD-A2EE-E99A256F6DB6}" type="presOf" srcId="{FEAE3C44-0E68-47AA-95A1-7D863A3ABF8C}" destId="{A67D5440-CE45-4023-88B0-ABB7ABB2208D}" srcOrd="0" destOrd="0" presId="urn:microsoft.com/office/officeart/2005/8/layout/orgChart1"/>
    <dgm:cxn modelId="{53A9291D-D693-40D0-95A9-189AA4C8C4A3}" type="presOf" srcId="{0B45AEE5-2107-4BC9-BF45-D8D21A38A6F3}" destId="{D561B907-41FD-4E48-A787-ABCFAEE3F6DB}" srcOrd="0" destOrd="0" presId="urn:microsoft.com/office/officeart/2005/8/layout/orgChart1"/>
    <dgm:cxn modelId="{136B9E00-00E9-45E8-AD37-2CB366562A11}" type="presOf" srcId="{36EDBD3C-CF69-47FE-AE9F-78E133E194A4}" destId="{09DB6E2C-B7C4-4CE0-996C-A2DD193D0CB3}" srcOrd="0" destOrd="0" presId="urn:microsoft.com/office/officeart/2005/8/layout/orgChart1"/>
    <dgm:cxn modelId="{E654B8C6-E4BC-439B-837D-177D66C9B710}" type="presOf" srcId="{B7B4BD0B-8DDD-45B4-9F0A-CE6B570D95C6}" destId="{91F9A6E7-1CAA-4A15-851E-3750FA21FE10}" srcOrd="1" destOrd="0" presId="urn:microsoft.com/office/officeart/2005/8/layout/orgChart1"/>
    <dgm:cxn modelId="{5AE37E45-DD5C-40A3-A06F-D0A7B9113586}" type="presOf" srcId="{5C1B6A13-5F42-4CBA-B94F-1DA900E0B465}" destId="{90DAA401-4FBD-4978-9866-CFA944B94DE7}" srcOrd="1" destOrd="0" presId="urn:microsoft.com/office/officeart/2005/8/layout/orgChart1"/>
    <dgm:cxn modelId="{CAAC5E5A-F858-48D6-B9D8-A6A0244D24BC}" type="presOf" srcId="{5C1B6A13-5F42-4CBA-B94F-1DA900E0B465}" destId="{00513AC1-BEC4-4159-BAB6-72FDF8B3A345}" srcOrd="0" destOrd="0" presId="urn:microsoft.com/office/officeart/2005/8/layout/orgChart1"/>
    <dgm:cxn modelId="{FDED2B0A-1444-44DA-9080-7E2EA2A3DEEB}" type="presOf" srcId="{726FF20F-FB48-4B9B-AB0B-A899F0577D48}" destId="{5DF5821D-3430-4165-B2D1-7D064A3C040A}" srcOrd="0" destOrd="0" presId="urn:microsoft.com/office/officeart/2005/8/layout/orgChart1"/>
    <dgm:cxn modelId="{3D5C781E-2BB8-4CA9-8269-22FADDB0C848}" type="presOf" srcId="{0A53136E-2599-44C7-88ED-729897D459E2}" destId="{EB6312A2-00B5-485A-839E-D55B283D6856}" srcOrd="1" destOrd="0" presId="urn:microsoft.com/office/officeart/2005/8/layout/orgChart1"/>
    <dgm:cxn modelId="{BE7C2B5F-1EB6-4CCD-9FF6-33F62331A3BC}" srcId="{36EDBD3C-CF69-47FE-AE9F-78E133E194A4}" destId="{B7B4BD0B-8DDD-45B4-9F0A-CE6B570D95C6}" srcOrd="0" destOrd="0" parTransId="{FEAE3C44-0E68-47AA-95A1-7D863A3ABF8C}" sibTransId="{6B0D771D-8222-4E68-B7E0-1D03DA0B86AE}"/>
    <dgm:cxn modelId="{BCE6BA49-9E6A-4133-BCEC-6EC9A14E2DEB}" srcId="{36EDBD3C-CF69-47FE-AE9F-78E133E194A4}" destId="{5C1B6A13-5F42-4CBA-B94F-1DA900E0B465}" srcOrd="1" destOrd="0" parTransId="{0B45AEE5-2107-4BC9-BF45-D8D21A38A6F3}" sibTransId="{656D85CF-3B5B-409B-9867-010EC538B149}"/>
    <dgm:cxn modelId="{6E2E4653-223E-48DA-A0D6-B028160915BA}" type="presOf" srcId="{0A53136E-2599-44C7-88ED-729897D459E2}" destId="{3160914C-D720-4654-9A5D-878DFF093A9C}" srcOrd="0" destOrd="0" presId="urn:microsoft.com/office/officeart/2005/8/layout/orgChart1"/>
    <dgm:cxn modelId="{5ACE01E1-EC37-47B7-B473-0C0CE9FB9525}" srcId="{726FF20F-FB48-4B9B-AB0B-A899F0577D48}" destId="{36EDBD3C-CF69-47FE-AE9F-78E133E194A4}" srcOrd="0" destOrd="0" parTransId="{260140D7-0D32-4F7C-B3F1-AC713FE7EAFA}" sibTransId="{BF4B5581-F70A-4BB8-97FC-A832EBC07745}"/>
    <dgm:cxn modelId="{793DEDEB-14E5-4378-A012-CDFE447AB89E}" srcId="{36EDBD3C-CF69-47FE-AE9F-78E133E194A4}" destId="{0A53136E-2599-44C7-88ED-729897D459E2}" srcOrd="2" destOrd="0" parTransId="{B8B22957-BCD7-4CA8-B196-BEF8B213F4EA}" sibTransId="{AFE8E2EF-4B32-429A-87CE-ACE5684A779E}"/>
    <dgm:cxn modelId="{BE1DF11D-DDFA-4C8B-9731-6E4446FE3CE1}" type="presOf" srcId="{36EDBD3C-CF69-47FE-AE9F-78E133E194A4}" destId="{EE6DA200-C574-493E-8E57-7B666C23486A}" srcOrd="1" destOrd="0" presId="urn:microsoft.com/office/officeart/2005/8/layout/orgChart1"/>
    <dgm:cxn modelId="{87FA6492-69DD-4E9F-B30D-E3B995C29AD5}" type="presOf" srcId="{B7B4BD0B-8DDD-45B4-9F0A-CE6B570D95C6}" destId="{9419AB93-D80C-4A0F-8993-B2D6F4B77966}" srcOrd="0" destOrd="0" presId="urn:microsoft.com/office/officeart/2005/8/layout/orgChart1"/>
    <dgm:cxn modelId="{818DA79B-4B10-44BE-A551-82E6A8AA6F0F}" type="presParOf" srcId="{5DF5821D-3430-4165-B2D1-7D064A3C040A}" destId="{522C981A-93A9-4DF6-9858-B43F68802DD3}" srcOrd="0" destOrd="0" presId="urn:microsoft.com/office/officeart/2005/8/layout/orgChart1"/>
    <dgm:cxn modelId="{526BAC56-CDB4-480B-86E9-3703AF3F4DB9}" type="presParOf" srcId="{522C981A-93A9-4DF6-9858-B43F68802DD3}" destId="{8357C20F-26C1-420B-8C9E-802BBF0640F4}" srcOrd="0" destOrd="0" presId="urn:microsoft.com/office/officeart/2005/8/layout/orgChart1"/>
    <dgm:cxn modelId="{B1AD4F48-9A35-4D6D-A32B-E28E4EAA12DF}" type="presParOf" srcId="{8357C20F-26C1-420B-8C9E-802BBF0640F4}" destId="{09DB6E2C-B7C4-4CE0-996C-A2DD193D0CB3}" srcOrd="0" destOrd="0" presId="urn:microsoft.com/office/officeart/2005/8/layout/orgChart1"/>
    <dgm:cxn modelId="{31FEBBEE-6DEE-4C9C-84C9-DB51039E66E8}" type="presParOf" srcId="{8357C20F-26C1-420B-8C9E-802BBF0640F4}" destId="{EE6DA200-C574-493E-8E57-7B666C23486A}" srcOrd="1" destOrd="0" presId="urn:microsoft.com/office/officeart/2005/8/layout/orgChart1"/>
    <dgm:cxn modelId="{8C3C9B2B-D1A1-42D0-A9FC-1F8710C5AEE2}" type="presParOf" srcId="{522C981A-93A9-4DF6-9858-B43F68802DD3}" destId="{699ECDF4-00A1-4DC7-B3BA-37C0391FAD3F}" srcOrd="1" destOrd="0" presId="urn:microsoft.com/office/officeart/2005/8/layout/orgChart1"/>
    <dgm:cxn modelId="{34C9C1F9-B840-43D6-87EA-D56C328A4E01}" type="presParOf" srcId="{699ECDF4-00A1-4DC7-B3BA-37C0391FAD3F}" destId="{A67D5440-CE45-4023-88B0-ABB7ABB2208D}" srcOrd="0" destOrd="0" presId="urn:microsoft.com/office/officeart/2005/8/layout/orgChart1"/>
    <dgm:cxn modelId="{FB86AF58-68B1-47AA-B420-D07BFADCFF6E}" type="presParOf" srcId="{699ECDF4-00A1-4DC7-B3BA-37C0391FAD3F}" destId="{1FF9B5EC-8C16-4B94-A3AC-137EA7E8CC03}" srcOrd="1" destOrd="0" presId="urn:microsoft.com/office/officeart/2005/8/layout/orgChart1"/>
    <dgm:cxn modelId="{32C548FC-4F1E-4E97-B998-69F7207C5823}" type="presParOf" srcId="{1FF9B5EC-8C16-4B94-A3AC-137EA7E8CC03}" destId="{F8748339-1D27-4AB6-9094-0673D319F413}" srcOrd="0" destOrd="0" presId="urn:microsoft.com/office/officeart/2005/8/layout/orgChart1"/>
    <dgm:cxn modelId="{015699C5-74D0-4CB2-9DA2-E0605F59948F}" type="presParOf" srcId="{F8748339-1D27-4AB6-9094-0673D319F413}" destId="{9419AB93-D80C-4A0F-8993-B2D6F4B77966}" srcOrd="0" destOrd="0" presId="urn:microsoft.com/office/officeart/2005/8/layout/orgChart1"/>
    <dgm:cxn modelId="{1965A3EF-87D0-4B17-A8DB-F2F8EC4FA4FE}" type="presParOf" srcId="{F8748339-1D27-4AB6-9094-0673D319F413}" destId="{91F9A6E7-1CAA-4A15-851E-3750FA21FE10}" srcOrd="1" destOrd="0" presId="urn:microsoft.com/office/officeart/2005/8/layout/orgChart1"/>
    <dgm:cxn modelId="{2BF77A82-8ABD-44AE-9169-D0F3592635D1}" type="presParOf" srcId="{1FF9B5EC-8C16-4B94-A3AC-137EA7E8CC03}" destId="{9FC7D7B1-ABED-4D0A-BFD1-B7CBAF64638A}" srcOrd="1" destOrd="0" presId="urn:microsoft.com/office/officeart/2005/8/layout/orgChart1"/>
    <dgm:cxn modelId="{393A1451-F56C-41E6-9ABE-42DC4A5D67BF}" type="presParOf" srcId="{1FF9B5EC-8C16-4B94-A3AC-137EA7E8CC03}" destId="{7C8E2EF1-383B-410A-984F-E6450291EF21}" srcOrd="2" destOrd="0" presId="urn:microsoft.com/office/officeart/2005/8/layout/orgChart1"/>
    <dgm:cxn modelId="{12FBA077-5255-46EC-AD00-7FEAFBEDD3C0}" type="presParOf" srcId="{699ECDF4-00A1-4DC7-B3BA-37C0391FAD3F}" destId="{D561B907-41FD-4E48-A787-ABCFAEE3F6DB}" srcOrd="2" destOrd="0" presId="urn:microsoft.com/office/officeart/2005/8/layout/orgChart1"/>
    <dgm:cxn modelId="{7B7FE7A2-A9DF-47A7-B613-9775D9040554}" type="presParOf" srcId="{699ECDF4-00A1-4DC7-B3BA-37C0391FAD3F}" destId="{B5B649BD-80DE-4CBB-8DB7-F2715322B9B8}" srcOrd="3" destOrd="0" presId="urn:microsoft.com/office/officeart/2005/8/layout/orgChart1"/>
    <dgm:cxn modelId="{FC7E2879-45D4-48BD-9E40-EF6608DDA2B2}" type="presParOf" srcId="{B5B649BD-80DE-4CBB-8DB7-F2715322B9B8}" destId="{8B138435-CC21-464B-A31A-C181CA54DC6A}" srcOrd="0" destOrd="0" presId="urn:microsoft.com/office/officeart/2005/8/layout/orgChart1"/>
    <dgm:cxn modelId="{01C06740-B5E1-4B72-94E0-F7CD90A1DC03}" type="presParOf" srcId="{8B138435-CC21-464B-A31A-C181CA54DC6A}" destId="{00513AC1-BEC4-4159-BAB6-72FDF8B3A345}" srcOrd="0" destOrd="0" presId="urn:microsoft.com/office/officeart/2005/8/layout/orgChart1"/>
    <dgm:cxn modelId="{D885305E-8D82-4B6D-9B83-6609E930B2DD}" type="presParOf" srcId="{8B138435-CC21-464B-A31A-C181CA54DC6A}" destId="{90DAA401-4FBD-4978-9866-CFA944B94DE7}" srcOrd="1" destOrd="0" presId="urn:microsoft.com/office/officeart/2005/8/layout/orgChart1"/>
    <dgm:cxn modelId="{2D3E4F5A-AAF1-4CFC-9472-C00FDCCCE91B}" type="presParOf" srcId="{B5B649BD-80DE-4CBB-8DB7-F2715322B9B8}" destId="{1CF67A6F-C49F-425A-A6BC-19EFE87BA0FA}" srcOrd="1" destOrd="0" presId="urn:microsoft.com/office/officeart/2005/8/layout/orgChart1"/>
    <dgm:cxn modelId="{F62841BB-B900-41E1-A5D7-46D48ED34232}" type="presParOf" srcId="{B5B649BD-80DE-4CBB-8DB7-F2715322B9B8}" destId="{83AB04E8-772B-43B8-AA4F-6C19ADC3B798}" srcOrd="2" destOrd="0" presId="urn:microsoft.com/office/officeart/2005/8/layout/orgChart1"/>
    <dgm:cxn modelId="{50DC27DC-7E52-4095-B212-837F41ADB46E}" type="presParOf" srcId="{699ECDF4-00A1-4DC7-B3BA-37C0391FAD3F}" destId="{4488195E-D76D-4AAA-8C0F-A7ABC3AE2FBE}" srcOrd="4" destOrd="0" presId="urn:microsoft.com/office/officeart/2005/8/layout/orgChart1"/>
    <dgm:cxn modelId="{CA77997C-3F50-4A32-BF4A-0B3B8B3D71E8}" type="presParOf" srcId="{699ECDF4-00A1-4DC7-B3BA-37C0391FAD3F}" destId="{413EFC3C-F1A8-436C-B0EA-9575D9659780}" srcOrd="5" destOrd="0" presId="urn:microsoft.com/office/officeart/2005/8/layout/orgChart1"/>
    <dgm:cxn modelId="{419B96B3-40B5-4966-81A4-A1670F4A3044}" type="presParOf" srcId="{413EFC3C-F1A8-436C-B0EA-9575D9659780}" destId="{22DA4BC0-4669-42D1-9F05-2343369F083B}" srcOrd="0" destOrd="0" presId="urn:microsoft.com/office/officeart/2005/8/layout/orgChart1"/>
    <dgm:cxn modelId="{78E50C68-94E0-43F3-9542-E25AFD1036AB}" type="presParOf" srcId="{22DA4BC0-4669-42D1-9F05-2343369F083B}" destId="{3160914C-D720-4654-9A5D-878DFF093A9C}" srcOrd="0" destOrd="0" presId="urn:microsoft.com/office/officeart/2005/8/layout/orgChart1"/>
    <dgm:cxn modelId="{D031E8B5-BB0B-48B5-AFBC-FD14C39A463D}" type="presParOf" srcId="{22DA4BC0-4669-42D1-9F05-2343369F083B}" destId="{EB6312A2-00B5-485A-839E-D55B283D6856}" srcOrd="1" destOrd="0" presId="urn:microsoft.com/office/officeart/2005/8/layout/orgChart1"/>
    <dgm:cxn modelId="{8C4B8464-B4F1-4899-843B-773DB0846AEE}" type="presParOf" srcId="{413EFC3C-F1A8-436C-B0EA-9575D9659780}" destId="{0BD4DD65-C25F-4C1E-8839-893C4ACA489E}" srcOrd="1" destOrd="0" presId="urn:microsoft.com/office/officeart/2005/8/layout/orgChart1"/>
    <dgm:cxn modelId="{6B81B7D8-761B-4237-9EAA-58A5FC9D90C3}" type="presParOf" srcId="{413EFC3C-F1A8-436C-B0EA-9575D9659780}" destId="{124CF06E-829C-47C2-86B5-A13F89B418D4}" srcOrd="2" destOrd="0" presId="urn:microsoft.com/office/officeart/2005/8/layout/orgChart1"/>
    <dgm:cxn modelId="{5D9EBEBC-E2FF-4EA4-BC8C-8E96C756B857}" type="presParOf" srcId="{522C981A-93A9-4DF6-9858-B43F68802DD3}" destId="{53AE3087-4175-4AB0-A080-7F29D871CFD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21A3F4-01BD-4ADC-8702-9CA454CFE29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tr-TR"/>
        </a:p>
      </dgm:t>
    </dgm:pt>
    <dgm:pt modelId="{0A77ABEF-889D-4DE3-A087-B4056FA4025B}">
      <dgm:prSet custT="1"/>
      <dgm:spPr>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3600" b="1" dirty="0" smtClean="0">
              <a:solidFill>
                <a:schemeClr val="tx1"/>
              </a:solidFill>
            </a:rPr>
            <a:t>Bağımlılık Türleri</a:t>
          </a:r>
          <a:endParaRPr lang="tr-TR" sz="3600" b="1" dirty="0">
            <a:solidFill>
              <a:schemeClr val="tx1"/>
            </a:solidFill>
          </a:endParaRPr>
        </a:p>
      </dgm:t>
    </dgm:pt>
    <dgm:pt modelId="{676645EC-7F5A-4FF5-BD1D-D2CD995E8C65}" type="parTrans" cxnId="{0E7E5B8C-A291-4FC6-B09C-B61A98627A2D}">
      <dgm:prSet/>
      <dgm:spPr/>
      <dgm:t>
        <a:bodyPr/>
        <a:lstStyle/>
        <a:p>
          <a:endParaRPr lang="tr-TR"/>
        </a:p>
      </dgm:t>
    </dgm:pt>
    <dgm:pt modelId="{0C27321D-D02A-473C-B5B4-B7EEFFDC468B}" type="sibTrans" cxnId="{0E7E5B8C-A291-4FC6-B09C-B61A98627A2D}">
      <dgm:prSet/>
      <dgm:spPr/>
      <dgm:t>
        <a:bodyPr/>
        <a:lstStyle/>
        <a:p>
          <a:endParaRPr lang="tr-TR"/>
        </a:p>
      </dgm:t>
    </dgm:pt>
    <dgm:pt modelId="{02948AC2-A0A6-4C57-9D67-3AA7DD8D2E0B}">
      <dgm:prSet custT="1"/>
      <dgm:spPr>
        <a:solidFill>
          <a:schemeClr val="bg2">
            <a:alpha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2800" dirty="0" smtClean="0"/>
            <a:t>Madde Bağımlılığı</a:t>
          </a:r>
          <a:endParaRPr lang="tr-TR" sz="2800" dirty="0"/>
        </a:p>
      </dgm:t>
    </dgm:pt>
    <dgm:pt modelId="{0E99E746-41B1-42A6-B260-B66D1F91E017}" type="parTrans" cxnId="{A1ABEDDA-BF79-4C9F-AC54-0992EA80F92E}">
      <dgm:prSet/>
      <dgm:spPr/>
      <dgm:t>
        <a:bodyPr/>
        <a:lstStyle/>
        <a:p>
          <a:endParaRPr lang="tr-TR"/>
        </a:p>
      </dgm:t>
    </dgm:pt>
    <dgm:pt modelId="{906F2A80-7C02-4C31-A717-2F0D4258AEAB}" type="sibTrans" cxnId="{A1ABEDDA-BF79-4C9F-AC54-0992EA80F92E}">
      <dgm:prSet/>
      <dgm:spPr/>
      <dgm:t>
        <a:bodyPr/>
        <a:lstStyle/>
        <a:p>
          <a:endParaRPr lang="tr-TR"/>
        </a:p>
      </dgm:t>
    </dgm:pt>
    <dgm:pt modelId="{C746B57E-3E3E-4D43-A723-200DDB5BF4AE}">
      <dgm:prSet custT="1"/>
      <dgm:spPr>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3600" b="1" dirty="0" smtClean="0">
              <a:solidFill>
                <a:schemeClr val="tx1"/>
              </a:solidFill>
            </a:rPr>
            <a:t>Davranışsal Bağımlılıklar</a:t>
          </a:r>
          <a:endParaRPr lang="tr-TR" sz="3600" b="1" dirty="0">
            <a:solidFill>
              <a:schemeClr val="tx1"/>
            </a:solidFill>
          </a:endParaRPr>
        </a:p>
      </dgm:t>
    </dgm:pt>
    <dgm:pt modelId="{72C20E34-AF1C-4F6C-AEA2-B79D5C0E2B67}" type="parTrans" cxnId="{0B18C463-9F60-443C-A520-F8B0E274C30C}">
      <dgm:prSet/>
      <dgm:spPr/>
      <dgm:t>
        <a:bodyPr/>
        <a:lstStyle/>
        <a:p>
          <a:endParaRPr lang="tr-TR"/>
        </a:p>
      </dgm:t>
    </dgm:pt>
    <dgm:pt modelId="{8850DEFE-E78F-45BE-8DEA-6FABB7AFEA9F}" type="sibTrans" cxnId="{0B18C463-9F60-443C-A520-F8B0E274C30C}">
      <dgm:prSet/>
      <dgm:spPr/>
      <dgm:t>
        <a:bodyPr/>
        <a:lstStyle/>
        <a:p>
          <a:endParaRPr lang="tr-TR"/>
        </a:p>
      </dgm:t>
    </dgm:pt>
    <dgm:pt modelId="{B680EF1E-A499-413E-A669-626885705560}">
      <dgm:prSet custT="1"/>
      <dgm:spPr>
        <a:solidFill>
          <a:schemeClr val="bg2">
            <a:alpha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2800" dirty="0" smtClean="0"/>
            <a:t>Kumar Bağımlılığı</a:t>
          </a:r>
          <a:endParaRPr lang="tr-TR" sz="2800" dirty="0"/>
        </a:p>
      </dgm:t>
    </dgm:pt>
    <dgm:pt modelId="{4F811901-B72D-452B-9083-BFA5035DD31E}" type="parTrans" cxnId="{8B475B26-EE27-4592-ABF2-9ACE30A72468}">
      <dgm:prSet/>
      <dgm:spPr/>
      <dgm:t>
        <a:bodyPr/>
        <a:lstStyle/>
        <a:p>
          <a:endParaRPr lang="tr-TR"/>
        </a:p>
      </dgm:t>
    </dgm:pt>
    <dgm:pt modelId="{3D26BBC5-1638-4C70-B3E4-12FF23D5E161}" type="sibTrans" cxnId="{8B475B26-EE27-4592-ABF2-9ACE30A72468}">
      <dgm:prSet/>
      <dgm:spPr/>
      <dgm:t>
        <a:bodyPr/>
        <a:lstStyle/>
        <a:p>
          <a:endParaRPr lang="tr-TR"/>
        </a:p>
      </dgm:t>
    </dgm:pt>
    <dgm:pt modelId="{FF33F19B-E887-4A0C-87D0-0AC2D712C830}">
      <dgm:prSet custT="1"/>
      <dgm:spPr>
        <a:solidFill>
          <a:schemeClr val="bg2">
            <a:alpha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2800" dirty="0" smtClean="0"/>
            <a:t>Alışveriş Bağımlılığı</a:t>
          </a:r>
          <a:endParaRPr lang="tr-TR" sz="2800" dirty="0"/>
        </a:p>
      </dgm:t>
    </dgm:pt>
    <dgm:pt modelId="{CDADC6E1-3F65-46DD-AFF6-5C6C00CE0962}" type="parTrans" cxnId="{ED0A4C32-12B5-4730-B3C9-97822F0EC6E9}">
      <dgm:prSet/>
      <dgm:spPr/>
      <dgm:t>
        <a:bodyPr/>
        <a:lstStyle/>
        <a:p>
          <a:endParaRPr lang="tr-TR"/>
        </a:p>
      </dgm:t>
    </dgm:pt>
    <dgm:pt modelId="{D2671CAF-1449-4E92-82F0-642CD9838737}" type="sibTrans" cxnId="{ED0A4C32-12B5-4730-B3C9-97822F0EC6E9}">
      <dgm:prSet/>
      <dgm:spPr/>
      <dgm:t>
        <a:bodyPr/>
        <a:lstStyle/>
        <a:p>
          <a:endParaRPr lang="tr-TR"/>
        </a:p>
      </dgm:t>
    </dgm:pt>
    <dgm:pt modelId="{C01938E6-CC9C-49C7-B5B8-463727C72299}">
      <dgm:prSet custT="1"/>
      <dgm:spPr>
        <a:solidFill>
          <a:schemeClr val="bg2">
            <a:alpha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2800" dirty="0" smtClean="0"/>
            <a:t>Seks Bağımlılığı</a:t>
          </a:r>
          <a:endParaRPr lang="tr-TR" sz="2800" dirty="0"/>
        </a:p>
      </dgm:t>
    </dgm:pt>
    <dgm:pt modelId="{58D7A2BD-00B2-4B3C-AB40-9C71D7572C15}" type="parTrans" cxnId="{6F0E26E1-DDA9-4591-B842-2C3AD0A23E27}">
      <dgm:prSet/>
      <dgm:spPr/>
      <dgm:t>
        <a:bodyPr/>
        <a:lstStyle/>
        <a:p>
          <a:endParaRPr lang="tr-TR"/>
        </a:p>
      </dgm:t>
    </dgm:pt>
    <dgm:pt modelId="{68DA36C8-3B7C-46CB-A1CC-B9BE82C90384}" type="sibTrans" cxnId="{6F0E26E1-DDA9-4591-B842-2C3AD0A23E27}">
      <dgm:prSet/>
      <dgm:spPr/>
      <dgm:t>
        <a:bodyPr/>
        <a:lstStyle/>
        <a:p>
          <a:endParaRPr lang="tr-TR"/>
        </a:p>
      </dgm:t>
    </dgm:pt>
    <dgm:pt modelId="{43B5FC0D-B2B7-473F-98DC-D7F4881A106D}">
      <dgm:prSet custT="1"/>
      <dgm:spPr>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3600" b="1" dirty="0" smtClean="0">
              <a:solidFill>
                <a:schemeClr val="tx1"/>
              </a:solidFill>
            </a:rPr>
            <a:t>Teknoloji Bağımlılığı</a:t>
          </a:r>
          <a:endParaRPr lang="tr-TR" sz="3600" b="1" dirty="0">
            <a:solidFill>
              <a:schemeClr val="tx1"/>
            </a:solidFill>
          </a:endParaRPr>
        </a:p>
      </dgm:t>
    </dgm:pt>
    <dgm:pt modelId="{C4370430-9E3E-4135-8AA1-935369E823FA}" type="parTrans" cxnId="{4B650A34-53D1-485F-9BB4-015B094657AC}">
      <dgm:prSet/>
      <dgm:spPr/>
      <dgm:t>
        <a:bodyPr/>
        <a:lstStyle/>
        <a:p>
          <a:endParaRPr lang="tr-TR"/>
        </a:p>
      </dgm:t>
    </dgm:pt>
    <dgm:pt modelId="{8F802C87-EFEE-4AB5-9BEE-0924E3B64130}" type="sibTrans" cxnId="{4B650A34-53D1-485F-9BB4-015B094657AC}">
      <dgm:prSet/>
      <dgm:spPr/>
      <dgm:t>
        <a:bodyPr/>
        <a:lstStyle/>
        <a:p>
          <a:endParaRPr lang="tr-TR"/>
        </a:p>
      </dgm:t>
    </dgm:pt>
    <dgm:pt modelId="{24AF698C-70D9-4052-AA8A-759F0957FB09}">
      <dgm:prSet custT="1"/>
      <dgm:spPr>
        <a:solidFill>
          <a:schemeClr val="bg2">
            <a:alpha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l" rtl="0"/>
          <a:r>
            <a:rPr lang="tr-TR" sz="2800" dirty="0" smtClean="0"/>
            <a:t>İnternet Bağımlılığı</a:t>
          </a:r>
          <a:endParaRPr lang="tr-TR" sz="2800" dirty="0"/>
        </a:p>
      </dgm:t>
    </dgm:pt>
    <dgm:pt modelId="{F8789D11-BB78-4D6B-879C-EB14D76B42E3}" type="parTrans" cxnId="{BDF8A28F-6325-4C9A-ACF7-336DAF9B2A0C}">
      <dgm:prSet/>
      <dgm:spPr/>
      <dgm:t>
        <a:bodyPr/>
        <a:lstStyle/>
        <a:p>
          <a:endParaRPr lang="tr-TR"/>
        </a:p>
      </dgm:t>
    </dgm:pt>
    <dgm:pt modelId="{67353CE3-4248-429E-B598-9912EF8A7EBC}" type="sibTrans" cxnId="{BDF8A28F-6325-4C9A-ACF7-336DAF9B2A0C}">
      <dgm:prSet/>
      <dgm:spPr/>
      <dgm:t>
        <a:bodyPr/>
        <a:lstStyle/>
        <a:p>
          <a:endParaRPr lang="tr-TR"/>
        </a:p>
      </dgm:t>
    </dgm:pt>
    <dgm:pt modelId="{0E6712CD-11D4-4277-B317-78AAA9C004E7}">
      <dgm:prSet custT="1"/>
      <dgm:spPr>
        <a:solidFill>
          <a:schemeClr val="bg2">
            <a:alpha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l" rtl="0"/>
          <a:r>
            <a:rPr lang="tr-TR" sz="2800" dirty="0" smtClean="0"/>
            <a:t>Televizyon Bağımlılığı</a:t>
          </a:r>
          <a:endParaRPr lang="tr-TR" sz="2800" dirty="0"/>
        </a:p>
      </dgm:t>
    </dgm:pt>
    <dgm:pt modelId="{5E34100B-EDED-45E8-87BE-03721CABA04F}" type="parTrans" cxnId="{F558B8F1-45C0-4536-8938-165CA8FB4071}">
      <dgm:prSet/>
      <dgm:spPr/>
      <dgm:t>
        <a:bodyPr/>
        <a:lstStyle/>
        <a:p>
          <a:endParaRPr lang="tr-TR"/>
        </a:p>
      </dgm:t>
    </dgm:pt>
    <dgm:pt modelId="{D37D1234-1B06-4563-A777-C0C00EA29EDE}" type="sibTrans" cxnId="{F558B8F1-45C0-4536-8938-165CA8FB4071}">
      <dgm:prSet/>
      <dgm:spPr/>
      <dgm:t>
        <a:bodyPr/>
        <a:lstStyle/>
        <a:p>
          <a:endParaRPr lang="tr-TR"/>
        </a:p>
      </dgm:t>
    </dgm:pt>
    <dgm:pt modelId="{D81BD456-7541-4555-B3D6-D727BA67ACB6}">
      <dgm:prSet custT="1"/>
      <dgm:spPr>
        <a:solidFill>
          <a:schemeClr val="bg2">
            <a:alpha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l" rtl="0"/>
          <a:r>
            <a:rPr lang="tr-TR" sz="2800" dirty="0" smtClean="0"/>
            <a:t>Akıllı Telefon Bağımlılığı</a:t>
          </a:r>
          <a:endParaRPr lang="tr-TR" sz="2800" dirty="0"/>
        </a:p>
      </dgm:t>
    </dgm:pt>
    <dgm:pt modelId="{9D7785D7-38BC-4CCE-B9E0-F66F3C93C156}" type="parTrans" cxnId="{59AA5363-B708-4CD6-A6D2-EBE9B3F8881E}">
      <dgm:prSet/>
      <dgm:spPr/>
      <dgm:t>
        <a:bodyPr/>
        <a:lstStyle/>
        <a:p>
          <a:endParaRPr lang="tr-TR"/>
        </a:p>
      </dgm:t>
    </dgm:pt>
    <dgm:pt modelId="{113A551B-84E7-4F6C-95B9-72908E96127D}" type="sibTrans" cxnId="{59AA5363-B708-4CD6-A6D2-EBE9B3F8881E}">
      <dgm:prSet/>
      <dgm:spPr/>
      <dgm:t>
        <a:bodyPr/>
        <a:lstStyle/>
        <a:p>
          <a:endParaRPr lang="tr-TR"/>
        </a:p>
      </dgm:t>
    </dgm:pt>
    <dgm:pt modelId="{A6E8C956-E8B6-40A7-A9CF-8C026C4E7556}">
      <dgm:prSet custT="1"/>
      <dgm:spPr>
        <a:solidFill>
          <a:schemeClr val="bg2">
            <a:alpha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l" rtl="0"/>
          <a:r>
            <a:rPr lang="tr-TR" sz="2800" dirty="0" smtClean="0"/>
            <a:t>Sosyal Medya Bağımlılığı</a:t>
          </a:r>
          <a:endParaRPr lang="tr-TR" sz="4500" dirty="0"/>
        </a:p>
      </dgm:t>
    </dgm:pt>
    <dgm:pt modelId="{1B92D5CE-ABE4-4312-9270-4C4723294BBC}" type="parTrans" cxnId="{E1F3CAAB-37A7-4863-AB62-2F9C9CF612BA}">
      <dgm:prSet/>
      <dgm:spPr/>
      <dgm:t>
        <a:bodyPr/>
        <a:lstStyle/>
        <a:p>
          <a:endParaRPr lang="tr-TR"/>
        </a:p>
      </dgm:t>
    </dgm:pt>
    <dgm:pt modelId="{2CD4DADD-0C92-4CCA-904F-1C12DD886F46}" type="sibTrans" cxnId="{E1F3CAAB-37A7-4863-AB62-2F9C9CF612BA}">
      <dgm:prSet/>
      <dgm:spPr/>
      <dgm:t>
        <a:bodyPr/>
        <a:lstStyle/>
        <a:p>
          <a:endParaRPr lang="tr-TR"/>
        </a:p>
      </dgm:t>
    </dgm:pt>
    <dgm:pt modelId="{55D1ABCC-5A0B-4D26-8F02-93D56F74F865}">
      <dgm:prSet custT="1"/>
      <dgm:spPr>
        <a:solidFill>
          <a:schemeClr val="bg2">
            <a:alpha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rtl="0"/>
          <a:r>
            <a:rPr lang="tr-TR" sz="2800" dirty="0" smtClean="0"/>
            <a:t>Teknoloji Bağımlılığı</a:t>
          </a:r>
          <a:endParaRPr lang="tr-TR" sz="2800" dirty="0"/>
        </a:p>
      </dgm:t>
    </dgm:pt>
    <dgm:pt modelId="{3167EA6F-10A6-48B2-83E4-FD7C860D79D4}" type="parTrans" cxnId="{1BE2F63E-6FA3-497F-9905-FE00CC1A8069}">
      <dgm:prSet/>
      <dgm:spPr/>
      <dgm:t>
        <a:bodyPr/>
        <a:lstStyle/>
        <a:p>
          <a:endParaRPr lang="tr-TR"/>
        </a:p>
      </dgm:t>
    </dgm:pt>
    <dgm:pt modelId="{ABF71431-BD5D-4E89-A93B-AF20D2EFCF99}" type="sibTrans" cxnId="{1BE2F63E-6FA3-497F-9905-FE00CC1A8069}">
      <dgm:prSet/>
      <dgm:spPr/>
      <dgm:t>
        <a:bodyPr/>
        <a:lstStyle/>
        <a:p>
          <a:endParaRPr lang="tr-TR"/>
        </a:p>
      </dgm:t>
    </dgm:pt>
    <dgm:pt modelId="{9CA5EC51-2DFF-41F2-BC92-24FD60A1E445}" type="pres">
      <dgm:prSet presAssocID="{2B21A3F4-01BD-4ADC-8702-9CA454CFE298}" presName="Name0" presStyleCnt="0">
        <dgm:presLayoutVars>
          <dgm:dir/>
          <dgm:animLvl val="lvl"/>
          <dgm:resizeHandles val="exact"/>
        </dgm:presLayoutVars>
      </dgm:prSet>
      <dgm:spPr/>
      <dgm:t>
        <a:bodyPr/>
        <a:lstStyle/>
        <a:p>
          <a:endParaRPr lang="tr-TR"/>
        </a:p>
      </dgm:t>
    </dgm:pt>
    <dgm:pt modelId="{60994CB2-38CB-43AB-88A6-0A4ECB74ECFB}" type="pres">
      <dgm:prSet presAssocID="{0A77ABEF-889D-4DE3-A087-B4056FA4025B}" presName="composite" presStyleCnt="0"/>
      <dgm:spPr/>
    </dgm:pt>
    <dgm:pt modelId="{69A9966F-8FF4-451D-93A8-7C13A29D382B}" type="pres">
      <dgm:prSet presAssocID="{0A77ABEF-889D-4DE3-A087-B4056FA4025B}" presName="parTx" presStyleLbl="alignNode1" presStyleIdx="0" presStyleCnt="3">
        <dgm:presLayoutVars>
          <dgm:chMax val="0"/>
          <dgm:chPref val="0"/>
          <dgm:bulletEnabled val="1"/>
        </dgm:presLayoutVars>
      </dgm:prSet>
      <dgm:spPr/>
      <dgm:t>
        <a:bodyPr/>
        <a:lstStyle/>
        <a:p>
          <a:endParaRPr lang="tr-TR"/>
        </a:p>
      </dgm:t>
    </dgm:pt>
    <dgm:pt modelId="{362D3C42-A342-4FE2-B65B-3845BF1D296C}" type="pres">
      <dgm:prSet presAssocID="{0A77ABEF-889D-4DE3-A087-B4056FA4025B}" presName="desTx" presStyleLbl="alignAccFollowNode1" presStyleIdx="0" presStyleCnt="3">
        <dgm:presLayoutVars>
          <dgm:bulletEnabled val="1"/>
        </dgm:presLayoutVars>
      </dgm:prSet>
      <dgm:spPr/>
      <dgm:t>
        <a:bodyPr/>
        <a:lstStyle/>
        <a:p>
          <a:endParaRPr lang="tr-TR"/>
        </a:p>
      </dgm:t>
    </dgm:pt>
    <dgm:pt modelId="{DBFA96BC-F27C-4BBE-9655-C4E231AA3AE6}" type="pres">
      <dgm:prSet presAssocID="{0C27321D-D02A-473C-B5B4-B7EEFFDC468B}" presName="space" presStyleCnt="0"/>
      <dgm:spPr/>
    </dgm:pt>
    <dgm:pt modelId="{5F2A488F-F30C-4E20-ABF5-FC5B8485002E}" type="pres">
      <dgm:prSet presAssocID="{C746B57E-3E3E-4D43-A723-200DDB5BF4AE}" presName="composite" presStyleCnt="0"/>
      <dgm:spPr/>
    </dgm:pt>
    <dgm:pt modelId="{5F1EAD29-A71B-4C58-9602-DDD6E66922A3}" type="pres">
      <dgm:prSet presAssocID="{C746B57E-3E3E-4D43-A723-200DDB5BF4AE}" presName="parTx" presStyleLbl="alignNode1" presStyleIdx="1" presStyleCnt="3">
        <dgm:presLayoutVars>
          <dgm:chMax val="0"/>
          <dgm:chPref val="0"/>
          <dgm:bulletEnabled val="1"/>
        </dgm:presLayoutVars>
      </dgm:prSet>
      <dgm:spPr/>
      <dgm:t>
        <a:bodyPr/>
        <a:lstStyle/>
        <a:p>
          <a:endParaRPr lang="tr-TR"/>
        </a:p>
      </dgm:t>
    </dgm:pt>
    <dgm:pt modelId="{F3C7A6F7-0009-42E7-940E-C29A079B30C7}" type="pres">
      <dgm:prSet presAssocID="{C746B57E-3E3E-4D43-A723-200DDB5BF4AE}" presName="desTx" presStyleLbl="alignAccFollowNode1" presStyleIdx="1" presStyleCnt="3">
        <dgm:presLayoutVars>
          <dgm:bulletEnabled val="1"/>
        </dgm:presLayoutVars>
      </dgm:prSet>
      <dgm:spPr/>
      <dgm:t>
        <a:bodyPr/>
        <a:lstStyle/>
        <a:p>
          <a:endParaRPr lang="tr-TR"/>
        </a:p>
      </dgm:t>
    </dgm:pt>
    <dgm:pt modelId="{61F55E59-F47D-4FC3-B566-905143279CA2}" type="pres">
      <dgm:prSet presAssocID="{8850DEFE-E78F-45BE-8DEA-6FABB7AFEA9F}" presName="space" presStyleCnt="0"/>
      <dgm:spPr/>
    </dgm:pt>
    <dgm:pt modelId="{EADDDC83-81B5-4096-A80C-105F7D9FBA7F}" type="pres">
      <dgm:prSet presAssocID="{43B5FC0D-B2B7-473F-98DC-D7F4881A106D}" presName="composite" presStyleCnt="0"/>
      <dgm:spPr/>
    </dgm:pt>
    <dgm:pt modelId="{12DA6844-B8B6-4054-BFF2-46CE05B05554}" type="pres">
      <dgm:prSet presAssocID="{43B5FC0D-B2B7-473F-98DC-D7F4881A106D}" presName="parTx" presStyleLbl="alignNode1" presStyleIdx="2" presStyleCnt="3">
        <dgm:presLayoutVars>
          <dgm:chMax val="0"/>
          <dgm:chPref val="0"/>
          <dgm:bulletEnabled val="1"/>
        </dgm:presLayoutVars>
      </dgm:prSet>
      <dgm:spPr/>
      <dgm:t>
        <a:bodyPr/>
        <a:lstStyle/>
        <a:p>
          <a:endParaRPr lang="tr-TR"/>
        </a:p>
      </dgm:t>
    </dgm:pt>
    <dgm:pt modelId="{64D6EEBF-9306-4D8B-B1AB-71FDB42E98E3}" type="pres">
      <dgm:prSet presAssocID="{43B5FC0D-B2B7-473F-98DC-D7F4881A106D}" presName="desTx" presStyleLbl="alignAccFollowNode1" presStyleIdx="2" presStyleCnt="3">
        <dgm:presLayoutVars>
          <dgm:bulletEnabled val="1"/>
        </dgm:presLayoutVars>
      </dgm:prSet>
      <dgm:spPr/>
      <dgm:t>
        <a:bodyPr/>
        <a:lstStyle/>
        <a:p>
          <a:endParaRPr lang="tr-TR"/>
        </a:p>
      </dgm:t>
    </dgm:pt>
  </dgm:ptLst>
  <dgm:cxnLst>
    <dgm:cxn modelId="{A1ABEDDA-BF79-4C9F-AC54-0992EA80F92E}" srcId="{0A77ABEF-889D-4DE3-A087-B4056FA4025B}" destId="{02948AC2-A0A6-4C57-9D67-3AA7DD8D2E0B}" srcOrd="0" destOrd="0" parTransId="{0E99E746-41B1-42A6-B260-B66D1F91E017}" sibTransId="{906F2A80-7C02-4C31-A717-2F0D4258AEAB}"/>
    <dgm:cxn modelId="{1BE2F63E-6FA3-497F-9905-FE00CC1A8069}" srcId="{C746B57E-3E3E-4D43-A723-200DDB5BF4AE}" destId="{55D1ABCC-5A0B-4D26-8F02-93D56F74F865}" srcOrd="3" destOrd="0" parTransId="{3167EA6F-10A6-48B2-83E4-FD7C860D79D4}" sibTransId="{ABF71431-BD5D-4E89-A93B-AF20D2EFCF99}"/>
    <dgm:cxn modelId="{27137F69-F22D-4F36-8011-E553A8E0D75D}" type="presOf" srcId="{A6E8C956-E8B6-40A7-A9CF-8C026C4E7556}" destId="{64D6EEBF-9306-4D8B-B1AB-71FDB42E98E3}" srcOrd="0" destOrd="3" presId="urn:microsoft.com/office/officeart/2005/8/layout/hList1"/>
    <dgm:cxn modelId="{458320E1-C342-460E-9A26-AFF6808F8790}" type="presOf" srcId="{24AF698C-70D9-4052-AA8A-759F0957FB09}" destId="{64D6EEBF-9306-4D8B-B1AB-71FDB42E98E3}" srcOrd="0" destOrd="0" presId="urn:microsoft.com/office/officeart/2005/8/layout/hList1"/>
    <dgm:cxn modelId="{CAEBF78F-078C-4551-8C2A-147F2CB60505}" type="presOf" srcId="{FF33F19B-E887-4A0C-87D0-0AC2D712C830}" destId="{F3C7A6F7-0009-42E7-940E-C29A079B30C7}" srcOrd="0" destOrd="1" presId="urn:microsoft.com/office/officeart/2005/8/layout/hList1"/>
    <dgm:cxn modelId="{6F0E26E1-DDA9-4591-B842-2C3AD0A23E27}" srcId="{C746B57E-3E3E-4D43-A723-200DDB5BF4AE}" destId="{C01938E6-CC9C-49C7-B5B8-463727C72299}" srcOrd="2" destOrd="0" parTransId="{58D7A2BD-00B2-4B3C-AB40-9C71D7572C15}" sibTransId="{68DA36C8-3B7C-46CB-A1CC-B9BE82C90384}"/>
    <dgm:cxn modelId="{0E7E5B8C-A291-4FC6-B09C-B61A98627A2D}" srcId="{2B21A3F4-01BD-4ADC-8702-9CA454CFE298}" destId="{0A77ABEF-889D-4DE3-A087-B4056FA4025B}" srcOrd="0" destOrd="0" parTransId="{676645EC-7F5A-4FF5-BD1D-D2CD995E8C65}" sibTransId="{0C27321D-D02A-473C-B5B4-B7EEFFDC468B}"/>
    <dgm:cxn modelId="{3684DF37-9D87-4D87-A347-836B05CCA107}" type="presOf" srcId="{43B5FC0D-B2B7-473F-98DC-D7F4881A106D}" destId="{12DA6844-B8B6-4054-BFF2-46CE05B05554}" srcOrd="0" destOrd="0" presId="urn:microsoft.com/office/officeart/2005/8/layout/hList1"/>
    <dgm:cxn modelId="{B434088A-9C78-403A-AF1C-3A14AAB5D53C}" type="presOf" srcId="{B680EF1E-A499-413E-A669-626885705560}" destId="{F3C7A6F7-0009-42E7-940E-C29A079B30C7}" srcOrd="0" destOrd="0" presId="urn:microsoft.com/office/officeart/2005/8/layout/hList1"/>
    <dgm:cxn modelId="{4B650A34-53D1-485F-9BB4-015B094657AC}" srcId="{2B21A3F4-01BD-4ADC-8702-9CA454CFE298}" destId="{43B5FC0D-B2B7-473F-98DC-D7F4881A106D}" srcOrd="2" destOrd="0" parTransId="{C4370430-9E3E-4135-8AA1-935369E823FA}" sibTransId="{8F802C87-EFEE-4AB5-9BEE-0924E3B64130}"/>
    <dgm:cxn modelId="{E1F3CAAB-37A7-4863-AB62-2F9C9CF612BA}" srcId="{43B5FC0D-B2B7-473F-98DC-D7F4881A106D}" destId="{A6E8C956-E8B6-40A7-A9CF-8C026C4E7556}" srcOrd="3" destOrd="0" parTransId="{1B92D5CE-ABE4-4312-9270-4C4723294BBC}" sibTransId="{2CD4DADD-0C92-4CCA-904F-1C12DD886F46}"/>
    <dgm:cxn modelId="{357EFC35-9861-4780-9D67-2FE96377EC20}" type="presOf" srcId="{C01938E6-CC9C-49C7-B5B8-463727C72299}" destId="{F3C7A6F7-0009-42E7-940E-C29A079B30C7}" srcOrd="0" destOrd="2" presId="urn:microsoft.com/office/officeart/2005/8/layout/hList1"/>
    <dgm:cxn modelId="{0B18C463-9F60-443C-A520-F8B0E274C30C}" srcId="{2B21A3F4-01BD-4ADC-8702-9CA454CFE298}" destId="{C746B57E-3E3E-4D43-A723-200DDB5BF4AE}" srcOrd="1" destOrd="0" parTransId="{72C20E34-AF1C-4F6C-AEA2-B79D5C0E2B67}" sibTransId="{8850DEFE-E78F-45BE-8DEA-6FABB7AFEA9F}"/>
    <dgm:cxn modelId="{5405A330-5A5A-44AF-8A10-9CE4AE9ED448}" type="presOf" srcId="{C746B57E-3E3E-4D43-A723-200DDB5BF4AE}" destId="{5F1EAD29-A71B-4C58-9602-DDD6E66922A3}" srcOrd="0" destOrd="0" presId="urn:microsoft.com/office/officeart/2005/8/layout/hList1"/>
    <dgm:cxn modelId="{8B475B26-EE27-4592-ABF2-9ACE30A72468}" srcId="{C746B57E-3E3E-4D43-A723-200DDB5BF4AE}" destId="{B680EF1E-A499-413E-A669-626885705560}" srcOrd="0" destOrd="0" parTransId="{4F811901-B72D-452B-9083-BFA5035DD31E}" sibTransId="{3D26BBC5-1638-4C70-B3E4-12FF23D5E161}"/>
    <dgm:cxn modelId="{ED0A4C32-12B5-4730-B3C9-97822F0EC6E9}" srcId="{C746B57E-3E3E-4D43-A723-200DDB5BF4AE}" destId="{FF33F19B-E887-4A0C-87D0-0AC2D712C830}" srcOrd="1" destOrd="0" parTransId="{CDADC6E1-3F65-46DD-AFF6-5C6C00CE0962}" sibTransId="{D2671CAF-1449-4E92-82F0-642CD9838737}"/>
    <dgm:cxn modelId="{31D736B4-D15E-4AD7-8E51-935A6CC33226}" type="presOf" srcId="{0E6712CD-11D4-4277-B317-78AAA9C004E7}" destId="{64D6EEBF-9306-4D8B-B1AB-71FDB42E98E3}" srcOrd="0" destOrd="1" presId="urn:microsoft.com/office/officeart/2005/8/layout/hList1"/>
    <dgm:cxn modelId="{12237F1A-7D0F-4389-B1C8-67FBF926B9C8}" type="presOf" srcId="{0A77ABEF-889D-4DE3-A087-B4056FA4025B}" destId="{69A9966F-8FF4-451D-93A8-7C13A29D382B}" srcOrd="0" destOrd="0" presId="urn:microsoft.com/office/officeart/2005/8/layout/hList1"/>
    <dgm:cxn modelId="{F558B8F1-45C0-4536-8938-165CA8FB4071}" srcId="{43B5FC0D-B2B7-473F-98DC-D7F4881A106D}" destId="{0E6712CD-11D4-4277-B317-78AAA9C004E7}" srcOrd="1" destOrd="0" parTransId="{5E34100B-EDED-45E8-87BE-03721CABA04F}" sibTransId="{D37D1234-1B06-4563-A777-C0C00EA29EDE}"/>
    <dgm:cxn modelId="{59AA5363-B708-4CD6-A6D2-EBE9B3F8881E}" srcId="{43B5FC0D-B2B7-473F-98DC-D7F4881A106D}" destId="{D81BD456-7541-4555-B3D6-D727BA67ACB6}" srcOrd="2" destOrd="0" parTransId="{9D7785D7-38BC-4CCE-B9E0-F66F3C93C156}" sibTransId="{113A551B-84E7-4F6C-95B9-72908E96127D}"/>
    <dgm:cxn modelId="{3E2B1DC5-EF27-475C-8155-C541C04BC0EA}" type="presOf" srcId="{D81BD456-7541-4555-B3D6-D727BA67ACB6}" destId="{64D6EEBF-9306-4D8B-B1AB-71FDB42E98E3}" srcOrd="0" destOrd="2" presId="urn:microsoft.com/office/officeart/2005/8/layout/hList1"/>
    <dgm:cxn modelId="{07AD3E22-BC18-4B59-B791-12F22A9EB877}" type="presOf" srcId="{55D1ABCC-5A0B-4D26-8F02-93D56F74F865}" destId="{F3C7A6F7-0009-42E7-940E-C29A079B30C7}" srcOrd="0" destOrd="3" presId="urn:microsoft.com/office/officeart/2005/8/layout/hList1"/>
    <dgm:cxn modelId="{833CE90E-3359-4459-B743-08BB8AEAC703}" type="presOf" srcId="{02948AC2-A0A6-4C57-9D67-3AA7DD8D2E0B}" destId="{362D3C42-A342-4FE2-B65B-3845BF1D296C}" srcOrd="0" destOrd="0" presId="urn:microsoft.com/office/officeart/2005/8/layout/hList1"/>
    <dgm:cxn modelId="{BDF8A28F-6325-4C9A-ACF7-336DAF9B2A0C}" srcId="{43B5FC0D-B2B7-473F-98DC-D7F4881A106D}" destId="{24AF698C-70D9-4052-AA8A-759F0957FB09}" srcOrd="0" destOrd="0" parTransId="{F8789D11-BB78-4D6B-879C-EB14D76B42E3}" sibTransId="{67353CE3-4248-429E-B598-9912EF8A7EBC}"/>
    <dgm:cxn modelId="{F95F55BE-E3E6-4C30-9EC3-2C5B277161E0}" type="presOf" srcId="{2B21A3F4-01BD-4ADC-8702-9CA454CFE298}" destId="{9CA5EC51-2DFF-41F2-BC92-24FD60A1E445}" srcOrd="0" destOrd="0" presId="urn:microsoft.com/office/officeart/2005/8/layout/hList1"/>
    <dgm:cxn modelId="{DEC77F1B-EF83-4C12-9298-D7BA8C26983D}" type="presParOf" srcId="{9CA5EC51-2DFF-41F2-BC92-24FD60A1E445}" destId="{60994CB2-38CB-43AB-88A6-0A4ECB74ECFB}" srcOrd="0" destOrd="0" presId="urn:microsoft.com/office/officeart/2005/8/layout/hList1"/>
    <dgm:cxn modelId="{FAB26793-FB1B-469F-99A4-4F8076FBF120}" type="presParOf" srcId="{60994CB2-38CB-43AB-88A6-0A4ECB74ECFB}" destId="{69A9966F-8FF4-451D-93A8-7C13A29D382B}" srcOrd="0" destOrd="0" presId="urn:microsoft.com/office/officeart/2005/8/layout/hList1"/>
    <dgm:cxn modelId="{5878418E-9B11-4674-8447-540174042248}" type="presParOf" srcId="{60994CB2-38CB-43AB-88A6-0A4ECB74ECFB}" destId="{362D3C42-A342-4FE2-B65B-3845BF1D296C}" srcOrd="1" destOrd="0" presId="urn:microsoft.com/office/officeart/2005/8/layout/hList1"/>
    <dgm:cxn modelId="{DFFBC764-5BAC-4522-9233-11A8EE3472C3}" type="presParOf" srcId="{9CA5EC51-2DFF-41F2-BC92-24FD60A1E445}" destId="{DBFA96BC-F27C-4BBE-9655-C4E231AA3AE6}" srcOrd="1" destOrd="0" presId="urn:microsoft.com/office/officeart/2005/8/layout/hList1"/>
    <dgm:cxn modelId="{805CD406-360A-4348-8138-F53FBFC3BEF6}" type="presParOf" srcId="{9CA5EC51-2DFF-41F2-BC92-24FD60A1E445}" destId="{5F2A488F-F30C-4E20-ABF5-FC5B8485002E}" srcOrd="2" destOrd="0" presId="urn:microsoft.com/office/officeart/2005/8/layout/hList1"/>
    <dgm:cxn modelId="{D5032AFB-3A00-4B68-A026-DAF20056D597}" type="presParOf" srcId="{5F2A488F-F30C-4E20-ABF5-FC5B8485002E}" destId="{5F1EAD29-A71B-4C58-9602-DDD6E66922A3}" srcOrd="0" destOrd="0" presId="urn:microsoft.com/office/officeart/2005/8/layout/hList1"/>
    <dgm:cxn modelId="{5C9509C7-86F4-46C5-BDA8-67E4ADA8BB1F}" type="presParOf" srcId="{5F2A488F-F30C-4E20-ABF5-FC5B8485002E}" destId="{F3C7A6F7-0009-42E7-940E-C29A079B30C7}" srcOrd="1" destOrd="0" presId="urn:microsoft.com/office/officeart/2005/8/layout/hList1"/>
    <dgm:cxn modelId="{2089CEC1-4CE6-4886-AA04-889B55651434}" type="presParOf" srcId="{9CA5EC51-2DFF-41F2-BC92-24FD60A1E445}" destId="{61F55E59-F47D-4FC3-B566-905143279CA2}" srcOrd="3" destOrd="0" presId="urn:microsoft.com/office/officeart/2005/8/layout/hList1"/>
    <dgm:cxn modelId="{43827867-58E8-4948-B7F0-AF8C9C48FCA3}" type="presParOf" srcId="{9CA5EC51-2DFF-41F2-BC92-24FD60A1E445}" destId="{EADDDC83-81B5-4096-A80C-105F7D9FBA7F}" srcOrd="4" destOrd="0" presId="urn:microsoft.com/office/officeart/2005/8/layout/hList1"/>
    <dgm:cxn modelId="{98B52313-B9C9-4CED-A63A-F222DF5A1FC4}" type="presParOf" srcId="{EADDDC83-81B5-4096-A80C-105F7D9FBA7F}" destId="{12DA6844-B8B6-4054-BFF2-46CE05B05554}" srcOrd="0" destOrd="0" presId="urn:microsoft.com/office/officeart/2005/8/layout/hList1"/>
    <dgm:cxn modelId="{C5504D65-29E0-4DF8-9010-6401D34A9971}" type="presParOf" srcId="{EADDDC83-81B5-4096-A80C-105F7D9FBA7F}" destId="{64D6EEBF-9306-4D8B-B1AB-71FDB42E98E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E78261-8DDD-476A-870F-74C6AF7E1A3E}"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tr-TR"/>
        </a:p>
      </dgm:t>
    </dgm:pt>
    <dgm:pt modelId="{021E2FC7-BF6C-4F47-9523-76070CF5D175}">
      <dgm:prSet custT="1">
        <dgm:style>
          <a:lnRef idx="2">
            <a:schemeClr val="accent5"/>
          </a:lnRef>
          <a:fillRef idx="1">
            <a:schemeClr val="lt1"/>
          </a:fillRef>
          <a:effectRef idx="0">
            <a:schemeClr val="accent5"/>
          </a:effectRef>
          <a:fontRef idx="minor">
            <a:schemeClr val="dk1"/>
          </a:fontRef>
        </dgm:style>
      </dgm:prSet>
      <dgm:spPr/>
      <dgm:t>
        <a:bodyPr/>
        <a:lstStyle/>
        <a:p>
          <a:pPr rtl="0"/>
          <a:r>
            <a:rPr lang="tr-TR" sz="3200" dirty="0" smtClean="0"/>
            <a:t>DSM-5'te </a:t>
          </a:r>
          <a:r>
            <a:rPr lang="tr-TR" sz="3200" b="1" u="sng" dirty="0" smtClean="0"/>
            <a:t>davranışsal bağımlılıklar </a:t>
          </a:r>
          <a:r>
            <a:rPr lang="tr-TR" sz="3200" dirty="0" smtClean="0"/>
            <a:t>başlığı altında ele alınan </a:t>
          </a:r>
          <a:r>
            <a:rPr lang="tr-TR" sz="3200" b="1" u="sng" dirty="0" smtClean="0"/>
            <a:t>patolojik kumar bozukluğu</a:t>
          </a:r>
          <a:r>
            <a:rPr lang="tr-TR" sz="3200" b="1" u="none" dirty="0" smtClean="0"/>
            <a:t> </a:t>
          </a:r>
          <a:r>
            <a:rPr lang="tr-TR" sz="3200" dirty="0" smtClean="0"/>
            <a:t>ya da diğer adıyla </a:t>
          </a:r>
          <a:r>
            <a:rPr lang="tr-TR" sz="3200" b="1" u="sng" dirty="0" smtClean="0"/>
            <a:t>kumar bağımlılığı, psikiyatrik bozukluk sınıflandırmasına </a:t>
          </a:r>
          <a:r>
            <a:rPr lang="tr-TR" sz="3200" dirty="0" smtClean="0"/>
            <a:t>dahil edilmiştir.</a:t>
          </a:r>
          <a:endParaRPr lang="tr-TR" sz="3200" dirty="0"/>
        </a:p>
      </dgm:t>
    </dgm:pt>
    <dgm:pt modelId="{8A396FEF-515F-49E3-9AD4-75334C27ECBF}" type="parTrans" cxnId="{855F9F15-50E7-47C0-9434-3F3FB35F7156}">
      <dgm:prSet/>
      <dgm:spPr/>
      <dgm:t>
        <a:bodyPr/>
        <a:lstStyle/>
        <a:p>
          <a:endParaRPr lang="tr-TR"/>
        </a:p>
      </dgm:t>
    </dgm:pt>
    <dgm:pt modelId="{2019B13C-4393-420D-81FD-6D34F417067E}" type="sibTrans" cxnId="{855F9F15-50E7-47C0-9434-3F3FB35F7156}">
      <dgm:prSet/>
      <dgm:spPr/>
      <dgm:t>
        <a:bodyPr/>
        <a:lstStyle/>
        <a:p>
          <a:endParaRPr lang="tr-TR"/>
        </a:p>
      </dgm:t>
    </dgm:pt>
    <dgm:pt modelId="{F1190E07-368A-4E79-9905-818454AAE469}">
      <dgm:prSet custT="1">
        <dgm:style>
          <a:lnRef idx="2">
            <a:schemeClr val="accent2"/>
          </a:lnRef>
          <a:fillRef idx="1">
            <a:schemeClr val="lt1"/>
          </a:fillRef>
          <a:effectRef idx="0">
            <a:schemeClr val="accent2"/>
          </a:effectRef>
          <a:fontRef idx="minor">
            <a:schemeClr val="dk1"/>
          </a:fontRef>
        </dgm:style>
      </dgm:prSet>
      <dgm:spPr/>
      <dgm:t>
        <a:bodyPr/>
        <a:lstStyle/>
        <a:p>
          <a:pPr rtl="0"/>
          <a:r>
            <a:rPr lang="tr-TR" sz="3200" dirty="0" smtClean="0"/>
            <a:t>İlk çalışmalarda </a:t>
          </a:r>
          <a:r>
            <a:rPr lang="tr-TR" sz="3200" b="1" u="none" dirty="0" smtClean="0"/>
            <a:t>"</a:t>
          </a:r>
          <a:r>
            <a:rPr lang="tr-TR" sz="3200" b="1" u="sng" dirty="0" smtClean="0"/>
            <a:t>dürtü kontrol bozuklukları</a:t>
          </a:r>
          <a:r>
            <a:rPr lang="tr-TR" sz="3200" b="1" u="none" dirty="0" smtClean="0"/>
            <a:t>" </a:t>
          </a:r>
          <a:r>
            <a:rPr lang="tr-TR" sz="3200" dirty="0" smtClean="0"/>
            <a:t>ile bu bağımlılıklar tanımlansa da birçok araştırmacı ve </a:t>
          </a:r>
          <a:r>
            <a:rPr lang="tr-TR" sz="3200" dirty="0" err="1" smtClean="0"/>
            <a:t>klinisyen</a:t>
          </a:r>
          <a:r>
            <a:rPr lang="tr-TR" sz="3200" dirty="0" smtClean="0"/>
            <a:t> </a:t>
          </a:r>
          <a:r>
            <a:rPr lang="tr-TR" sz="3200" b="1" u="none" dirty="0" smtClean="0"/>
            <a:t>“</a:t>
          </a:r>
          <a:r>
            <a:rPr lang="tr-TR" sz="3200" b="1" u="sng" dirty="0" smtClean="0"/>
            <a:t>davranışsal bağımlılıklar</a:t>
          </a:r>
          <a:r>
            <a:rPr lang="tr-TR" sz="3200" b="0" u="none" dirty="0" smtClean="0"/>
            <a:t>”,</a:t>
          </a:r>
          <a:r>
            <a:rPr lang="tr-TR" sz="3200" dirty="0" smtClean="0"/>
            <a:t> </a:t>
          </a:r>
          <a:r>
            <a:rPr lang="tr-TR" sz="3200" b="1" u="none" dirty="0" smtClean="0"/>
            <a:t>“</a:t>
          </a:r>
          <a:r>
            <a:rPr lang="tr-TR" sz="3200" b="1" u="sng" dirty="0" smtClean="0"/>
            <a:t>süreç bağımlılıkları</a:t>
          </a:r>
          <a:r>
            <a:rPr lang="tr-TR" sz="3200" b="1" u="none" dirty="0" smtClean="0"/>
            <a:t>”</a:t>
          </a:r>
          <a:r>
            <a:rPr lang="tr-TR" sz="3200" dirty="0" smtClean="0"/>
            <a:t> veya </a:t>
          </a:r>
          <a:r>
            <a:rPr lang="tr-TR" sz="3200" b="1" u="none" dirty="0" smtClean="0"/>
            <a:t>“</a:t>
          </a:r>
          <a:r>
            <a:rPr lang="tr-TR" sz="3200" b="1" u="sng" dirty="0" err="1" smtClean="0"/>
            <a:t>dürtüsel-kompulsif</a:t>
          </a:r>
          <a:r>
            <a:rPr lang="tr-TR" sz="3200" b="1" u="sng" dirty="0" smtClean="0"/>
            <a:t> davranışlar</a:t>
          </a:r>
          <a:r>
            <a:rPr lang="tr-TR" sz="3200" b="1" u="none" dirty="0" smtClean="0"/>
            <a:t>” </a:t>
          </a:r>
          <a:r>
            <a:rPr lang="tr-TR" sz="3200" dirty="0" smtClean="0"/>
            <a:t>terimlerini kullanmanın daha uygun olacağı kanısına varmıştır. </a:t>
          </a:r>
          <a:endParaRPr lang="tr-TR" sz="3200" dirty="0"/>
        </a:p>
      </dgm:t>
    </dgm:pt>
    <dgm:pt modelId="{EF13EB6E-FF58-4412-9C05-0C847DAAA06A}" type="parTrans" cxnId="{9329882E-9D88-49AA-AC1A-9C7FC5480C11}">
      <dgm:prSet/>
      <dgm:spPr/>
      <dgm:t>
        <a:bodyPr/>
        <a:lstStyle/>
        <a:p>
          <a:endParaRPr lang="tr-TR"/>
        </a:p>
      </dgm:t>
    </dgm:pt>
    <dgm:pt modelId="{CDC55A9D-DDB5-48EE-9F50-D3F39EDD17E6}" type="sibTrans" cxnId="{9329882E-9D88-49AA-AC1A-9C7FC5480C11}">
      <dgm:prSet/>
      <dgm:spPr/>
      <dgm:t>
        <a:bodyPr/>
        <a:lstStyle/>
        <a:p>
          <a:endParaRPr lang="tr-TR"/>
        </a:p>
      </dgm:t>
    </dgm:pt>
    <dgm:pt modelId="{CD004AC5-9260-4D43-BAD8-155CDA04E6EF}" type="pres">
      <dgm:prSet presAssocID="{5EE78261-8DDD-476A-870F-74C6AF7E1A3E}" presName="diagram" presStyleCnt="0">
        <dgm:presLayoutVars>
          <dgm:dir/>
          <dgm:resizeHandles val="exact"/>
        </dgm:presLayoutVars>
      </dgm:prSet>
      <dgm:spPr/>
      <dgm:t>
        <a:bodyPr/>
        <a:lstStyle/>
        <a:p>
          <a:endParaRPr lang="tr-TR"/>
        </a:p>
      </dgm:t>
    </dgm:pt>
    <dgm:pt modelId="{D9B50C74-D21C-44AF-B299-98958C0BEB74}" type="pres">
      <dgm:prSet presAssocID="{021E2FC7-BF6C-4F47-9523-76070CF5D175}" presName="arrow" presStyleLbl="node1" presStyleIdx="0" presStyleCnt="2" custScaleX="123746" custScaleY="101876">
        <dgm:presLayoutVars>
          <dgm:bulletEnabled val="1"/>
        </dgm:presLayoutVars>
      </dgm:prSet>
      <dgm:spPr/>
      <dgm:t>
        <a:bodyPr/>
        <a:lstStyle/>
        <a:p>
          <a:endParaRPr lang="tr-TR"/>
        </a:p>
      </dgm:t>
    </dgm:pt>
    <dgm:pt modelId="{5444330A-E2FA-4E7F-98C0-A0E434DD240D}" type="pres">
      <dgm:prSet presAssocID="{F1190E07-368A-4E79-9905-818454AAE469}" presName="arrow" presStyleLbl="node1" presStyleIdx="1" presStyleCnt="2" custScaleX="123746" custScaleY="101876">
        <dgm:presLayoutVars>
          <dgm:bulletEnabled val="1"/>
        </dgm:presLayoutVars>
      </dgm:prSet>
      <dgm:spPr/>
      <dgm:t>
        <a:bodyPr/>
        <a:lstStyle/>
        <a:p>
          <a:endParaRPr lang="tr-TR"/>
        </a:p>
      </dgm:t>
    </dgm:pt>
  </dgm:ptLst>
  <dgm:cxnLst>
    <dgm:cxn modelId="{855F9F15-50E7-47C0-9434-3F3FB35F7156}" srcId="{5EE78261-8DDD-476A-870F-74C6AF7E1A3E}" destId="{021E2FC7-BF6C-4F47-9523-76070CF5D175}" srcOrd="0" destOrd="0" parTransId="{8A396FEF-515F-49E3-9AD4-75334C27ECBF}" sibTransId="{2019B13C-4393-420D-81FD-6D34F417067E}"/>
    <dgm:cxn modelId="{53B33353-20A6-4A6B-B810-1AB905AC45BA}" type="presOf" srcId="{F1190E07-368A-4E79-9905-818454AAE469}" destId="{5444330A-E2FA-4E7F-98C0-A0E434DD240D}" srcOrd="0" destOrd="0" presId="urn:microsoft.com/office/officeart/2005/8/layout/arrow5"/>
    <dgm:cxn modelId="{9329882E-9D88-49AA-AC1A-9C7FC5480C11}" srcId="{5EE78261-8DDD-476A-870F-74C6AF7E1A3E}" destId="{F1190E07-368A-4E79-9905-818454AAE469}" srcOrd="1" destOrd="0" parTransId="{EF13EB6E-FF58-4412-9C05-0C847DAAA06A}" sibTransId="{CDC55A9D-DDB5-48EE-9F50-D3F39EDD17E6}"/>
    <dgm:cxn modelId="{C39DA41B-43E6-4876-AEBD-44C87373876C}" type="presOf" srcId="{021E2FC7-BF6C-4F47-9523-76070CF5D175}" destId="{D9B50C74-D21C-44AF-B299-98958C0BEB74}" srcOrd="0" destOrd="0" presId="urn:microsoft.com/office/officeart/2005/8/layout/arrow5"/>
    <dgm:cxn modelId="{E5A298D0-3B96-47DB-B189-03D7AD5C9B09}" type="presOf" srcId="{5EE78261-8DDD-476A-870F-74C6AF7E1A3E}" destId="{CD004AC5-9260-4D43-BAD8-155CDA04E6EF}" srcOrd="0" destOrd="0" presId="urn:microsoft.com/office/officeart/2005/8/layout/arrow5"/>
    <dgm:cxn modelId="{7EE70C2D-A788-4D38-AF8D-00E54BA10C98}" type="presParOf" srcId="{CD004AC5-9260-4D43-BAD8-155CDA04E6EF}" destId="{D9B50C74-D21C-44AF-B299-98958C0BEB74}" srcOrd="0" destOrd="0" presId="urn:microsoft.com/office/officeart/2005/8/layout/arrow5"/>
    <dgm:cxn modelId="{7A4E7FD2-50C5-47EF-86D4-74151713A8A2}" type="presParOf" srcId="{CD004AC5-9260-4D43-BAD8-155CDA04E6EF}" destId="{5444330A-E2FA-4E7F-98C0-A0E434DD240D}"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2D086D-6084-42A0-AF06-09FF89050693}"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tr-TR"/>
        </a:p>
      </dgm:t>
    </dgm:pt>
    <dgm:pt modelId="{ECE20EC7-6E7B-4D1B-BAF0-A9CEBF5BA46C}">
      <dgm:prSet custT="1">
        <dgm:style>
          <a:lnRef idx="2">
            <a:schemeClr val="accent6"/>
          </a:lnRef>
          <a:fillRef idx="1">
            <a:schemeClr val="lt1"/>
          </a:fillRef>
          <a:effectRef idx="0">
            <a:schemeClr val="accent6"/>
          </a:effectRef>
          <a:fontRef idx="minor">
            <a:schemeClr val="dk1"/>
          </a:fontRef>
        </dgm:style>
      </dgm:prSet>
      <dgm:spPr/>
      <dgm:t>
        <a:bodyPr/>
        <a:lstStyle/>
        <a:p>
          <a:pPr rtl="0"/>
          <a:r>
            <a:rPr lang="tr-TR" sz="3200" dirty="0" smtClean="0"/>
            <a:t>Gençlerde </a:t>
          </a:r>
          <a:r>
            <a:rPr lang="tr-TR" sz="3200" b="1" u="sng" dirty="0" smtClean="0"/>
            <a:t>madde ve alkol bağımlılığının </a:t>
          </a:r>
          <a:r>
            <a:rPr lang="tr-TR" sz="3200" dirty="0" smtClean="0"/>
            <a:t>yanı sıra </a:t>
          </a:r>
          <a:r>
            <a:rPr lang="tr-TR" sz="3200" b="1" u="sng" dirty="0" smtClean="0"/>
            <a:t>davranışsal bağımlılıklar </a:t>
          </a:r>
          <a:r>
            <a:rPr lang="tr-TR" sz="3200" dirty="0" smtClean="0"/>
            <a:t>günümüz </a:t>
          </a:r>
          <a:r>
            <a:rPr lang="tr-TR" sz="3200" b="1" u="sng" dirty="0" smtClean="0"/>
            <a:t>dünyasının önemli sorunlarından birini </a:t>
          </a:r>
          <a:r>
            <a:rPr lang="tr-TR" sz="3200" dirty="0" smtClean="0"/>
            <a:t>oluşturmaktadır.</a:t>
          </a:r>
          <a:endParaRPr lang="tr-TR" sz="3200" dirty="0"/>
        </a:p>
      </dgm:t>
    </dgm:pt>
    <dgm:pt modelId="{CCBCA1B7-6DA4-4680-A8FA-2C4D57EC1569}" type="parTrans" cxnId="{2A4AA987-90A5-4DA8-A75F-6A67F268BCE8}">
      <dgm:prSet/>
      <dgm:spPr/>
      <dgm:t>
        <a:bodyPr/>
        <a:lstStyle/>
        <a:p>
          <a:endParaRPr lang="tr-TR"/>
        </a:p>
      </dgm:t>
    </dgm:pt>
    <dgm:pt modelId="{DEF46D27-5EFE-4819-A913-E06238DC5AB6}" type="sibTrans" cxnId="{2A4AA987-90A5-4DA8-A75F-6A67F268BCE8}">
      <dgm:prSet/>
      <dgm:spPr/>
      <dgm:t>
        <a:bodyPr/>
        <a:lstStyle/>
        <a:p>
          <a:endParaRPr lang="tr-TR"/>
        </a:p>
      </dgm:t>
    </dgm:pt>
    <dgm:pt modelId="{B82DBB76-73A0-422F-B0F1-A35B2ADAE77E}">
      <dgm:prSet custT="1">
        <dgm:style>
          <a:lnRef idx="2">
            <a:schemeClr val="accent6"/>
          </a:lnRef>
          <a:fillRef idx="1">
            <a:schemeClr val="lt1"/>
          </a:fillRef>
          <a:effectRef idx="0">
            <a:schemeClr val="accent6"/>
          </a:effectRef>
          <a:fontRef idx="minor">
            <a:schemeClr val="dk1"/>
          </a:fontRef>
        </dgm:style>
      </dgm:prSet>
      <dgm:spPr/>
      <dgm:t>
        <a:bodyPr/>
        <a:lstStyle/>
        <a:p>
          <a:pPr rtl="0"/>
          <a:r>
            <a:rPr lang="tr-TR" sz="3200" dirty="0" smtClean="0"/>
            <a:t>Davranışsal bağımlılıklar; </a:t>
          </a:r>
          <a:r>
            <a:rPr lang="tr-TR" sz="3200" b="1" u="sng" dirty="0" smtClean="0"/>
            <a:t>internet, oyun, kumar, alışveriş ve seks bağımlılığı</a:t>
          </a:r>
          <a:r>
            <a:rPr lang="tr-TR" sz="3200" b="1" u="none" dirty="0" smtClean="0"/>
            <a:t> </a:t>
          </a:r>
          <a:r>
            <a:rPr lang="tr-TR" sz="3200" dirty="0" smtClean="0"/>
            <a:t>gibi geniş bir yelpaze içerisinde yer almaktadır.</a:t>
          </a:r>
          <a:endParaRPr lang="tr-TR" sz="3200" dirty="0"/>
        </a:p>
      </dgm:t>
    </dgm:pt>
    <dgm:pt modelId="{A599B74D-6AFB-49C4-A417-FC5082329313}" type="parTrans" cxnId="{4E89D8B2-EB7A-4747-AB51-3ECD76ED8FDF}">
      <dgm:prSet/>
      <dgm:spPr/>
      <dgm:t>
        <a:bodyPr/>
        <a:lstStyle/>
        <a:p>
          <a:endParaRPr lang="tr-TR"/>
        </a:p>
      </dgm:t>
    </dgm:pt>
    <dgm:pt modelId="{2A4C98C8-71D4-4FD4-992B-88260F2F23D6}" type="sibTrans" cxnId="{4E89D8B2-EB7A-4747-AB51-3ECD76ED8FDF}">
      <dgm:prSet/>
      <dgm:spPr/>
      <dgm:t>
        <a:bodyPr/>
        <a:lstStyle/>
        <a:p>
          <a:endParaRPr lang="tr-TR"/>
        </a:p>
      </dgm:t>
    </dgm:pt>
    <dgm:pt modelId="{C84DF630-DC36-43D1-8995-9D07CB72D4E6}">
      <dgm:prSet custT="1">
        <dgm:style>
          <a:lnRef idx="2">
            <a:schemeClr val="accent6"/>
          </a:lnRef>
          <a:fillRef idx="1">
            <a:schemeClr val="lt1"/>
          </a:fillRef>
          <a:effectRef idx="0">
            <a:schemeClr val="accent6"/>
          </a:effectRef>
          <a:fontRef idx="minor">
            <a:schemeClr val="dk1"/>
          </a:fontRef>
        </dgm:style>
      </dgm:prSet>
      <dgm:spPr/>
      <dgm:t>
        <a:bodyPr/>
        <a:lstStyle/>
        <a:p>
          <a:pPr rtl="0"/>
          <a:r>
            <a:rPr lang="tr-TR" sz="3200" dirty="0" smtClean="0"/>
            <a:t>Gençlerde yaygın olarak ele alınan </a:t>
          </a:r>
          <a:r>
            <a:rPr lang="tr-TR" sz="3200" b="1" u="sng" dirty="0" smtClean="0"/>
            <a:t>davranışsal bağımlılıklar </a:t>
          </a:r>
          <a:r>
            <a:rPr lang="tr-TR" sz="3200" dirty="0" smtClean="0"/>
            <a:t>arasında </a:t>
          </a:r>
          <a:r>
            <a:rPr lang="tr-TR" sz="3200" b="1" u="sng" dirty="0" smtClean="0">
              <a:solidFill>
                <a:schemeClr val="accent2"/>
              </a:solidFill>
            </a:rPr>
            <a:t>teknoloji bağımlılığı</a:t>
          </a:r>
          <a:r>
            <a:rPr lang="tr-TR" sz="3200" b="1" u="none" dirty="0" smtClean="0">
              <a:solidFill>
                <a:schemeClr val="accent2"/>
              </a:solidFill>
            </a:rPr>
            <a:t> </a:t>
          </a:r>
          <a:r>
            <a:rPr lang="tr-TR" sz="3200" dirty="0" smtClean="0"/>
            <a:t>yer almaktadır.</a:t>
          </a:r>
          <a:endParaRPr lang="tr-TR" sz="3200" dirty="0"/>
        </a:p>
      </dgm:t>
    </dgm:pt>
    <dgm:pt modelId="{DE447BE0-04A6-454D-B5CE-5D35D2D4D82B}" type="parTrans" cxnId="{CE95BF86-50AA-4054-8039-55DD32B7C04D}">
      <dgm:prSet/>
      <dgm:spPr/>
      <dgm:t>
        <a:bodyPr/>
        <a:lstStyle/>
        <a:p>
          <a:endParaRPr lang="tr-TR"/>
        </a:p>
      </dgm:t>
    </dgm:pt>
    <dgm:pt modelId="{25200B28-7547-4278-9B35-B74B6B3B1D7A}" type="sibTrans" cxnId="{CE95BF86-50AA-4054-8039-55DD32B7C04D}">
      <dgm:prSet/>
      <dgm:spPr/>
      <dgm:t>
        <a:bodyPr/>
        <a:lstStyle/>
        <a:p>
          <a:endParaRPr lang="tr-TR"/>
        </a:p>
      </dgm:t>
    </dgm:pt>
    <dgm:pt modelId="{114D8447-811E-447D-AC12-19A6646AF99C}">
      <dgm:prSet custT="1">
        <dgm:style>
          <a:lnRef idx="2">
            <a:schemeClr val="accent6"/>
          </a:lnRef>
          <a:fillRef idx="1">
            <a:schemeClr val="lt1"/>
          </a:fillRef>
          <a:effectRef idx="0">
            <a:schemeClr val="accent6"/>
          </a:effectRef>
          <a:fontRef idx="minor">
            <a:schemeClr val="dk1"/>
          </a:fontRef>
        </dgm:style>
      </dgm:prSet>
      <dgm:spPr/>
      <dgm:t>
        <a:bodyPr/>
        <a:lstStyle/>
        <a:p>
          <a:pPr rtl="0"/>
          <a:r>
            <a:rPr lang="tr-TR" sz="3200" dirty="0" smtClean="0"/>
            <a:t>Gençlerde sırasıyla en çok görülen bağımlılık durumlarına bakıldığında ise </a:t>
          </a:r>
          <a:r>
            <a:rPr lang="tr-TR" sz="3200" b="1" u="sng" dirty="0" smtClean="0"/>
            <a:t>maddesel bağımlılık türlerini </a:t>
          </a:r>
          <a:r>
            <a:rPr lang="tr-TR" sz="3200" dirty="0" smtClean="0"/>
            <a:t>oluşturan; </a:t>
          </a:r>
          <a:r>
            <a:rPr lang="tr-TR" sz="3200" b="1" u="sng" dirty="0" smtClean="0">
              <a:solidFill>
                <a:srgbClr val="FF0000"/>
              </a:solidFill>
            </a:rPr>
            <a:t>sigara, alkol, uyuşturucu maddeler ve sanal kumar bağımlılığının </a:t>
          </a:r>
          <a:r>
            <a:rPr lang="tr-TR" sz="3200" dirty="0" smtClean="0"/>
            <a:t>yaygın olduğu görülmektedir.</a:t>
          </a:r>
          <a:endParaRPr lang="tr-TR" sz="3200" dirty="0"/>
        </a:p>
      </dgm:t>
    </dgm:pt>
    <dgm:pt modelId="{FD7547DF-EAF3-4523-9128-56A0F3BFD431}" type="parTrans" cxnId="{063A38E9-2D75-432D-BF7A-8A0BAF0924A8}">
      <dgm:prSet/>
      <dgm:spPr/>
      <dgm:t>
        <a:bodyPr/>
        <a:lstStyle/>
        <a:p>
          <a:endParaRPr lang="tr-TR"/>
        </a:p>
      </dgm:t>
    </dgm:pt>
    <dgm:pt modelId="{D0F64928-958C-4772-9358-91C0FE8730F1}" type="sibTrans" cxnId="{063A38E9-2D75-432D-BF7A-8A0BAF0924A8}">
      <dgm:prSet/>
      <dgm:spPr/>
      <dgm:t>
        <a:bodyPr/>
        <a:lstStyle/>
        <a:p>
          <a:endParaRPr lang="tr-TR"/>
        </a:p>
      </dgm:t>
    </dgm:pt>
    <dgm:pt modelId="{175144EC-52CE-4B4A-9399-D7E22A71F7DD}" type="pres">
      <dgm:prSet presAssocID="{F32D086D-6084-42A0-AF06-09FF89050693}" presName="Name0" presStyleCnt="0">
        <dgm:presLayoutVars>
          <dgm:chPref val="1"/>
          <dgm:dir/>
          <dgm:animOne val="branch"/>
          <dgm:animLvl val="lvl"/>
          <dgm:resizeHandles/>
        </dgm:presLayoutVars>
      </dgm:prSet>
      <dgm:spPr/>
      <dgm:t>
        <a:bodyPr/>
        <a:lstStyle/>
        <a:p>
          <a:endParaRPr lang="tr-TR"/>
        </a:p>
      </dgm:t>
    </dgm:pt>
    <dgm:pt modelId="{2714C3C1-8ED5-426B-8A17-2EAB5FEA7AD2}" type="pres">
      <dgm:prSet presAssocID="{114D8447-811E-447D-AC12-19A6646AF99C}" presName="vertOne" presStyleCnt="0"/>
      <dgm:spPr/>
    </dgm:pt>
    <dgm:pt modelId="{C219674E-5026-48D9-9F63-EEBDA33A6AB3}" type="pres">
      <dgm:prSet presAssocID="{114D8447-811E-447D-AC12-19A6646AF99C}" presName="txOne" presStyleLbl="node0" presStyleIdx="0" presStyleCnt="4">
        <dgm:presLayoutVars>
          <dgm:chPref val="3"/>
        </dgm:presLayoutVars>
      </dgm:prSet>
      <dgm:spPr/>
      <dgm:t>
        <a:bodyPr/>
        <a:lstStyle/>
        <a:p>
          <a:endParaRPr lang="tr-TR"/>
        </a:p>
      </dgm:t>
    </dgm:pt>
    <dgm:pt modelId="{41791015-A0FD-4FFC-B923-60A72A940B4F}" type="pres">
      <dgm:prSet presAssocID="{114D8447-811E-447D-AC12-19A6646AF99C}" presName="horzOne" presStyleCnt="0"/>
      <dgm:spPr/>
    </dgm:pt>
    <dgm:pt modelId="{807F35AF-D0A2-4039-8FBD-A3F17602D7CF}" type="pres">
      <dgm:prSet presAssocID="{D0F64928-958C-4772-9358-91C0FE8730F1}" presName="sibSpaceOne" presStyleCnt="0"/>
      <dgm:spPr/>
    </dgm:pt>
    <dgm:pt modelId="{3435AFD3-AC9A-44BD-B8EB-963C19ACB60E}" type="pres">
      <dgm:prSet presAssocID="{ECE20EC7-6E7B-4D1B-BAF0-A9CEBF5BA46C}" presName="vertOne" presStyleCnt="0"/>
      <dgm:spPr/>
    </dgm:pt>
    <dgm:pt modelId="{11C32B33-8D6A-4F08-BA6E-A1E98EA8D2C9}" type="pres">
      <dgm:prSet presAssocID="{ECE20EC7-6E7B-4D1B-BAF0-A9CEBF5BA46C}" presName="txOne" presStyleLbl="node0" presStyleIdx="1" presStyleCnt="4" custScaleX="100490">
        <dgm:presLayoutVars>
          <dgm:chPref val="3"/>
        </dgm:presLayoutVars>
      </dgm:prSet>
      <dgm:spPr/>
      <dgm:t>
        <a:bodyPr/>
        <a:lstStyle/>
        <a:p>
          <a:endParaRPr lang="tr-TR"/>
        </a:p>
      </dgm:t>
    </dgm:pt>
    <dgm:pt modelId="{090DB473-CC45-49A4-8A42-FEB934CB1580}" type="pres">
      <dgm:prSet presAssocID="{ECE20EC7-6E7B-4D1B-BAF0-A9CEBF5BA46C}" presName="horzOne" presStyleCnt="0"/>
      <dgm:spPr/>
    </dgm:pt>
    <dgm:pt modelId="{84D81E0C-7948-469E-9C23-47F514E7C487}" type="pres">
      <dgm:prSet presAssocID="{DEF46D27-5EFE-4819-A913-E06238DC5AB6}" presName="sibSpaceOne" presStyleCnt="0"/>
      <dgm:spPr/>
    </dgm:pt>
    <dgm:pt modelId="{3E419291-932F-481F-95B1-15F1083C445D}" type="pres">
      <dgm:prSet presAssocID="{B82DBB76-73A0-422F-B0F1-A35B2ADAE77E}" presName="vertOne" presStyleCnt="0"/>
      <dgm:spPr/>
    </dgm:pt>
    <dgm:pt modelId="{8C557497-1C69-4220-B938-9B5CC9C54441}" type="pres">
      <dgm:prSet presAssocID="{B82DBB76-73A0-422F-B0F1-A35B2ADAE77E}" presName="txOne" presStyleLbl="node0" presStyleIdx="2" presStyleCnt="4">
        <dgm:presLayoutVars>
          <dgm:chPref val="3"/>
        </dgm:presLayoutVars>
      </dgm:prSet>
      <dgm:spPr/>
      <dgm:t>
        <a:bodyPr/>
        <a:lstStyle/>
        <a:p>
          <a:endParaRPr lang="tr-TR"/>
        </a:p>
      </dgm:t>
    </dgm:pt>
    <dgm:pt modelId="{B1A5BC21-462D-4ADD-B629-11F3B609CF17}" type="pres">
      <dgm:prSet presAssocID="{B82DBB76-73A0-422F-B0F1-A35B2ADAE77E}" presName="horzOne" presStyleCnt="0"/>
      <dgm:spPr/>
    </dgm:pt>
    <dgm:pt modelId="{3AE2F92C-38AE-41A6-A4D4-440BD69BCDBA}" type="pres">
      <dgm:prSet presAssocID="{2A4C98C8-71D4-4FD4-992B-88260F2F23D6}" presName="sibSpaceOne" presStyleCnt="0"/>
      <dgm:spPr/>
    </dgm:pt>
    <dgm:pt modelId="{AF1AE62F-B382-4216-B75E-B9B7EE38A31F}" type="pres">
      <dgm:prSet presAssocID="{C84DF630-DC36-43D1-8995-9D07CB72D4E6}" presName="vertOne" presStyleCnt="0"/>
      <dgm:spPr/>
    </dgm:pt>
    <dgm:pt modelId="{DCA30FEF-C234-47CF-86E2-540C0636B77A}" type="pres">
      <dgm:prSet presAssocID="{C84DF630-DC36-43D1-8995-9D07CB72D4E6}" presName="txOne" presStyleLbl="node0" presStyleIdx="3" presStyleCnt="4">
        <dgm:presLayoutVars>
          <dgm:chPref val="3"/>
        </dgm:presLayoutVars>
      </dgm:prSet>
      <dgm:spPr/>
      <dgm:t>
        <a:bodyPr/>
        <a:lstStyle/>
        <a:p>
          <a:endParaRPr lang="tr-TR"/>
        </a:p>
      </dgm:t>
    </dgm:pt>
    <dgm:pt modelId="{69EB1DE4-F101-40D4-8975-57C161018D98}" type="pres">
      <dgm:prSet presAssocID="{C84DF630-DC36-43D1-8995-9D07CB72D4E6}" presName="horzOne" presStyleCnt="0"/>
      <dgm:spPr/>
    </dgm:pt>
  </dgm:ptLst>
  <dgm:cxnLst>
    <dgm:cxn modelId="{DDC2F4EB-35C9-4643-9526-B6CC8848F05C}" type="presOf" srcId="{F32D086D-6084-42A0-AF06-09FF89050693}" destId="{175144EC-52CE-4B4A-9399-D7E22A71F7DD}" srcOrd="0" destOrd="0" presId="urn:microsoft.com/office/officeart/2005/8/layout/hierarchy4"/>
    <dgm:cxn modelId="{063A38E9-2D75-432D-BF7A-8A0BAF0924A8}" srcId="{F32D086D-6084-42A0-AF06-09FF89050693}" destId="{114D8447-811E-447D-AC12-19A6646AF99C}" srcOrd="0" destOrd="0" parTransId="{FD7547DF-EAF3-4523-9128-56A0F3BFD431}" sibTransId="{D0F64928-958C-4772-9358-91C0FE8730F1}"/>
    <dgm:cxn modelId="{4E89D8B2-EB7A-4747-AB51-3ECD76ED8FDF}" srcId="{F32D086D-6084-42A0-AF06-09FF89050693}" destId="{B82DBB76-73A0-422F-B0F1-A35B2ADAE77E}" srcOrd="2" destOrd="0" parTransId="{A599B74D-6AFB-49C4-A417-FC5082329313}" sibTransId="{2A4C98C8-71D4-4FD4-992B-88260F2F23D6}"/>
    <dgm:cxn modelId="{2A4AA987-90A5-4DA8-A75F-6A67F268BCE8}" srcId="{F32D086D-6084-42A0-AF06-09FF89050693}" destId="{ECE20EC7-6E7B-4D1B-BAF0-A9CEBF5BA46C}" srcOrd="1" destOrd="0" parTransId="{CCBCA1B7-6DA4-4680-A8FA-2C4D57EC1569}" sibTransId="{DEF46D27-5EFE-4819-A913-E06238DC5AB6}"/>
    <dgm:cxn modelId="{42F66416-B42D-48C4-9CCF-726B0A12FDDF}" type="presOf" srcId="{B82DBB76-73A0-422F-B0F1-A35B2ADAE77E}" destId="{8C557497-1C69-4220-B938-9B5CC9C54441}" srcOrd="0" destOrd="0" presId="urn:microsoft.com/office/officeart/2005/8/layout/hierarchy4"/>
    <dgm:cxn modelId="{11901AC3-A3B8-4E2E-8BFB-2AE37FF95385}" type="presOf" srcId="{C84DF630-DC36-43D1-8995-9D07CB72D4E6}" destId="{DCA30FEF-C234-47CF-86E2-540C0636B77A}" srcOrd="0" destOrd="0" presId="urn:microsoft.com/office/officeart/2005/8/layout/hierarchy4"/>
    <dgm:cxn modelId="{CE95BF86-50AA-4054-8039-55DD32B7C04D}" srcId="{F32D086D-6084-42A0-AF06-09FF89050693}" destId="{C84DF630-DC36-43D1-8995-9D07CB72D4E6}" srcOrd="3" destOrd="0" parTransId="{DE447BE0-04A6-454D-B5CE-5D35D2D4D82B}" sibTransId="{25200B28-7547-4278-9B35-B74B6B3B1D7A}"/>
    <dgm:cxn modelId="{E12852A2-40BE-4853-B129-5564BE66C929}" type="presOf" srcId="{ECE20EC7-6E7B-4D1B-BAF0-A9CEBF5BA46C}" destId="{11C32B33-8D6A-4F08-BA6E-A1E98EA8D2C9}" srcOrd="0" destOrd="0" presId="urn:microsoft.com/office/officeart/2005/8/layout/hierarchy4"/>
    <dgm:cxn modelId="{7F996F12-07AD-410A-AA3B-EF6D924D9FE1}" type="presOf" srcId="{114D8447-811E-447D-AC12-19A6646AF99C}" destId="{C219674E-5026-48D9-9F63-EEBDA33A6AB3}" srcOrd="0" destOrd="0" presId="urn:microsoft.com/office/officeart/2005/8/layout/hierarchy4"/>
    <dgm:cxn modelId="{72D7402B-2AC5-4FBC-8E7F-F46397909D26}" type="presParOf" srcId="{175144EC-52CE-4B4A-9399-D7E22A71F7DD}" destId="{2714C3C1-8ED5-426B-8A17-2EAB5FEA7AD2}" srcOrd="0" destOrd="0" presId="urn:microsoft.com/office/officeart/2005/8/layout/hierarchy4"/>
    <dgm:cxn modelId="{6093667D-69CD-45F6-BC36-D2EEB82988BC}" type="presParOf" srcId="{2714C3C1-8ED5-426B-8A17-2EAB5FEA7AD2}" destId="{C219674E-5026-48D9-9F63-EEBDA33A6AB3}" srcOrd="0" destOrd="0" presId="urn:microsoft.com/office/officeart/2005/8/layout/hierarchy4"/>
    <dgm:cxn modelId="{2E3E5299-04BD-45E2-9D7D-0FACAB48B004}" type="presParOf" srcId="{2714C3C1-8ED5-426B-8A17-2EAB5FEA7AD2}" destId="{41791015-A0FD-4FFC-B923-60A72A940B4F}" srcOrd="1" destOrd="0" presId="urn:microsoft.com/office/officeart/2005/8/layout/hierarchy4"/>
    <dgm:cxn modelId="{35F3F813-A3D9-4778-9220-243A1E810379}" type="presParOf" srcId="{175144EC-52CE-4B4A-9399-D7E22A71F7DD}" destId="{807F35AF-D0A2-4039-8FBD-A3F17602D7CF}" srcOrd="1" destOrd="0" presId="urn:microsoft.com/office/officeart/2005/8/layout/hierarchy4"/>
    <dgm:cxn modelId="{D585D40C-C983-4BDF-83D3-136F129CBF64}" type="presParOf" srcId="{175144EC-52CE-4B4A-9399-D7E22A71F7DD}" destId="{3435AFD3-AC9A-44BD-B8EB-963C19ACB60E}" srcOrd="2" destOrd="0" presId="urn:microsoft.com/office/officeart/2005/8/layout/hierarchy4"/>
    <dgm:cxn modelId="{00C21A89-9318-4D0A-B750-7292F2599DF9}" type="presParOf" srcId="{3435AFD3-AC9A-44BD-B8EB-963C19ACB60E}" destId="{11C32B33-8D6A-4F08-BA6E-A1E98EA8D2C9}" srcOrd="0" destOrd="0" presId="urn:microsoft.com/office/officeart/2005/8/layout/hierarchy4"/>
    <dgm:cxn modelId="{1F54BEE9-23FC-4880-80A6-AF12EFC44865}" type="presParOf" srcId="{3435AFD3-AC9A-44BD-B8EB-963C19ACB60E}" destId="{090DB473-CC45-49A4-8A42-FEB934CB1580}" srcOrd="1" destOrd="0" presId="urn:microsoft.com/office/officeart/2005/8/layout/hierarchy4"/>
    <dgm:cxn modelId="{1BB512F6-CF00-4544-95E8-2EB7A2A9B3CB}" type="presParOf" srcId="{175144EC-52CE-4B4A-9399-D7E22A71F7DD}" destId="{84D81E0C-7948-469E-9C23-47F514E7C487}" srcOrd="3" destOrd="0" presId="urn:microsoft.com/office/officeart/2005/8/layout/hierarchy4"/>
    <dgm:cxn modelId="{48C11595-BE83-404D-9608-D4C23CB0FFDB}" type="presParOf" srcId="{175144EC-52CE-4B4A-9399-D7E22A71F7DD}" destId="{3E419291-932F-481F-95B1-15F1083C445D}" srcOrd="4" destOrd="0" presId="urn:microsoft.com/office/officeart/2005/8/layout/hierarchy4"/>
    <dgm:cxn modelId="{F916EE30-DC76-42F4-90A7-AF6CC283F7C2}" type="presParOf" srcId="{3E419291-932F-481F-95B1-15F1083C445D}" destId="{8C557497-1C69-4220-B938-9B5CC9C54441}" srcOrd="0" destOrd="0" presId="urn:microsoft.com/office/officeart/2005/8/layout/hierarchy4"/>
    <dgm:cxn modelId="{BD3B305F-6F64-4D0B-BDDD-0C98779F2223}" type="presParOf" srcId="{3E419291-932F-481F-95B1-15F1083C445D}" destId="{B1A5BC21-462D-4ADD-B629-11F3B609CF17}" srcOrd="1" destOrd="0" presId="urn:microsoft.com/office/officeart/2005/8/layout/hierarchy4"/>
    <dgm:cxn modelId="{686EE1E6-A136-4882-85A1-6F4FA2023092}" type="presParOf" srcId="{175144EC-52CE-4B4A-9399-D7E22A71F7DD}" destId="{3AE2F92C-38AE-41A6-A4D4-440BD69BCDBA}" srcOrd="5" destOrd="0" presId="urn:microsoft.com/office/officeart/2005/8/layout/hierarchy4"/>
    <dgm:cxn modelId="{F39AE9B8-D4FD-4E4D-B94B-7DCAB38B0AD1}" type="presParOf" srcId="{175144EC-52CE-4B4A-9399-D7E22A71F7DD}" destId="{AF1AE62F-B382-4216-B75E-B9B7EE38A31F}" srcOrd="6" destOrd="0" presId="urn:microsoft.com/office/officeart/2005/8/layout/hierarchy4"/>
    <dgm:cxn modelId="{E8FEA7D8-6215-498E-A04C-51A16882F66C}" type="presParOf" srcId="{AF1AE62F-B382-4216-B75E-B9B7EE38A31F}" destId="{DCA30FEF-C234-47CF-86E2-540C0636B77A}" srcOrd="0" destOrd="0" presId="urn:microsoft.com/office/officeart/2005/8/layout/hierarchy4"/>
    <dgm:cxn modelId="{09EE7A63-F36F-4F2F-A751-F5821D5BC9B3}" type="presParOf" srcId="{AF1AE62F-B382-4216-B75E-B9B7EE38A31F}" destId="{69EB1DE4-F101-40D4-8975-57C161018D9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59046-6E9D-480A-8FFF-8F66101A2A4D}">
      <dsp:nvSpPr>
        <dsp:cNvPr id="0" name=""/>
        <dsp:cNvSpPr/>
      </dsp:nvSpPr>
      <dsp:spPr>
        <a:xfrm>
          <a:off x="0" y="510821"/>
          <a:ext cx="13177464" cy="2161169"/>
        </a:xfrm>
        <a:prstGeom prst="roundRect">
          <a:avLst/>
        </a:prstGeom>
        <a:solidFill>
          <a:schemeClr val="accent6">
            <a:lumMod val="40000"/>
            <a:lumOff val="6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rtl="0">
            <a:lnSpc>
              <a:spcPct val="90000"/>
            </a:lnSpc>
            <a:spcBef>
              <a:spcPct val="0"/>
            </a:spcBef>
            <a:spcAft>
              <a:spcPct val="35000"/>
            </a:spcAft>
          </a:pPr>
          <a:r>
            <a:rPr lang="tr-TR" sz="3200" b="1" u="sng" kern="1200" dirty="0" smtClean="0">
              <a:solidFill>
                <a:schemeClr val="tx1"/>
              </a:solidFill>
            </a:rPr>
            <a:t>Madde bağımlılığı ve davranışsal bağımlılıklar</a:t>
          </a:r>
          <a:r>
            <a:rPr lang="tr-TR" sz="3200" b="1" u="none" kern="1200" dirty="0" smtClean="0">
              <a:solidFill>
                <a:schemeClr val="tx1"/>
              </a:solidFill>
            </a:rPr>
            <a:t> </a:t>
          </a:r>
          <a:r>
            <a:rPr lang="tr-TR" sz="3200" kern="1200" dirty="0" smtClean="0">
              <a:solidFill>
                <a:schemeClr val="tx1"/>
              </a:solidFill>
            </a:rPr>
            <a:t>önemli bir </a:t>
          </a:r>
          <a:r>
            <a:rPr lang="tr-TR" sz="3200" b="1" u="sng" kern="1200" dirty="0" smtClean="0">
              <a:solidFill>
                <a:schemeClr val="tx1"/>
              </a:solidFill>
            </a:rPr>
            <a:t>halk sağlığı sorunu</a:t>
          </a:r>
          <a:r>
            <a:rPr lang="tr-TR" sz="3200" kern="1200" dirty="0" smtClean="0">
              <a:solidFill>
                <a:schemeClr val="tx1"/>
              </a:solidFill>
            </a:rPr>
            <a:t> olup, Türkiye’de ve Avrupa ülkelerinde yaygın görülmekle birlikte tüm boyutları ve risk etmenleri ile birlikte ortaya konması gereken </a:t>
          </a:r>
          <a:r>
            <a:rPr lang="tr-TR" sz="3200" b="1" u="sng" kern="1200" dirty="0" smtClean="0">
              <a:solidFill>
                <a:schemeClr val="tx1"/>
              </a:solidFill>
            </a:rPr>
            <a:t>tıbbi, hukuki, sosyal ve güvenlik boyutları</a:t>
          </a:r>
          <a:r>
            <a:rPr lang="tr-TR" sz="3200" b="1" u="none" kern="1200" dirty="0" smtClean="0">
              <a:solidFill>
                <a:schemeClr val="tx1"/>
              </a:solidFill>
            </a:rPr>
            <a:t> </a:t>
          </a:r>
          <a:r>
            <a:rPr lang="tr-TR" sz="3200" kern="1200" dirty="0" smtClean="0">
              <a:solidFill>
                <a:schemeClr val="tx1"/>
              </a:solidFill>
            </a:rPr>
            <a:t>olan bir konudur.</a:t>
          </a:r>
          <a:endParaRPr lang="tr-TR" sz="3200" kern="1200" dirty="0">
            <a:solidFill>
              <a:schemeClr val="tx1"/>
            </a:solidFill>
          </a:endParaRPr>
        </a:p>
      </dsp:txBody>
      <dsp:txXfrm>
        <a:off x="105500" y="616321"/>
        <a:ext cx="12966464" cy="1950169"/>
      </dsp:txXfrm>
    </dsp:sp>
    <dsp:sp modelId="{BF38C472-FE85-4BF8-8DB6-07EC69946370}">
      <dsp:nvSpPr>
        <dsp:cNvPr id="0" name=""/>
        <dsp:cNvSpPr/>
      </dsp:nvSpPr>
      <dsp:spPr>
        <a:xfrm>
          <a:off x="0" y="3133840"/>
          <a:ext cx="13177464" cy="1814322"/>
        </a:xfrm>
        <a:prstGeom prst="roundRect">
          <a:avLst/>
        </a:prstGeom>
        <a:solidFill>
          <a:schemeClr val="accent6">
            <a:lumMod val="40000"/>
            <a:lumOff val="6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rtl="0">
            <a:lnSpc>
              <a:spcPct val="90000"/>
            </a:lnSpc>
            <a:spcBef>
              <a:spcPct val="0"/>
            </a:spcBef>
            <a:spcAft>
              <a:spcPct val="35000"/>
            </a:spcAft>
          </a:pPr>
          <a:r>
            <a:rPr lang="tr-TR" sz="3200" kern="1200" dirty="0" smtClean="0">
              <a:solidFill>
                <a:schemeClr val="tx1"/>
              </a:solidFill>
            </a:rPr>
            <a:t>Dünyada yıllar içerisinde büyük bir artış gösteren bağımlılık sorunu ülkemizde de </a:t>
          </a:r>
          <a:r>
            <a:rPr lang="tr-TR" sz="3200" b="1" u="sng" kern="1200" dirty="0" smtClean="0">
              <a:solidFill>
                <a:schemeClr val="tx1"/>
              </a:solidFill>
            </a:rPr>
            <a:t>15-25 yaş aralığına sahip gençlerde rastlanan en önemli sorunların başında </a:t>
          </a:r>
          <a:r>
            <a:rPr lang="tr-TR" sz="3200" kern="1200" dirty="0" smtClean="0">
              <a:solidFill>
                <a:schemeClr val="tx1"/>
              </a:solidFill>
            </a:rPr>
            <a:t>gelmektedir. </a:t>
          </a:r>
          <a:endParaRPr lang="tr-TR" sz="3200" kern="1200" dirty="0">
            <a:solidFill>
              <a:schemeClr val="tx1"/>
            </a:solidFill>
          </a:endParaRPr>
        </a:p>
      </dsp:txBody>
      <dsp:txXfrm>
        <a:off x="88568" y="3222408"/>
        <a:ext cx="13000328" cy="16371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9B17A-30DB-4369-BD1A-D5023AA94274}">
      <dsp:nvSpPr>
        <dsp:cNvPr id="0" name=""/>
        <dsp:cNvSpPr/>
      </dsp:nvSpPr>
      <dsp:spPr>
        <a:xfrm rot="25815">
          <a:off x="4053253" y="4441906"/>
          <a:ext cx="4125436" cy="68906"/>
        </a:xfrm>
        <a:custGeom>
          <a:avLst/>
          <a:gdLst/>
          <a:ahLst/>
          <a:cxnLst/>
          <a:rect l="0" t="0" r="0" b="0"/>
          <a:pathLst>
            <a:path>
              <a:moveTo>
                <a:pt x="0" y="34453"/>
              </a:moveTo>
              <a:lnTo>
                <a:pt x="4125436" y="344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93D3E4-CB4C-4A48-AB01-65C45EC959DE}">
      <dsp:nvSpPr>
        <dsp:cNvPr id="0" name=""/>
        <dsp:cNvSpPr/>
      </dsp:nvSpPr>
      <dsp:spPr>
        <a:xfrm>
          <a:off x="342049" y="1320826"/>
          <a:ext cx="6618449" cy="6977859"/>
        </a:xfrm>
        <a:prstGeom prst="ellipse">
          <a:avLst/>
        </a:prstGeom>
        <a:blipFill rotWithShape="1">
          <a:blip xmlns:r="http://schemas.openxmlformats.org/officeDocument/2006/relationships" r:embed="rId1"/>
          <a:stretch>
            <a:fillRect/>
          </a:stretch>
        </a:blip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sp>
    <dsp:sp modelId="{1FD26650-50C1-4892-A363-611D5856BE36}">
      <dsp:nvSpPr>
        <dsp:cNvPr id="0" name=""/>
        <dsp:cNvSpPr/>
      </dsp:nvSpPr>
      <dsp:spPr>
        <a:xfrm>
          <a:off x="8178552" y="1347390"/>
          <a:ext cx="6079131" cy="6334566"/>
        </a:xfrm>
        <a:prstGeom prst="ellipse">
          <a:avLst/>
        </a:prstGeom>
        <a:solidFill>
          <a:schemeClr val="accent3">
            <a:lumMod val="20000"/>
            <a:lumOff val="8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tr-TR" sz="3200" kern="1200" dirty="0" smtClean="0">
              <a:solidFill>
                <a:schemeClr val="tx1"/>
              </a:solidFill>
            </a:rPr>
            <a:t>Gençlerde yaygın olarak </a:t>
          </a:r>
          <a:r>
            <a:rPr lang="tr-TR" sz="3200" b="1" u="sng" kern="1200" dirty="0" smtClean="0">
              <a:solidFill>
                <a:schemeClr val="tx1"/>
              </a:solidFill>
            </a:rPr>
            <a:t>uyuşturucu, alkol, kumar bağımlılığı </a:t>
          </a:r>
          <a:r>
            <a:rPr lang="tr-TR" sz="3200" kern="1200" dirty="0" smtClean="0">
              <a:solidFill>
                <a:schemeClr val="tx1"/>
              </a:solidFill>
            </a:rPr>
            <a:t>görülmekteyken teknolojik gelişmelere bağlı olarak ortaya çıkan </a:t>
          </a:r>
          <a:r>
            <a:rPr lang="tr-TR" sz="3200" b="1" u="sng" kern="1200" dirty="0" smtClean="0">
              <a:solidFill>
                <a:schemeClr val="tx1"/>
              </a:solidFill>
            </a:rPr>
            <a:t>teknoloji ile ilişkili bağımlılık türlerinde</a:t>
          </a:r>
          <a:r>
            <a:rPr lang="tr-TR" sz="3200" kern="1200" dirty="0" smtClean="0">
              <a:solidFill>
                <a:schemeClr val="tx1"/>
              </a:solidFill>
            </a:rPr>
            <a:t> de son zamanlarda artış yaşandığı görülmektedir.</a:t>
          </a:r>
          <a:endParaRPr lang="tr-TR" sz="3200" kern="1200" dirty="0">
            <a:solidFill>
              <a:schemeClr val="tx1"/>
            </a:solidFill>
          </a:endParaRPr>
        </a:p>
      </dsp:txBody>
      <dsp:txXfrm>
        <a:off x="9068820" y="2275066"/>
        <a:ext cx="4298595" cy="44792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81648-4728-444F-BCDB-5CE991DE40FE}">
      <dsp:nvSpPr>
        <dsp:cNvPr id="0" name=""/>
        <dsp:cNvSpPr/>
      </dsp:nvSpPr>
      <dsp:spPr>
        <a:xfrm>
          <a:off x="7020780" y="3764099"/>
          <a:ext cx="4967253" cy="862085"/>
        </a:xfrm>
        <a:custGeom>
          <a:avLst/>
          <a:gdLst/>
          <a:ahLst/>
          <a:cxnLst/>
          <a:rect l="0" t="0" r="0" b="0"/>
          <a:pathLst>
            <a:path>
              <a:moveTo>
                <a:pt x="0" y="0"/>
              </a:moveTo>
              <a:lnTo>
                <a:pt x="0" y="431042"/>
              </a:lnTo>
              <a:lnTo>
                <a:pt x="4967253" y="431042"/>
              </a:lnTo>
              <a:lnTo>
                <a:pt x="4967253" y="862085"/>
              </a:lnTo>
            </a:path>
          </a:pathLst>
        </a:custGeom>
        <a:noFill/>
        <a:ln w="9525" cap="flat" cmpd="sng" algn="ctr">
          <a:solidFill>
            <a:schemeClr val="dk1">
              <a:shade val="95000"/>
              <a:satMod val="105000"/>
            </a:schemeClr>
          </a:solidFill>
          <a:prstDash val="solid"/>
        </a:ln>
        <a:effectLst/>
      </dsp:spPr>
      <dsp:style>
        <a:lnRef idx="1">
          <a:schemeClr val="dk1"/>
        </a:lnRef>
        <a:fillRef idx="0">
          <a:schemeClr val="dk1"/>
        </a:fillRef>
        <a:effectRef idx="0">
          <a:schemeClr val="dk1"/>
        </a:effectRef>
        <a:fontRef idx="minor">
          <a:schemeClr val="tx1"/>
        </a:fontRef>
      </dsp:style>
    </dsp:sp>
    <dsp:sp modelId="{06EA4619-8B2E-4D42-AEC2-A7A55D8DC252}">
      <dsp:nvSpPr>
        <dsp:cNvPr id="0" name=""/>
        <dsp:cNvSpPr/>
      </dsp:nvSpPr>
      <dsp:spPr>
        <a:xfrm>
          <a:off x="6975060" y="3764099"/>
          <a:ext cx="91440" cy="862085"/>
        </a:xfrm>
        <a:custGeom>
          <a:avLst/>
          <a:gdLst/>
          <a:ahLst/>
          <a:cxnLst/>
          <a:rect l="0" t="0" r="0" b="0"/>
          <a:pathLst>
            <a:path>
              <a:moveTo>
                <a:pt x="45720" y="0"/>
              </a:moveTo>
              <a:lnTo>
                <a:pt x="45720" y="8620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5AEFF6-3BD9-4862-80E5-56CB030ABDE3}">
      <dsp:nvSpPr>
        <dsp:cNvPr id="0" name=""/>
        <dsp:cNvSpPr/>
      </dsp:nvSpPr>
      <dsp:spPr>
        <a:xfrm>
          <a:off x="2053526" y="3764099"/>
          <a:ext cx="4967253" cy="862085"/>
        </a:xfrm>
        <a:custGeom>
          <a:avLst/>
          <a:gdLst/>
          <a:ahLst/>
          <a:cxnLst/>
          <a:rect l="0" t="0" r="0" b="0"/>
          <a:pathLst>
            <a:path>
              <a:moveTo>
                <a:pt x="4967253" y="0"/>
              </a:moveTo>
              <a:lnTo>
                <a:pt x="4967253" y="431042"/>
              </a:lnTo>
              <a:lnTo>
                <a:pt x="0" y="431042"/>
              </a:lnTo>
              <a:lnTo>
                <a:pt x="0" y="862085"/>
              </a:lnTo>
            </a:path>
          </a:pathLst>
        </a:custGeom>
        <a:noFill/>
        <a:ln w="9525" cap="flat" cmpd="sng" algn="ctr">
          <a:solidFill>
            <a:schemeClr val="dk1">
              <a:shade val="95000"/>
              <a:satMod val="105000"/>
            </a:schemeClr>
          </a:solidFill>
          <a:prstDash val="solid"/>
        </a:ln>
        <a:effectLst/>
      </dsp:spPr>
      <dsp:style>
        <a:lnRef idx="1">
          <a:schemeClr val="dk1"/>
        </a:lnRef>
        <a:fillRef idx="0">
          <a:schemeClr val="dk1"/>
        </a:fillRef>
        <a:effectRef idx="0">
          <a:schemeClr val="dk1"/>
        </a:effectRef>
        <a:fontRef idx="minor">
          <a:schemeClr val="tx1"/>
        </a:fontRef>
      </dsp:style>
    </dsp:sp>
    <dsp:sp modelId="{42E4BD7A-553F-4229-8335-04B1B681728E}">
      <dsp:nvSpPr>
        <dsp:cNvPr id="0" name=""/>
        <dsp:cNvSpPr/>
      </dsp:nvSpPr>
      <dsp:spPr>
        <a:xfrm>
          <a:off x="4320482" y="1638217"/>
          <a:ext cx="5400594" cy="2125881"/>
        </a:xfrm>
        <a:prstGeom prst="rect">
          <a:avLst/>
        </a:prstGeom>
        <a:solidFill>
          <a:schemeClr val="accent3">
            <a:lumMod val="40000"/>
            <a:lumOff val="6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tr-TR" sz="3200" kern="1200" dirty="0" smtClean="0">
              <a:solidFill>
                <a:schemeClr val="tx1"/>
              </a:solidFill>
            </a:rPr>
            <a:t>"</a:t>
          </a:r>
          <a:r>
            <a:rPr lang="tr-TR" sz="3200" kern="1200" dirty="0" err="1" smtClean="0">
              <a:solidFill>
                <a:schemeClr val="tx1"/>
              </a:solidFill>
            </a:rPr>
            <a:t>Digital</a:t>
          </a:r>
          <a:r>
            <a:rPr lang="tr-TR" sz="3200" kern="1200" dirty="0" smtClean="0">
              <a:solidFill>
                <a:schemeClr val="tx1"/>
              </a:solidFill>
            </a:rPr>
            <a:t> in 2021" raporunda dünyadaki mobil telefon, internet ve sosyal medya kullanımı verilerine göre: </a:t>
          </a:r>
          <a:endParaRPr lang="tr-TR" sz="3200" kern="1200" dirty="0">
            <a:solidFill>
              <a:schemeClr val="tx1"/>
            </a:solidFill>
          </a:endParaRPr>
        </a:p>
      </dsp:txBody>
      <dsp:txXfrm>
        <a:off x="4320482" y="1638217"/>
        <a:ext cx="5400594" cy="2125881"/>
      </dsp:txXfrm>
    </dsp:sp>
    <dsp:sp modelId="{CD4571CD-3258-405A-8459-08A619D3612B}">
      <dsp:nvSpPr>
        <dsp:cNvPr id="0" name=""/>
        <dsp:cNvSpPr/>
      </dsp:nvSpPr>
      <dsp:spPr>
        <a:xfrm>
          <a:off x="942" y="4626184"/>
          <a:ext cx="4105167" cy="2052583"/>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tr-TR" sz="3200" kern="1200" dirty="0" smtClean="0"/>
            <a:t>5.22 milyar </a:t>
          </a:r>
          <a:r>
            <a:rPr lang="tr-TR" sz="3200" b="1" u="sng" kern="1200" dirty="0" smtClean="0"/>
            <a:t>mobil telefon kullanıcısı </a:t>
          </a:r>
          <a:r>
            <a:rPr lang="tr-TR" sz="3200" kern="1200" dirty="0" smtClean="0"/>
            <a:t>(dünya nüfusunun %66.6’sı)</a:t>
          </a:r>
          <a:endParaRPr lang="tr-TR" sz="3200" kern="1200" dirty="0"/>
        </a:p>
      </dsp:txBody>
      <dsp:txXfrm>
        <a:off x="942" y="4626184"/>
        <a:ext cx="4105167" cy="2052583"/>
      </dsp:txXfrm>
    </dsp:sp>
    <dsp:sp modelId="{778B6F39-B083-4CA5-8801-14593B7690D8}">
      <dsp:nvSpPr>
        <dsp:cNvPr id="0" name=""/>
        <dsp:cNvSpPr/>
      </dsp:nvSpPr>
      <dsp:spPr>
        <a:xfrm>
          <a:off x="4968196" y="4626184"/>
          <a:ext cx="4105167" cy="2052583"/>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tr-TR" sz="3200" kern="1200" dirty="0" smtClean="0"/>
            <a:t>4.66 milyar </a:t>
          </a:r>
          <a:r>
            <a:rPr lang="tr-TR" sz="3200" b="1" u="sng" kern="1200" dirty="0" smtClean="0"/>
            <a:t>internet kullanıcısı</a:t>
          </a:r>
          <a:r>
            <a:rPr lang="tr-TR" sz="3200" kern="1200" dirty="0" smtClean="0"/>
            <a:t> (dünya nüfusunun %59.5’i)</a:t>
          </a:r>
          <a:endParaRPr lang="tr-TR" sz="3200" kern="1200" dirty="0"/>
        </a:p>
      </dsp:txBody>
      <dsp:txXfrm>
        <a:off x="4968196" y="4626184"/>
        <a:ext cx="4105167" cy="2052583"/>
      </dsp:txXfrm>
    </dsp:sp>
    <dsp:sp modelId="{51330B60-DAA1-46B1-9310-B2ED7CBE2ED8}">
      <dsp:nvSpPr>
        <dsp:cNvPr id="0" name=""/>
        <dsp:cNvSpPr/>
      </dsp:nvSpPr>
      <dsp:spPr>
        <a:xfrm>
          <a:off x="9935449" y="4626184"/>
          <a:ext cx="4105167" cy="2052583"/>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tr-TR" sz="3200" kern="1200" dirty="0" smtClean="0"/>
            <a:t>4.20 milyar </a:t>
          </a:r>
          <a:r>
            <a:rPr lang="tr-TR" sz="3200" b="1" u="sng" kern="1200" dirty="0" smtClean="0"/>
            <a:t>sosyal medya kullanıcısı </a:t>
          </a:r>
          <a:r>
            <a:rPr lang="tr-TR" sz="3200" kern="1200" dirty="0" smtClean="0"/>
            <a:t>(dünya nüfusunun %53.6’sı)</a:t>
          </a:r>
          <a:endParaRPr lang="tr-TR" sz="3200" kern="1200" dirty="0"/>
        </a:p>
      </dsp:txBody>
      <dsp:txXfrm>
        <a:off x="9935449" y="4626184"/>
        <a:ext cx="4105167" cy="205258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C93B9-19CD-48DF-B346-C7BB7D96B0CE}">
      <dsp:nvSpPr>
        <dsp:cNvPr id="0" name=""/>
        <dsp:cNvSpPr/>
      </dsp:nvSpPr>
      <dsp:spPr>
        <a:xfrm>
          <a:off x="256719" y="942"/>
          <a:ext cx="10360108" cy="1720228"/>
        </a:xfrm>
        <a:prstGeom prst="roundRect">
          <a:avLst>
            <a:gd name="adj" fmla="val 10000"/>
          </a:avLst>
        </a:prstGeom>
        <a:solidFill>
          <a:schemeClr val="accent4">
            <a:lumMod val="40000"/>
            <a:lumOff val="6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rtl="0">
            <a:lnSpc>
              <a:spcPct val="90000"/>
            </a:lnSpc>
            <a:spcBef>
              <a:spcPct val="0"/>
            </a:spcBef>
            <a:spcAft>
              <a:spcPct val="35000"/>
            </a:spcAft>
          </a:pPr>
          <a:r>
            <a:rPr lang="tr-TR" sz="3200" b="1" u="sng" kern="1200" dirty="0" smtClean="0">
              <a:solidFill>
                <a:schemeClr val="tx1"/>
              </a:solidFill>
            </a:rPr>
            <a:t>"</a:t>
          </a:r>
          <a:r>
            <a:rPr lang="tr-TR" sz="3200" b="1" u="sng" kern="1200" dirty="0" err="1" smtClean="0">
              <a:solidFill>
                <a:schemeClr val="tx1"/>
              </a:solidFill>
            </a:rPr>
            <a:t>Digital</a:t>
          </a:r>
          <a:r>
            <a:rPr lang="tr-TR" sz="3200" b="1" u="sng" kern="1200" dirty="0" smtClean="0">
              <a:solidFill>
                <a:schemeClr val="tx1"/>
              </a:solidFill>
            </a:rPr>
            <a:t> in 2021" </a:t>
          </a:r>
          <a:r>
            <a:rPr lang="tr-TR" sz="3200" b="1" u="sng" kern="1200" dirty="0" err="1" smtClean="0">
              <a:solidFill>
                <a:schemeClr val="tx1"/>
              </a:solidFill>
            </a:rPr>
            <a:t>Rapor’unda</a:t>
          </a:r>
          <a:r>
            <a:rPr lang="tr-TR" sz="3200" b="1" u="sng" kern="1200" dirty="0" smtClean="0">
              <a:solidFill>
                <a:schemeClr val="tx1"/>
              </a:solidFill>
            </a:rPr>
            <a:t> </a:t>
          </a:r>
          <a:r>
            <a:rPr lang="tr-TR" sz="3200" kern="1200" dirty="0" smtClean="0">
              <a:solidFill>
                <a:schemeClr val="tx1"/>
              </a:solidFill>
            </a:rPr>
            <a:t>ülkemizdeki mobil telefon, internet ve sosyal medya kullanımı verilerine göre: </a:t>
          </a:r>
          <a:endParaRPr lang="tr-TR" sz="3200" kern="1200" dirty="0">
            <a:solidFill>
              <a:schemeClr val="tx1"/>
            </a:solidFill>
          </a:endParaRPr>
        </a:p>
      </dsp:txBody>
      <dsp:txXfrm>
        <a:off x="307103" y="51326"/>
        <a:ext cx="10259340" cy="1619460"/>
      </dsp:txXfrm>
    </dsp:sp>
    <dsp:sp modelId="{944EF955-068A-46B5-A08A-5C71811A6637}">
      <dsp:nvSpPr>
        <dsp:cNvPr id="0" name=""/>
        <dsp:cNvSpPr/>
      </dsp:nvSpPr>
      <dsp:spPr>
        <a:xfrm>
          <a:off x="1292730" y="1721170"/>
          <a:ext cx="1036010" cy="1290171"/>
        </a:xfrm>
        <a:custGeom>
          <a:avLst/>
          <a:gdLst/>
          <a:ahLst/>
          <a:cxnLst/>
          <a:rect l="0" t="0" r="0" b="0"/>
          <a:pathLst>
            <a:path>
              <a:moveTo>
                <a:pt x="0" y="0"/>
              </a:moveTo>
              <a:lnTo>
                <a:pt x="0" y="1290171"/>
              </a:lnTo>
              <a:lnTo>
                <a:pt x="1036010" y="12901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DE6963-CD76-4E88-90D3-45C7B8090D3E}">
      <dsp:nvSpPr>
        <dsp:cNvPr id="0" name=""/>
        <dsp:cNvSpPr/>
      </dsp:nvSpPr>
      <dsp:spPr>
        <a:xfrm>
          <a:off x="2328741" y="2151227"/>
          <a:ext cx="10805427" cy="1720228"/>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60960" tIns="40640" rIns="60960" bIns="40640" numCol="1" spcCol="1270" anchor="ctr" anchorCtr="0">
          <a:noAutofit/>
        </a:bodyPr>
        <a:lstStyle/>
        <a:p>
          <a:pPr lvl="0" algn="ctr" defTabSz="1422400" rtl="0">
            <a:lnSpc>
              <a:spcPct val="90000"/>
            </a:lnSpc>
            <a:spcBef>
              <a:spcPct val="0"/>
            </a:spcBef>
            <a:spcAft>
              <a:spcPct val="35000"/>
            </a:spcAft>
          </a:pPr>
          <a:r>
            <a:rPr lang="tr-TR" sz="3200" kern="1200" dirty="0" smtClean="0"/>
            <a:t>76.89 milyon mobil kullanıcısı </a:t>
          </a:r>
          <a:r>
            <a:rPr lang="tr-TR" sz="3200" b="1" kern="1200" dirty="0" smtClean="0"/>
            <a:t>(Türkiye nüfusunun % 90.8’i)</a:t>
          </a:r>
          <a:endParaRPr lang="tr-TR" sz="3200" kern="1200" dirty="0"/>
        </a:p>
      </dsp:txBody>
      <dsp:txXfrm>
        <a:off x="2379125" y="2201611"/>
        <a:ext cx="10704659" cy="1619460"/>
      </dsp:txXfrm>
    </dsp:sp>
    <dsp:sp modelId="{780BFE75-A4E8-4255-8215-74B7823CF8E5}">
      <dsp:nvSpPr>
        <dsp:cNvPr id="0" name=""/>
        <dsp:cNvSpPr/>
      </dsp:nvSpPr>
      <dsp:spPr>
        <a:xfrm>
          <a:off x="1292730" y="1721170"/>
          <a:ext cx="1036010" cy="3440456"/>
        </a:xfrm>
        <a:custGeom>
          <a:avLst/>
          <a:gdLst/>
          <a:ahLst/>
          <a:cxnLst/>
          <a:rect l="0" t="0" r="0" b="0"/>
          <a:pathLst>
            <a:path>
              <a:moveTo>
                <a:pt x="0" y="0"/>
              </a:moveTo>
              <a:lnTo>
                <a:pt x="0" y="3440456"/>
              </a:lnTo>
              <a:lnTo>
                <a:pt x="1036010" y="3440456"/>
              </a:lnTo>
            </a:path>
          </a:pathLst>
        </a:custGeom>
        <a:noFill/>
        <a:ln w="9525" cap="flat" cmpd="sng" algn="ctr">
          <a:solidFill>
            <a:schemeClr val="dk1">
              <a:shade val="95000"/>
              <a:satMod val="105000"/>
            </a:schemeClr>
          </a:solidFill>
          <a:prstDash val="solid"/>
        </a:ln>
        <a:effectLst/>
      </dsp:spPr>
      <dsp:style>
        <a:lnRef idx="1">
          <a:schemeClr val="dk1"/>
        </a:lnRef>
        <a:fillRef idx="0">
          <a:schemeClr val="dk1"/>
        </a:fillRef>
        <a:effectRef idx="0">
          <a:schemeClr val="dk1"/>
        </a:effectRef>
        <a:fontRef idx="minor">
          <a:schemeClr val="tx1"/>
        </a:fontRef>
      </dsp:style>
    </dsp:sp>
    <dsp:sp modelId="{94CEFD98-BA94-4A7E-8AA1-B1F1B3360ADF}">
      <dsp:nvSpPr>
        <dsp:cNvPr id="0" name=""/>
        <dsp:cNvSpPr/>
      </dsp:nvSpPr>
      <dsp:spPr>
        <a:xfrm>
          <a:off x="2328741" y="4301513"/>
          <a:ext cx="10641882" cy="1720228"/>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60960" tIns="40640" rIns="60960" bIns="40640" numCol="1" spcCol="1270" anchor="ctr" anchorCtr="0">
          <a:noAutofit/>
        </a:bodyPr>
        <a:lstStyle/>
        <a:p>
          <a:pPr lvl="0" algn="ctr" defTabSz="1422400" rtl="0">
            <a:lnSpc>
              <a:spcPct val="90000"/>
            </a:lnSpc>
            <a:spcBef>
              <a:spcPct val="0"/>
            </a:spcBef>
            <a:spcAft>
              <a:spcPct val="35000"/>
            </a:spcAft>
          </a:pPr>
          <a:r>
            <a:rPr lang="tr-TR" sz="3200" kern="1200" dirty="0" smtClean="0"/>
            <a:t>65.80 milyon internet kullanıcısı (</a:t>
          </a:r>
          <a:r>
            <a:rPr lang="tr-TR" sz="3200" b="1" u="sng" kern="1200" dirty="0" smtClean="0"/>
            <a:t>Türkiye nüfusunun % </a:t>
          </a:r>
          <a:r>
            <a:rPr lang="tr-TR" sz="3200" b="1" u="sng" kern="1200" smtClean="0"/>
            <a:t>77.7’si),</a:t>
          </a:r>
          <a:endParaRPr lang="tr-TR" sz="3200" kern="1200" dirty="0"/>
        </a:p>
      </dsp:txBody>
      <dsp:txXfrm>
        <a:off x="2379125" y="4351897"/>
        <a:ext cx="10541114" cy="1619460"/>
      </dsp:txXfrm>
    </dsp:sp>
    <dsp:sp modelId="{121975C3-DCD7-453D-88A4-4EB9D4F054CF}">
      <dsp:nvSpPr>
        <dsp:cNvPr id="0" name=""/>
        <dsp:cNvSpPr/>
      </dsp:nvSpPr>
      <dsp:spPr>
        <a:xfrm>
          <a:off x="1292730" y="1721170"/>
          <a:ext cx="1036010" cy="5590741"/>
        </a:xfrm>
        <a:custGeom>
          <a:avLst/>
          <a:gdLst/>
          <a:ahLst/>
          <a:cxnLst/>
          <a:rect l="0" t="0" r="0" b="0"/>
          <a:pathLst>
            <a:path>
              <a:moveTo>
                <a:pt x="0" y="0"/>
              </a:moveTo>
              <a:lnTo>
                <a:pt x="0" y="5590741"/>
              </a:lnTo>
              <a:lnTo>
                <a:pt x="1036010" y="5590741"/>
              </a:lnTo>
            </a:path>
          </a:pathLst>
        </a:custGeom>
        <a:noFill/>
        <a:ln w="9525" cap="flat" cmpd="sng" algn="ctr">
          <a:solidFill>
            <a:schemeClr val="dk1">
              <a:shade val="95000"/>
              <a:satMod val="105000"/>
            </a:schemeClr>
          </a:solidFill>
          <a:prstDash val="solid"/>
        </a:ln>
        <a:effectLst/>
      </dsp:spPr>
      <dsp:style>
        <a:lnRef idx="1">
          <a:schemeClr val="dk1"/>
        </a:lnRef>
        <a:fillRef idx="0">
          <a:schemeClr val="dk1"/>
        </a:fillRef>
        <a:effectRef idx="0">
          <a:schemeClr val="dk1"/>
        </a:effectRef>
        <a:fontRef idx="minor">
          <a:schemeClr val="tx1"/>
        </a:fontRef>
      </dsp:style>
    </dsp:sp>
    <dsp:sp modelId="{BC010FB1-32BF-4096-A8BC-C26FF44A2A9B}">
      <dsp:nvSpPr>
        <dsp:cNvPr id="0" name=""/>
        <dsp:cNvSpPr/>
      </dsp:nvSpPr>
      <dsp:spPr>
        <a:xfrm>
          <a:off x="2328741" y="6451798"/>
          <a:ext cx="11312083" cy="1720228"/>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60960" tIns="40640" rIns="60960" bIns="40640" numCol="1" spcCol="1270" anchor="ctr" anchorCtr="0">
          <a:noAutofit/>
        </a:bodyPr>
        <a:lstStyle/>
        <a:p>
          <a:pPr lvl="0" algn="ctr" defTabSz="1422400" rtl="0">
            <a:lnSpc>
              <a:spcPct val="90000"/>
            </a:lnSpc>
            <a:spcBef>
              <a:spcPct val="0"/>
            </a:spcBef>
            <a:spcAft>
              <a:spcPct val="35000"/>
            </a:spcAft>
          </a:pPr>
          <a:r>
            <a:rPr lang="tr-TR" sz="3200" kern="1200" dirty="0" smtClean="0"/>
            <a:t>60 milyon sosyal medya kullanıcısı </a:t>
          </a:r>
          <a:r>
            <a:rPr lang="tr-TR" sz="3200" b="1" u="sng" kern="1200" dirty="0" smtClean="0"/>
            <a:t>(Türkiye nüfusunun % 70.8’i)</a:t>
          </a:r>
          <a:endParaRPr lang="tr-TR" sz="3200" b="1" u="sng" kern="1200" dirty="0"/>
        </a:p>
      </dsp:txBody>
      <dsp:txXfrm>
        <a:off x="2379125" y="6502182"/>
        <a:ext cx="11211315" cy="16194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5E93E-D37B-4130-B14E-EF5003C0FEC3}">
      <dsp:nvSpPr>
        <dsp:cNvPr id="0" name=""/>
        <dsp:cNvSpPr/>
      </dsp:nvSpPr>
      <dsp:spPr>
        <a:xfrm>
          <a:off x="0" y="194784"/>
          <a:ext cx="13897644" cy="1673100"/>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1920" tIns="121920" rIns="121920" bIns="121920" numCol="1" spcCol="1270" anchor="ctr" anchorCtr="0">
          <a:noAutofit/>
        </a:bodyPr>
        <a:lstStyle/>
        <a:p>
          <a:pPr lvl="0" algn="just" defTabSz="1422400" rtl="0">
            <a:lnSpc>
              <a:spcPct val="90000"/>
            </a:lnSpc>
            <a:spcBef>
              <a:spcPct val="0"/>
            </a:spcBef>
            <a:spcAft>
              <a:spcPct val="35000"/>
            </a:spcAft>
          </a:pPr>
          <a:r>
            <a:rPr lang="tr-TR" sz="3200" b="1" u="sng" kern="1200" dirty="0" smtClean="0"/>
            <a:t>Dünya nüfusunun yaklaşık yarısının (% 49; 3,80 milyar) </a:t>
          </a:r>
          <a:r>
            <a:rPr lang="tr-TR" sz="3200" kern="1200" dirty="0" smtClean="0"/>
            <a:t>aktif olarak sosyal medyayı kullandığı ve sosyal medya kullanıcı sayısının her geçen gün hızla arttığı görülmektedir.</a:t>
          </a:r>
          <a:endParaRPr lang="tr-TR" sz="3200" kern="1200" dirty="0"/>
        </a:p>
      </dsp:txBody>
      <dsp:txXfrm>
        <a:off x="81674" y="276458"/>
        <a:ext cx="13734296" cy="1509752"/>
      </dsp:txXfrm>
    </dsp:sp>
    <dsp:sp modelId="{D7BAACD6-E4C5-4E6B-8F57-8EC26890A1BA}">
      <dsp:nvSpPr>
        <dsp:cNvPr id="0" name=""/>
        <dsp:cNvSpPr/>
      </dsp:nvSpPr>
      <dsp:spPr>
        <a:xfrm>
          <a:off x="0" y="3087886"/>
          <a:ext cx="13897644" cy="1673100"/>
        </a:xfrm>
        <a:prstGeom prst="round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21920" tIns="121920" rIns="121920" bIns="121920" numCol="1" spcCol="1270" anchor="ctr" anchorCtr="0">
          <a:noAutofit/>
        </a:bodyPr>
        <a:lstStyle/>
        <a:p>
          <a:pPr lvl="0" algn="just" defTabSz="1422400" rtl="0">
            <a:lnSpc>
              <a:spcPct val="90000"/>
            </a:lnSpc>
            <a:spcBef>
              <a:spcPct val="0"/>
            </a:spcBef>
            <a:spcAft>
              <a:spcPct val="35000"/>
            </a:spcAft>
          </a:pPr>
          <a:r>
            <a:rPr lang="tr-TR" sz="3200" b="1" u="sng" kern="1200" dirty="0" smtClean="0"/>
            <a:t>2020 yılında; 3,08 milyar insanın </a:t>
          </a:r>
          <a:r>
            <a:rPr lang="tr-TR" sz="3200" b="1" u="sng" kern="1200" dirty="0" err="1" smtClean="0"/>
            <a:t>facebook</a:t>
          </a:r>
          <a:r>
            <a:rPr lang="tr-TR" sz="3200" b="1" u="sng" kern="1200" dirty="0" smtClean="0"/>
            <a:t>, </a:t>
          </a:r>
          <a:r>
            <a:rPr lang="tr-TR" sz="3200" b="1" u="sng" kern="1200" dirty="0" err="1" smtClean="0"/>
            <a:t>whatsapp</a:t>
          </a:r>
          <a:r>
            <a:rPr lang="tr-TR" sz="3200" b="1" u="sng" kern="1200" dirty="0" smtClean="0"/>
            <a:t> veya </a:t>
          </a:r>
          <a:r>
            <a:rPr lang="tr-TR" sz="3200" b="1" u="sng" kern="1200" dirty="0" err="1" smtClean="0"/>
            <a:t>instagram</a:t>
          </a:r>
          <a:r>
            <a:rPr lang="tr-TR" sz="3200" b="1" u="sng" kern="1200" dirty="0" smtClean="0"/>
            <a:t> gibi en az bir sosyal medya uygulamasını günlük yaşamın önemli bir parçası </a:t>
          </a:r>
          <a:r>
            <a:rPr lang="tr-TR" sz="3200" kern="1200" dirty="0" smtClean="0"/>
            <a:t>haline getirdiği tahmin edilmektedir.</a:t>
          </a:r>
          <a:endParaRPr lang="tr-TR" sz="3200" kern="1200" dirty="0"/>
        </a:p>
      </dsp:txBody>
      <dsp:txXfrm>
        <a:off x="81674" y="3169560"/>
        <a:ext cx="13734296" cy="1509752"/>
      </dsp:txXfrm>
    </dsp:sp>
    <dsp:sp modelId="{6B451F77-2D88-480A-8376-781E1E51620A}">
      <dsp:nvSpPr>
        <dsp:cNvPr id="0" name=""/>
        <dsp:cNvSpPr/>
      </dsp:nvSpPr>
      <dsp:spPr>
        <a:xfrm>
          <a:off x="0" y="5623094"/>
          <a:ext cx="13897644" cy="1673100"/>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1920" tIns="121920" rIns="121920" bIns="121920" numCol="1" spcCol="1270" anchor="ctr" anchorCtr="0">
          <a:noAutofit/>
        </a:bodyPr>
        <a:lstStyle/>
        <a:p>
          <a:pPr lvl="0" algn="just" defTabSz="1422400" rtl="0">
            <a:lnSpc>
              <a:spcPct val="90000"/>
            </a:lnSpc>
            <a:spcBef>
              <a:spcPct val="0"/>
            </a:spcBef>
            <a:spcAft>
              <a:spcPct val="35000"/>
            </a:spcAft>
          </a:pPr>
          <a:r>
            <a:rPr lang="tr-TR" sz="3200" kern="1200" dirty="0" smtClean="0"/>
            <a:t>En popüler çevrimiçi etkinliklerden biri olarak görülen </a:t>
          </a:r>
          <a:r>
            <a:rPr lang="tr-TR" sz="3200" b="1" u="sng" kern="1200" dirty="0" smtClean="0"/>
            <a:t>sosyal medya kullanıcı sayısının 2025'te yaklaşık 4,41 milyara ulaşacağı</a:t>
          </a:r>
          <a:r>
            <a:rPr lang="tr-TR" sz="3200" kern="1200" dirty="0" smtClean="0"/>
            <a:t> öngörülmektedir.</a:t>
          </a:r>
          <a:endParaRPr lang="tr-TR" sz="3200" kern="1200" dirty="0"/>
        </a:p>
      </dsp:txBody>
      <dsp:txXfrm>
        <a:off x="81674" y="5704768"/>
        <a:ext cx="13734296" cy="15097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4DB29-91CC-4FF8-A893-1073D275199F}">
      <dsp:nvSpPr>
        <dsp:cNvPr id="0" name=""/>
        <dsp:cNvSpPr/>
      </dsp:nvSpPr>
      <dsp:spPr>
        <a:xfrm>
          <a:off x="6730" y="1534596"/>
          <a:ext cx="5514758" cy="958641"/>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9055" tIns="39370" rIns="59055" bIns="39370" numCol="1" spcCol="1270" anchor="ctr" anchorCtr="0">
          <a:noAutofit/>
        </a:bodyPr>
        <a:lstStyle/>
        <a:p>
          <a:pPr lvl="0" algn="ctr" defTabSz="1377950" rtl="0">
            <a:lnSpc>
              <a:spcPct val="90000"/>
            </a:lnSpc>
            <a:spcBef>
              <a:spcPct val="0"/>
            </a:spcBef>
            <a:spcAft>
              <a:spcPct val="35000"/>
            </a:spcAft>
          </a:pPr>
          <a:r>
            <a:rPr lang="tr-TR" sz="3100" b="1" kern="1200" dirty="0" smtClean="0">
              <a:solidFill>
                <a:schemeClr val="tx1"/>
              </a:solidFill>
            </a:rPr>
            <a:t>DIGITAL 2023: Türkiye raporuna göre</a:t>
          </a:r>
          <a:endParaRPr lang="tr-TR" sz="3100" b="1" kern="1200" dirty="0">
            <a:solidFill>
              <a:schemeClr val="tx1"/>
            </a:solidFill>
          </a:endParaRPr>
        </a:p>
      </dsp:txBody>
      <dsp:txXfrm>
        <a:off x="34808" y="1562674"/>
        <a:ext cx="5458602" cy="902485"/>
      </dsp:txXfrm>
    </dsp:sp>
    <dsp:sp modelId="{CBFCDBBB-ACC7-4A52-BE0F-ACC851194784}">
      <dsp:nvSpPr>
        <dsp:cNvPr id="0" name=""/>
        <dsp:cNvSpPr/>
      </dsp:nvSpPr>
      <dsp:spPr>
        <a:xfrm>
          <a:off x="558206" y="2493237"/>
          <a:ext cx="551475" cy="718981"/>
        </a:xfrm>
        <a:custGeom>
          <a:avLst/>
          <a:gdLst/>
          <a:ahLst/>
          <a:cxnLst/>
          <a:rect l="0" t="0" r="0" b="0"/>
          <a:pathLst>
            <a:path>
              <a:moveTo>
                <a:pt x="0" y="0"/>
              </a:moveTo>
              <a:lnTo>
                <a:pt x="0" y="718981"/>
              </a:lnTo>
              <a:lnTo>
                <a:pt x="551475" y="7189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6E69D7-FD85-4987-BCB6-E9F66C4AA140}">
      <dsp:nvSpPr>
        <dsp:cNvPr id="0" name=""/>
        <dsp:cNvSpPr/>
      </dsp:nvSpPr>
      <dsp:spPr>
        <a:xfrm>
          <a:off x="1109681" y="2732898"/>
          <a:ext cx="12156665" cy="9586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lvl="0" algn="just" defTabSz="1377950" rtl="0">
            <a:lnSpc>
              <a:spcPct val="90000"/>
            </a:lnSpc>
            <a:spcBef>
              <a:spcPct val="0"/>
            </a:spcBef>
            <a:spcAft>
              <a:spcPct val="35000"/>
            </a:spcAft>
          </a:pPr>
          <a:r>
            <a:rPr lang="tr-TR" sz="3100" kern="1200" dirty="0" smtClean="0"/>
            <a:t>Ocak 2023'te </a:t>
          </a:r>
          <a:r>
            <a:rPr lang="tr-TR" sz="3100" b="1" u="sng" kern="1200" dirty="0" smtClean="0"/>
            <a:t>Türkiye'de 71,38 milyon internet kullanıcısı </a:t>
          </a:r>
          <a:r>
            <a:rPr lang="tr-TR" sz="3100" kern="1200" dirty="0" smtClean="0"/>
            <a:t>olduğu</a:t>
          </a:r>
          <a:endParaRPr lang="tr-TR" sz="3100" kern="1200" dirty="0"/>
        </a:p>
      </dsp:txBody>
      <dsp:txXfrm>
        <a:off x="1137759" y="2760976"/>
        <a:ext cx="12100509" cy="902485"/>
      </dsp:txXfrm>
    </dsp:sp>
    <dsp:sp modelId="{F856454E-6FCA-4E83-A396-44D5157A9105}">
      <dsp:nvSpPr>
        <dsp:cNvPr id="0" name=""/>
        <dsp:cNvSpPr/>
      </dsp:nvSpPr>
      <dsp:spPr>
        <a:xfrm>
          <a:off x="558206" y="2493237"/>
          <a:ext cx="551475" cy="1917283"/>
        </a:xfrm>
        <a:custGeom>
          <a:avLst/>
          <a:gdLst/>
          <a:ahLst/>
          <a:cxnLst/>
          <a:rect l="0" t="0" r="0" b="0"/>
          <a:pathLst>
            <a:path>
              <a:moveTo>
                <a:pt x="0" y="0"/>
              </a:moveTo>
              <a:lnTo>
                <a:pt x="0" y="1917283"/>
              </a:lnTo>
              <a:lnTo>
                <a:pt x="551475" y="19172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F47E98-BBF8-4B39-9820-9EC331732613}">
      <dsp:nvSpPr>
        <dsp:cNvPr id="0" name=""/>
        <dsp:cNvSpPr/>
      </dsp:nvSpPr>
      <dsp:spPr>
        <a:xfrm>
          <a:off x="1109681" y="3931200"/>
          <a:ext cx="12370465" cy="9586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lvl="0" algn="just" defTabSz="1377950" rtl="0">
            <a:lnSpc>
              <a:spcPct val="90000"/>
            </a:lnSpc>
            <a:spcBef>
              <a:spcPct val="0"/>
            </a:spcBef>
            <a:spcAft>
              <a:spcPct val="35000"/>
            </a:spcAft>
          </a:pPr>
          <a:r>
            <a:rPr lang="tr-TR" sz="3100" kern="1200" dirty="0" smtClean="0"/>
            <a:t>2023'ün başında Türkiye'deki sosyal medya kullanıcılarının sayısı, toplam nüfusun </a:t>
          </a:r>
          <a:r>
            <a:rPr lang="tr-TR" sz="3100" b="1" u="sng" kern="1200" dirty="0" smtClean="0"/>
            <a:t>yüzde 73,1'ine denk </a:t>
          </a:r>
          <a:r>
            <a:rPr lang="tr-TR" sz="3100" kern="1200" dirty="0" smtClean="0"/>
            <a:t>geldiği</a:t>
          </a:r>
          <a:endParaRPr lang="tr-TR" sz="3100" kern="1200" dirty="0"/>
        </a:p>
      </dsp:txBody>
      <dsp:txXfrm>
        <a:off x="1137759" y="3959278"/>
        <a:ext cx="12314309" cy="902485"/>
      </dsp:txXfrm>
    </dsp:sp>
    <dsp:sp modelId="{1B3432AA-E8F5-4261-984B-AB6E50C15359}">
      <dsp:nvSpPr>
        <dsp:cNvPr id="0" name=""/>
        <dsp:cNvSpPr/>
      </dsp:nvSpPr>
      <dsp:spPr>
        <a:xfrm>
          <a:off x="558206" y="2493237"/>
          <a:ext cx="551475" cy="3115585"/>
        </a:xfrm>
        <a:custGeom>
          <a:avLst/>
          <a:gdLst/>
          <a:ahLst/>
          <a:cxnLst/>
          <a:rect l="0" t="0" r="0" b="0"/>
          <a:pathLst>
            <a:path>
              <a:moveTo>
                <a:pt x="0" y="0"/>
              </a:moveTo>
              <a:lnTo>
                <a:pt x="0" y="3115585"/>
              </a:lnTo>
              <a:lnTo>
                <a:pt x="551475" y="31155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9B4BB-5319-4483-AAEC-4B7BC10755B6}">
      <dsp:nvSpPr>
        <dsp:cNvPr id="0" name=""/>
        <dsp:cNvSpPr/>
      </dsp:nvSpPr>
      <dsp:spPr>
        <a:xfrm>
          <a:off x="1109681" y="5129502"/>
          <a:ext cx="12565107" cy="9586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lvl="0" algn="just" defTabSz="1377950" rtl="0">
            <a:lnSpc>
              <a:spcPct val="90000"/>
            </a:lnSpc>
            <a:spcBef>
              <a:spcPct val="0"/>
            </a:spcBef>
            <a:spcAft>
              <a:spcPct val="35000"/>
            </a:spcAft>
          </a:pPr>
          <a:r>
            <a:rPr lang="tr-TR" sz="3100" kern="1200" dirty="0" smtClean="0"/>
            <a:t>2023 yılı başında Türkiye'de 18 yaş ve üzeri </a:t>
          </a:r>
          <a:r>
            <a:rPr lang="tr-TR" sz="3100" b="1" u="sng" kern="1200" dirty="0" smtClean="0"/>
            <a:t>58,65 milyon kullanıcı sosyal medya kullandığı</a:t>
          </a:r>
          <a:endParaRPr lang="tr-TR" sz="3100" b="1" u="sng" kern="1200" dirty="0"/>
        </a:p>
      </dsp:txBody>
      <dsp:txXfrm>
        <a:off x="1137759" y="5157580"/>
        <a:ext cx="12508951" cy="902485"/>
      </dsp:txXfrm>
    </dsp:sp>
    <dsp:sp modelId="{9216581E-DE4A-4094-9A7A-676F5C869277}">
      <dsp:nvSpPr>
        <dsp:cNvPr id="0" name=""/>
        <dsp:cNvSpPr/>
      </dsp:nvSpPr>
      <dsp:spPr>
        <a:xfrm>
          <a:off x="558206" y="2493237"/>
          <a:ext cx="551475" cy="4313887"/>
        </a:xfrm>
        <a:custGeom>
          <a:avLst/>
          <a:gdLst/>
          <a:ahLst/>
          <a:cxnLst/>
          <a:rect l="0" t="0" r="0" b="0"/>
          <a:pathLst>
            <a:path>
              <a:moveTo>
                <a:pt x="0" y="0"/>
              </a:moveTo>
              <a:lnTo>
                <a:pt x="0" y="4313887"/>
              </a:lnTo>
              <a:lnTo>
                <a:pt x="551475" y="43138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0A40CC-B188-4396-B9BE-6CA77A08CF7E}">
      <dsp:nvSpPr>
        <dsp:cNvPr id="0" name=""/>
        <dsp:cNvSpPr/>
      </dsp:nvSpPr>
      <dsp:spPr>
        <a:xfrm>
          <a:off x="1109681" y="6327804"/>
          <a:ext cx="12332901" cy="9586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9055" tIns="39370" rIns="59055" bIns="39370" numCol="1" spcCol="1270" anchor="ctr" anchorCtr="0">
          <a:noAutofit/>
        </a:bodyPr>
        <a:lstStyle/>
        <a:p>
          <a:pPr lvl="0" algn="just" defTabSz="1377950" rtl="0">
            <a:lnSpc>
              <a:spcPct val="90000"/>
            </a:lnSpc>
            <a:spcBef>
              <a:spcPct val="0"/>
            </a:spcBef>
            <a:spcAft>
              <a:spcPct val="35000"/>
            </a:spcAft>
          </a:pPr>
          <a:r>
            <a:rPr lang="tr-TR" sz="3100" kern="1200" dirty="0" smtClean="0"/>
            <a:t>Türkiye'deki sosyal medya kullanıcılarının </a:t>
          </a:r>
          <a:r>
            <a:rPr lang="tr-TR" sz="3100" b="1" u="sng" kern="1200" dirty="0" smtClean="0"/>
            <a:t>yüzde 40,4'ü kadın, yüzde 59,6'sı erkek </a:t>
          </a:r>
          <a:r>
            <a:rPr lang="tr-TR" sz="3100" kern="1200" dirty="0" smtClean="0"/>
            <a:t>olduğu </a:t>
          </a:r>
          <a:endParaRPr lang="tr-TR" sz="3100" kern="1200" dirty="0"/>
        </a:p>
      </dsp:txBody>
      <dsp:txXfrm>
        <a:off x="1137759" y="6355882"/>
        <a:ext cx="12276745" cy="90248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5F983-6AD9-4283-BBB4-ACDFEB56FF91}">
      <dsp:nvSpPr>
        <dsp:cNvPr id="0" name=""/>
        <dsp:cNvSpPr/>
      </dsp:nvSpPr>
      <dsp:spPr>
        <a:xfrm>
          <a:off x="2320" y="657858"/>
          <a:ext cx="6302668" cy="6302668"/>
        </a:xfrm>
        <a:prstGeom prst="ellipse">
          <a:avLst/>
        </a:prstGeom>
        <a:solidFill>
          <a:schemeClr val="accent6">
            <a:lumMod val="40000"/>
            <a:lumOff val="6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hemeClr val="accent5"/>
        </a:lnRef>
        <a:fillRef idx="1">
          <a:schemeClr val="lt1"/>
        </a:fillRef>
        <a:effectRef idx="0">
          <a:schemeClr val="accent5"/>
        </a:effectRef>
        <a:fontRef idx="minor">
          <a:schemeClr val="dk1"/>
        </a:fontRef>
      </dsp:style>
      <dsp:txBody>
        <a:bodyPr spcFirstLastPara="0" vert="horz" wrap="square" lIns="0" tIns="0" rIns="0" bIns="0" numCol="1" spcCol="1270" anchor="ctr" anchorCtr="0">
          <a:noAutofit/>
        </a:bodyPr>
        <a:lstStyle/>
        <a:p>
          <a:pPr lvl="0" algn="ctr" defTabSz="1778000" rtl="0">
            <a:lnSpc>
              <a:spcPct val="90000"/>
            </a:lnSpc>
            <a:spcBef>
              <a:spcPct val="0"/>
            </a:spcBef>
            <a:spcAft>
              <a:spcPct val="35000"/>
            </a:spcAft>
          </a:pPr>
          <a:r>
            <a:rPr lang="tr-TR" sz="4000" b="1" u="sng" kern="1200" dirty="0" smtClean="0"/>
            <a:t>2019, 2020 ve 2021 yılı </a:t>
          </a:r>
          <a:r>
            <a:rPr lang="tr-TR" sz="4000" kern="1200" dirty="0" smtClean="0"/>
            <a:t>TÜİK verilerine göre </a:t>
          </a:r>
          <a:endParaRPr lang="tr-TR" sz="4000" kern="1200" dirty="0"/>
        </a:p>
      </dsp:txBody>
      <dsp:txXfrm>
        <a:off x="925324" y="1580862"/>
        <a:ext cx="4456660" cy="4456660"/>
      </dsp:txXfrm>
    </dsp:sp>
    <dsp:sp modelId="{1590972F-298E-4CD7-96B7-2C5F155057AB}">
      <dsp:nvSpPr>
        <dsp:cNvPr id="0" name=""/>
        <dsp:cNvSpPr/>
      </dsp:nvSpPr>
      <dsp:spPr>
        <a:xfrm rot="19041445">
          <a:off x="6219982" y="2939425"/>
          <a:ext cx="2058923" cy="0"/>
        </a:xfrm>
        <a:custGeom>
          <a:avLst/>
          <a:gdLst/>
          <a:ahLst/>
          <a:cxnLst/>
          <a:rect l="0" t="0" r="0" b="0"/>
          <a:pathLst>
            <a:path>
              <a:moveTo>
                <a:pt x="0" y="0"/>
              </a:moveTo>
              <a:lnTo>
                <a:pt x="205892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20525F-B917-4320-B7F9-838886F7EB4D}">
      <dsp:nvSpPr>
        <dsp:cNvPr id="0" name=""/>
        <dsp:cNvSpPr/>
      </dsp:nvSpPr>
      <dsp:spPr>
        <a:xfrm>
          <a:off x="8006709" y="2242043"/>
          <a:ext cx="736693"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6F93F7-D45B-4013-AAA1-22ECF01B27C4}">
      <dsp:nvSpPr>
        <dsp:cNvPr id="0" name=""/>
        <dsp:cNvSpPr/>
      </dsp:nvSpPr>
      <dsp:spPr>
        <a:xfrm>
          <a:off x="8743403" y="674895"/>
          <a:ext cx="5223828" cy="3134297"/>
        </a:xfrm>
        <a:prstGeom prst="rect">
          <a:avLst/>
        </a:prstGeom>
        <a:noFill/>
        <a:ln w="25400" cap="flat" cmpd="sng" algn="ctr">
          <a:noFill/>
          <a:prstDash val="solid"/>
        </a:ln>
        <a:effectLst/>
        <a:sp3d/>
      </dsp:spPr>
      <dsp:style>
        <a:lnRef idx="2">
          <a:schemeClr val="accent4"/>
        </a:lnRef>
        <a:fillRef idx="1">
          <a:schemeClr val="lt1"/>
        </a:fillRef>
        <a:effectRef idx="0">
          <a:schemeClr val="accent4"/>
        </a:effectRef>
        <a:fontRef idx="minor">
          <a:schemeClr val="dk1"/>
        </a:fontRef>
      </dsp:style>
      <dsp:txBody>
        <a:bodyPr spcFirstLastPara="0" vert="horz" wrap="square" lIns="227584" tIns="227584" rIns="227584" bIns="227584" numCol="1" spcCol="1270" anchor="ctr" anchorCtr="0">
          <a:noAutofit/>
        </a:bodyPr>
        <a:lstStyle/>
        <a:p>
          <a:pPr lvl="0" algn="just" defTabSz="1422400" rtl="0">
            <a:lnSpc>
              <a:spcPct val="90000"/>
            </a:lnSpc>
            <a:spcBef>
              <a:spcPct val="0"/>
            </a:spcBef>
            <a:spcAft>
              <a:spcPct val="35000"/>
            </a:spcAft>
          </a:pPr>
          <a:r>
            <a:rPr lang="tr-TR" sz="3200" kern="1200" dirty="0" smtClean="0"/>
            <a:t>2019 yılında Türkiye’de hanelerinde </a:t>
          </a:r>
          <a:r>
            <a:rPr lang="tr-TR" sz="3200" b="1" u="sng" kern="1200" dirty="0" smtClean="0"/>
            <a:t>internete erişebilenlerin oranı %88,3 </a:t>
          </a:r>
          <a:r>
            <a:rPr lang="tr-TR" sz="3200" kern="1200" dirty="0" smtClean="0"/>
            <a:t>iken 2020 yılında </a:t>
          </a:r>
          <a:r>
            <a:rPr lang="tr-TR" sz="3200" b="1" u="sng" kern="1200" dirty="0" smtClean="0"/>
            <a:t>%90,7, </a:t>
          </a:r>
          <a:r>
            <a:rPr lang="tr-TR" sz="3200" b="0" u="none" kern="1200" dirty="0" smtClean="0"/>
            <a:t>2021 yılında </a:t>
          </a:r>
          <a:r>
            <a:rPr lang="tr-TR" sz="3200" b="1" u="sng" kern="1200" dirty="0" smtClean="0"/>
            <a:t>%92</a:t>
          </a:r>
          <a:endParaRPr lang="tr-TR" sz="3200" b="1" u="sng" kern="1200" dirty="0"/>
        </a:p>
      </dsp:txBody>
      <dsp:txXfrm>
        <a:off x="8743403" y="674895"/>
        <a:ext cx="5223828" cy="3134297"/>
      </dsp:txXfrm>
    </dsp:sp>
    <dsp:sp modelId="{D2A005C3-3D35-49F8-98E3-22B7431596E4}">
      <dsp:nvSpPr>
        <dsp:cNvPr id="0" name=""/>
        <dsp:cNvSpPr/>
      </dsp:nvSpPr>
      <dsp:spPr>
        <a:xfrm rot="2558555">
          <a:off x="6219982" y="4678959"/>
          <a:ext cx="2058923" cy="0"/>
        </a:xfrm>
        <a:custGeom>
          <a:avLst/>
          <a:gdLst/>
          <a:ahLst/>
          <a:cxnLst/>
          <a:rect l="0" t="0" r="0" b="0"/>
          <a:pathLst>
            <a:path>
              <a:moveTo>
                <a:pt x="0" y="0"/>
              </a:moveTo>
              <a:lnTo>
                <a:pt x="205892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1D0DFE-AB92-4767-B7B0-B516A9539F73}">
      <dsp:nvSpPr>
        <dsp:cNvPr id="0" name=""/>
        <dsp:cNvSpPr/>
      </dsp:nvSpPr>
      <dsp:spPr>
        <a:xfrm>
          <a:off x="8006709" y="5376341"/>
          <a:ext cx="736693"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AB82B9-B71F-4017-8C91-89FEBA012A4B}">
      <dsp:nvSpPr>
        <dsp:cNvPr id="0" name=""/>
        <dsp:cNvSpPr/>
      </dsp:nvSpPr>
      <dsp:spPr>
        <a:xfrm>
          <a:off x="8743403" y="3809192"/>
          <a:ext cx="5223828" cy="3134297"/>
        </a:xfrm>
        <a:prstGeom prst="rect">
          <a:avLst/>
        </a:prstGeom>
        <a:noFill/>
        <a:ln w="25400" cap="flat" cmpd="sng" algn="ctr">
          <a:noFill/>
          <a:prstDash val="solid"/>
        </a:ln>
        <a:effectLst/>
        <a:sp3d/>
      </dsp:spPr>
      <dsp:style>
        <a:lnRef idx="2">
          <a:schemeClr val="accent4"/>
        </a:lnRef>
        <a:fillRef idx="1">
          <a:schemeClr val="lt1"/>
        </a:fillRef>
        <a:effectRef idx="0">
          <a:schemeClr val="accent4"/>
        </a:effectRef>
        <a:fontRef idx="minor">
          <a:schemeClr val="dk1"/>
        </a:fontRef>
      </dsp:style>
      <dsp:txBody>
        <a:bodyPr spcFirstLastPara="0" vert="horz" wrap="square" lIns="227584" tIns="227584" rIns="227584" bIns="227584" numCol="1" spcCol="1270" anchor="ctr" anchorCtr="0">
          <a:noAutofit/>
        </a:bodyPr>
        <a:lstStyle/>
        <a:p>
          <a:pPr lvl="0" algn="just" defTabSz="1422400" rtl="0">
            <a:lnSpc>
              <a:spcPct val="90000"/>
            </a:lnSpc>
            <a:spcBef>
              <a:spcPct val="0"/>
            </a:spcBef>
            <a:spcAft>
              <a:spcPct val="35000"/>
            </a:spcAft>
          </a:pPr>
          <a:r>
            <a:rPr lang="tr-TR" sz="3200" kern="1200" dirty="0" smtClean="0"/>
            <a:t>16-74 yaş grubundaki bireylerde </a:t>
          </a:r>
          <a:r>
            <a:rPr lang="tr-TR" sz="3200" b="1" u="sng" kern="1200" dirty="0" smtClean="0"/>
            <a:t>internet kullanım oranı</a:t>
          </a:r>
          <a:r>
            <a:rPr lang="tr-TR" sz="3200" kern="1200" dirty="0" smtClean="0"/>
            <a:t> 2019’da %75,3 iken 2020’de </a:t>
          </a:r>
          <a:r>
            <a:rPr lang="tr-TR" sz="3200" b="1" i="0" u="sng" kern="1200" dirty="0" smtClean="0"/>
            <a:t>%79,0</a:t>
          </a:r>
        </a:p>
        <a:p>
          <a:pPr lvl="0" algn="just" defTabSz="1422400" rtl="0">
            <a:lnSpc>
              <a:spcPct val="90000"/>
            </a:lnSpc>
            <a:spcBef>
              <a:spcPct val="0"/>
            </a:spcBef>
            <a:spcAft>
              <a:spcPct val="35000"/>
            </a:spcAft>
          </a:pPr>
          <a:r>
            <a:rPr lang="tr-TR" sz="3200" b="0" i="0" u="none" kern="1200" dirty="0" smtClean="0"/>
            <a:t>2021 yılında </a:t>
          </a:r>
          <a:r>
            <a:rPr lang="tr-TR" sz="3200" b="1" i="0" u="sng" kern="1200" dirty="0" smtClean="0"/>
            <a:t>%82,6 </a:t>
          </a:r>
          <a:endParaRPr lang="tr-TR" sz="3200" b="1" i="0" u="sng" kern="1200" dirty="0"/>
        </a:p>
      </dsp:txBody>
      <dsp:txXfrm>
        <a:off x="8743403" y="3809192"/>
        <a:ext cx="5223828" cy="313429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3D96E-E02D-482C-8129-D09031114D0F}">
      <dsp:nvSpPr>
        <dsp:cNvPr id="0" name=""/>
        <dsp:cNvSpPr/>
      </dsp:nvSpPr>
      <dsp:spPr>
        <a:xfrm>
          <a:off x="2615" y="0"/>
          <a:ext cx="5578440" cy="2760339"/>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r>
            <a:rPr lang="tr-TR" sz="3500" kern="1200" dirty="0" smtClean="0"/>
            <a:t>İnternet kullanım oranı, 16-74 yaş grubundaki bireylerde 2021 yılında %82,6 iken 2022 yılında %85,0 oldu. </a:t>
          </a:r>
          <a:endParaRPr lang="tr-TR" sz="3500" kern="1200" dirty="0"/>
        </a:p>
      </dsp:txBody>
      <dsp:txXfrm>
        <a:off x="83463" y="80848"/>
        <a:ext cx="5416744" cy="2598643"/>
      </dsp:txXfrm>
    </dsp:sp>
    <dsp:sp modelId="{C23E721B-B18D-42E4-89F6-B9697BE965B0}">
      <dsp:nvSpPr>
        <dsp:cNvPr id="0" name=""/>
        <dsp:cNvSpPr/>
      </dsp:nvSpPr>
      <dsp:spPr>
        <a:xfrm>
          <a:off x="6138899" y="688442"/>
          <a:ext cx="1182629" cy="1383453"/>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tr-TR" sz="2800" kern="1200"/>
        </a:p>
      </dsp:txBody>
      <dsp:txXfrm>
        <a:off x="6138899" y="965133"/>
        <a:ext cx="827840" cy="830071"/>
      </dsp:txXfrm>
    </dsp:sp>
    <dsp:sp modelId="{A306BC2A-F9A1-4E61-B5DC-33364FFE4949}">
      <dsp:nvSpPr>
        <dsp:cNvPr id="0" name=""/>
        <dsp:cNvSpPr/>
      </dsp:nvSpPr>
      <dsp:spPr>
        <a:xfrm>
          <a:off x="7812432" y="0"/>
          <a:ext cx="5578440" cy="2760339"/>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r>
            <a:rPr lang="tr-TR" sz="3500" kern="1200" dirty="0" smtClean="0"/>
            <a:t>Erkeklerin İnternet kullanım oranının 2022 yılında %89,1, kadınların ise %80,9 olduğu görüldü.</a:t>
          </a:r>
          <a:endParaRPr lang="tr-TR" sz="3500" kern="1200" dirty="0"/>
        </a:p>
      </dsp:txBody>
      <dsp:txXfrm>
        <a:off x="7893280" y="80848"/>
        <a:ext cx="5416744" cy="259864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0963C0-C257-48A2-8BCB-8029554DFB62}">
      <dsp:nvSpPr>
        <dsp:cNvPr id="0" name=""/>
        <dsp:cNvSpPr/>
      </dsp:nvSpPr>
      <dsp:spPr>
        <a:xfrm rot="5400000">
          <a:off x="858816" y="2731838"/>
          <a:ext cx="2570989" cy="4278068"/>
        </a:xfrm>
        <a:prstGeom prst="corner">
          <a:avLst>
            <a:gd name="adj1" fmla="val 16120"/>
            <a:gd name="adj2" fmla="val 1611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sp>
    <dsp:sp modelId="{16C3B20B-EB3C-48BC-BE68-85EEB8933874}">
      <dsp:nvSpPr>
        <dsp:cNvPr id="0" name=""/>
        <dsp:cNvSpPr/>
      </dsp:nvSpPr>
      <dsp:spPr>
        <a:xfrm>
          <a:off x="429654" y="4010059"/>
          <a:ext cx="3862264" cy="3385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just" defTabSz="1244600" rtl="0">
            <a:lnSpc>
              <a:spcPct val="90000"/>
            </a:lnSpc>
            <a:spcBef>
              <a:spcPct val="0"/>
            </a:spcBef>
            <a:spcAft>
              <a:spcPct val="35000"/>
            </a:spcAft>
          </a:pPr>
          <a:r>
            <a:rPr lang="tr-TR" sz="2800" kern="1200" dirty="0" smtClean="0"/>
            <a:t>İnternet bağımlılığı, sosyal medya bağımlılığı ve diğer teknoloji bağımlılıkları konusunda yapılan araştırmalar, sorunlu </a:t>
          </a:r>
          <a:r>
            <a:rPr lang="tr-TR" sz="2800" b="1" u="sng" kern="1200" dirty="0" smtClean="0"/>
            <a:t>teknoloji kullanımının gençlerin yaşamlarında birçok olumsuz sonuca</a:t>
          </a:r>
          <a:r>
            <a:rPr lang="tr-TR" sz="2800" b="1" u="none" kern="1200" dirty="0" smtClean="0"/>
            <a:t> </a:t>
          </a:r>
          <a:r>
            <a:rPr lang="tr-TR" sz="2800" kern="1200" dirty="0" smtClean="0"/>
            <a:t>sebep olabileceğini bildirmektedir.</a:t>
          </a:r>
          <a:endParaRPr lang="tr-TR" sz="2800" kern="1200" dirty="0"/>
        </a:p>
      </dsp:txBody>
      <dsp:txXfrm>
        <a:off x="429654" y="4010059"/>
        <a:ext cx="3862264" cy="3385501"/>
      </dsp:txXfrm>
    </dsp:sp>
    <dsp:sp modelId="{A059E34C-6F1B-453F-8EC5-DE85D8F25679}">
      <dsp:nvSpPr>
        <dsp:cNvPr id="0" name=""/>
        <dsp:cNvSpPr/>
      </dsp:nvSpPr>
      <dsp:spPr>
        <a:xfrm>
          <a:off x="3563189" y="2416882"/>
          <a:ext cx="728729" cy="728729"/>
        </a:xfrm>
        <a:prstGeom prst="triangle">
          <a:avLst>
            <a:gd name="adj" fmla="val 100000"/>
          </a:avLst>
        </a:prstGeom>
        <a:solidFill>
          <a:schemeClr val="accent6">
            <a:lumMod val="75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sp>
    <dsp:sp modelId="{FA37E81B-EB41-4DBC-B33E-3D88BED6870C}">
      <dsp:nvSpPr>
        <dsp:cNvPr id="0" name=""/>
        <dsp:cNvSpPr/>
      </dsp:nvSpPr>
      <dsp:spPr>
        <a:xfrm rot="5400000">
          <a:off x="5586982" y="1561849"/>
          <a:ext cx="2570989" cy="4278068"/>
        </a:xfrm>
        <a:prstGeom prst="corner">
          <a:avLst>
            <a:gd name="adj1" fmla="val 16120"/>
            <a:gd name="adj2" fmla="val 16110"/>
          </a:avLst>
        </a:prstGeom>
        <a:solidFill>
          <a:schemeClr val="accent1">
            <a:lumMod val="20000"/>
            <a:lumOff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374362-1913-4B90-8B41-917F132C5707}">
      <dsp:nvSpPr>
        <dsp:cNvPr id="0" name=""/>
        <dsp:cNvSpPr/>
      </dsp:nvSpPr>
      <dsp:spPr>
        <a:xfrm>
          <a:off x="5157820" y="2840070"/>
          <a:ext cx="3862264" cy="3385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just" defTabSz="1244600" rtl="0">
            <a:lnSpc>
              <a:spcPct val="90000"/>
            </a:lnSpc>
            <a:spcBef>
              <a:spcPct val="0"/>
            </a:spcBef>
            <a:spcAft>
              <a:spcPct val="35000"/>
            </a:spcAft>
          </a:pPr>
          <a:r>
            <a:rPr lang="tr-TR" sz="2800" kern="1200" dirty="0" smtClean="0"/>
            <a:t>Gençlerde fiziksel sorunlar, uyku kalitesinde azalma, kişilerarası ilişkilerde bozulmalar, akademik başarılarının düşmesi gibi birçok sorun görülebilmektedir.</a:t>
          </a:r>
          <a:endParaRPr lang="tr-TR" sz="2800" kern="1200" dirty="0"/>
        </a:p>
      </dsp:txBody>
      <dsp:txXfrm>
        <a:off x="5157820" y="2840070"/>
        <a:ext cx="3862264" cy="3385501"/>
      </dsp:txXfrm>
    </dsp:sp>
    <dsp:sp modelId="{F0627AEC-AD5D-43DF-931B-8B54575DB097}">
      <dsp:nvSpPr>
        <dsp:cNvPr id="0" name=""/>
        <dsp:cNvSpPr/>
      </dsp:nvSpPr>
      <dsp:spPr>
        <a:xfrm>
          <a:off x="8291355" y="1246893"/>
          <a:ext cx="728729" cy="728729"/>
        </a:xfrm>
        <a:prstGeom prst="triangle">
          <a:avLst>
            <a:gd name="adj" fmla="val 100000"/>
          </a:avLst>
        </a:prstGeom>
        <a:solidFill>
          <a:schemeClr val="tx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50245D-8DDA-46A9-BC05-99D0E6D3B302}">
      <dsp:nvSpPr>
        <dsp:cNvPr id="0" name=""/>
        <dsp:cNvSpPr/>
      </dsp:nvSpPr>
      <dsp:spPr>
        <a:xfrm rot="5400000">
          <a:off x="10315148" y="391859"/>
          <a:ext cx="2570989" cy="4278068"/>
        </a:xfrm>
        <a:prstGeom prst="corner">
          <a:avLst>
            <a:gd name="adj1" fmla="val 16120"/>
            <a:gd name="adj2" fmla="val 1611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sp>
    <dsp:sp modelId="{FEFF4ABC-4AA7-4D16-9942-949B3067C42E}">
      <dsp:nvSpPr>
        <dsp:cNvPr id="0" name=""/>
        <dsp:cNvSpPr/>
      </dsp:nvSpPr>
      <dsp:spPr>
        <a:xfrm>
          <a:off x="9885986" y="1670080"/>
          <a:ext cx="3862264" cy="33855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just" defTabSz="1244600" rtl="0">
            <a:lnSpc>
              <a:spcPct val="90000"/>
            </a:lnSpc>
            <a:spcBef>
              <a:spcPct val="0"/>
            </a:spcBef>
            <a:spcAft>
              <a:spcPct val="35000"/>
            </a:spcAft>
          </a:pPr>
          <a:r>
            <a:rPr lang="tr-TR" sz="2800" kern="1200" dirty="0" smtClean="0"/>
            <a:t>Gençler üzerindeki bu etkileri göz önüne alındığında, </a:t>
          </a:r>
          <a:r>
            <a:rPr lang="tr-TR" sz="2800" b="1" u="sng" kern="1200" dirty="0" smtClean="0"/>
            <a:t>teknoloji ve sosyal medya bağımlılığının önlenmesi</a:t>
          </a:r>
          <a:r>
            <a:rPr lang="tr-TR" sz="2800" b="1" u="none" kern="1200" dirty="0" smtClean="0"/>
            <a:t> </a:t>
          </a:r>
          <a:r>
            <a:rPr lang="tr-TR" sz="2800" kern="1200" dirty="0" smtClean="0"/>
            <a:t>oldukça önemlidir.</a:t>
          </a:r>
          <a:endParaRPr lang="tr-TR" sz="2800" kern="1200" dirty="0"/>
        </a:p>
      </dsp:txBody>
      <dsp:txXfrm>
        <a:off x="9885986" y="1670080"/>
        <a:ext cx="3862264" cy="338550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43AC-B049-4B2A-89A3-7C67BA13562B}">
      <dsp:nvSpPr>
        <dsp:cNvPr id="0" name=""/>
        <dsp:cNvSpPr/>
      </dsp:nvSpPr>
      <dsp:spPr>
        <a:xfrm>
          <a:off x="0" y="2283429"/>
          <a:ext cx="13753528" cy="2968461"/>
        </a:xfrm>
        <a:prstGeom prst="notchedRightArrow">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E6D45983-A312-4950-B86F-3847F1DC2B1F}">
      <dsp:nvSpPr>
        <dsp:cNvPr id="0" name=""/>
        <dsp:cNvSpPr/>
      </dsp:nvSpPr>
      <dsp:spPr>
        <a:xfrm>
          <a:off x="5439" y="0"/>
          <a:ext cx="2378326" cy="2968461"/>
        </a:xfrm>
        <a:prstGeom prst="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48920" tIns="248920" rIns="248920" bIns="248920" numCol="1" spcCol="1270" anchor="b" anchorCtr="0">
          <a:noAutofit/>
        </a:bodyPr>
        <a:lstStyle/>
        <a:p>
          <a:pPr lvl="0" algn="ctr" defTabSz="1555750" rtl="0">
            <a:lnSpc>
              <a:spcPct val="90000"/>
            </a:lnSpc>
            <a:spcBef>
              <a:spcPct val="0"/>
            </a:spcBef>
            <a:spcAft>
              <a:spcPct val="35000"/>
            </a:spcAft>
          </a:pPr>
          <a:r>
            <a:rPr lang="tr-TR" sz="3500" b="1" kern="1200" dirty="0" smtClean="0">
              <a:latin typeface="Times New Roman" panose="02020603050405020304" pitchFamily="18" charset="0"/>
              <a:cs typeface="Times New Roman" panose="02020603050405020304" pitchFamily="18" charset="0"/>
            </a:rPr>
            <a:t>Bireysel Faktörler</a:t>
          </a:r>
          <a:endParaRPr lang="tr-TR" sz="3500" kern="1200" dirty="0">
            <a:latin typeface="Times New Roman" panose="02020603050405020304" pitchFamily="18" charset="0"/>
            <a:cs typeface="Times New Roman" panose="02020603050405020304" pitchFamily="18" charset="0"/>
          </a:endParaRPr>
        </a:p>
      </dsp:txBody>
      <dsp:txXfrm>
        <a:off x="5439" y="0"/>
        <a:ext cx="2378326" cy="2968461"/>
      </dsp:txXfrm>
    </dsp:sp>
    <dsp:sp modelId="{254B53BA-3A68-437B-A405-F38CD5AC4C54}">
      <dsp:nvSpPr>
        <dsp:cNvPr id="0" name=""/>
        <dsp:cNvSpPr/>
      </dsp:nvSpPr>
      <dsp:spPr>
        <a:xfrm>
          <a:off x="823544" y="3339519"/>
          <a:ext cx="742115" cy="742115"/>
        </a:xfrm>
        <a:prstGeom prst="ellipse">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sp>
    <dsp:sp modelId="{FF58024A-FD9A-4E20-B83A-2E3036B1A11D}">
      <dsp:nvSpPr>
        <dsp:cNvPr id="0" name=""/>
        <dsp:cNvSpPr/>
      </dsp:nvSpPr>
      <dsp:spPr>
        <a:xfrm>
          <a:off x="2502682" y="4452692"/>
          <a:ext cx="2378326" cy="2968461"/>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48920" tIns="248920" rIns="248920" bIns="248920" numCol="1" spcCol="1270" anchor="t" anchorCtr="0">
          <a:noAutofit/>
        </a:bodyPr>
        <a:lstStyle/>
        <a:p>
          <a:pPr lvl="0" algn="ctr" defTabSz="1555750" rtl="0">
            <a:lnSpc>
              <a:spcPct val="90000"/>
            </a:lnSpc>
            <a:spcBef>
              <a:spcPct val="0"/>
            </a:spcBef>
            <a:spcAft>
              <a:spcPct val="35000"/>
            </a:spcAft>
          </a:pPr>
          <a:r>
            <a:rPr lang="tr-TR" sz="3500" b="1" kern="1200" dirty="0" smtClean="0">
              <a:latin typeface="Times New Roman" panose="02020603050405020304" pitchFamily="18" charset="0"/>
              <a:cs typeface="Times New Roman" panose="02020603050405020304" pitchFamily="18" charset="0"/>
            </a:rPr>
            <a:t>Akran Faktörü</a:t>
          </a:r>
          <a:endParaRPr lang="tr-TR" sz="3500" kern="1200" dirty="0">
            <a:latin typeface="Times New Roman" panose="02020603050405020304" pitchFamily="18" charset="0"/>
            <a:cs typeface="Times New Roman" panose="02020603050405020304" pitchFamily="18" charset="0"/>
          </a:endParaRPr>
        </a:p>
      </dsp:txBody>
      <dsp:txXfrm>
        <a:off x="2502682" y="4452692"/>
        <a:ext cx="2378326" cy="2968461"/>
      </dsp:txXfrm>
    </dsp:sp>
    <dsp:sp modelId="{9935D3B3-C4B6-4902-AF6A-14CF3F15139A}">
      <dsp:nvSpPr>
        <dsp:cNvPr id="0" name=""/>
        <dsp:cNvSpPr/>
      </dsp:nvSpPr>
      <dsp:spPr>
        <a:xfrm>
          <a:off x="3320787" y="3339519"/>
          <a:ext cx="742115" cy="742115"/>
        </a:xfrm>
        <a:prstGeom prst="ellipse">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 modelId="{32D98036-B8A6-498A-94BD-700AD29EE848}">
      <dsp:nvSpPr>
        <dsp:cNvPr id="0" name=""/>
        <dsp:cNvSpPr/>
      </dsp:nvSpPr>
      <dsp:spPr>
        <a:xfrm>
          <a:off x="4999924" y="0"/>
          <a:ext cx="2378326" cy="2968461"/>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48920" tIns="248920" rIns="248920" bIns="248920" numCol="1" spcCol="1270" anchor="b" anchorCtr="0">
          <a:noAutofit/>
        </a:bodyPr>
        <a:lstStyle/>
        <a:p>
          <a:pPr lvl="0" algn="ctr" defTabSz="1555750" rtl="0">
            <a:lnSpc>
              <a:spcPct val="90000"/>
            </a:lnSpc>
            <a:spcBef>
              <a:spcPct val="0"/>
            </a:spcBef>
            <a:spcAft>
              <a:spcPct val="35000"/>
            </a:spcAft>
          </a:pPr>
          <a:r>
            <a:rPr lang="tr-TR" sz="3500" b="1" kern="1200" dirty="0" smtClean="0">
              <a:latin typeface="Times New Roman" panose="02020603050405020304" pitchFamily="18" charset="0"/>
              <a:cs typeface="Times New Roman" panose="02020603050405020304" pitchFamily="18" charset="0"/>
            </a:rPr>
            <a:t>Aile Faktörü</a:t>
          </a:r>
          <a:endParaRPr lang="tr-TR" sz="3500" kern="1200" dirty="0">
            <a:latin typeface="Times New Roman" panose="02020603050405020304" pitchFamily="18" charset="0"/>
            <a:cs typeface="Times New Roman" panose="02020603050405020304" pitchFamily="18" charset="0"/>
          </a:endParaRPr>
        </a:p>
      </dsp:txBody>
      <dsp:txXfrm>
        <a:off x="4999924" y="0"/>
        <a:ext cx="2378326" cy="2968461"/>
      </dsp:txXfrm>
    </dsp:sp>
    <dsp:sp modelId="{A04768FC-207F-4192-80A5-D7503F3BD9B0}">
      <dsp:nvSpPr>
        <dsp:cNvPr id="0" name=""/>
        <dsp:cNvSpPr/>
      </dsp:nvSpPr>
      <dsp:spPr>
        <a:xfrm>
          <a:off x="5818029" y="3339519"/>
          <a:ext cx="742115" cy="742115"/>
        </a:xfrm>
        <a:prstGeom prst="ellipse">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 modelId="{1FF5C134-AB39-449C-A15B-DD20772BB8E0}">
      <dsp:nvSpPr>
        <dsp:cNvPr id="0" name=""/>
        <dsp:cNvSpPr/>
      </dsp:nvSpPr>
      <dsp:spPr>
        <a:xfrm>
          <a:off x="7497166" y="4452692"/>
          <a:ext cx="2378326" cy="2968461"/>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248920" tIns="248920" rIns="248920" bIns="248920" numCol="1" spcCol="1270" anchor="t" anchorCtr="0">
          <a:noAutofit/>
        </a:bodyPr>
        <a:lstStyle/>
        <a:p>
          <a:pPr lvl="0" algn="ctr" defTabSz="1555750" rtl="0">
            <a:lnSpc>
              <a:spcPct val="90000"/>
            </a:lnSpc>
            <a:spcBef>
              <a:spcPct val="0"/>
            </a:spcBef>
            <a:spcAft>
              <a:spcPct val="35000"/>
            </a:spcAft>
          </a:pPr>
          <a:r>
            <a:rPr lang="tr-TR" sz="3500" b="1" kern="1200" dirty="0" smtClean="0">
              <a:latin typeface="Times New Roman" panose="02020603050405020304" pitchFamily="18" charset="0"/>
              <a:cs typeface="Times New Roman" panose="02020603050405020304" pitchFamily="18" charset="0"/>
            </a:rPr>
            <a:t>Okul Faktörü</a:t>
          </a:r>
          <a:endParaRPr lang="tr-TR" sz="3500" kern="1200" dirty="0">
            <a:latin typeface="Times New Roman" panose="02020603050405020304" pitchFamily="18" charset="0"/>
            <a:cs typeface="Times New Roman" panose="02020603050405020304" pitchFamily="18" charset="0"/>
          </a:endParaRPr>
        </a:p>
      </dsp:txBody>
      <dsp:txXfrm>
        <a:off x="7497166" y="4452692"/>
        <a:ext cx="2378326" cy="2968461"/>
      </dsp:txXfrm>
    </dsp:sp>
    <dsp:sp modelId="{E6E12ADF-A1E8-4E93-BC44-3BB7AABC752B}">
      <dsp:nvSpPr>
        <dsp:cNvPr id="0" name=""/>
        <dsp:cNvSpPr/>
      </dsp:nvSpPr>
      <dsp:spPr>
        <a:xfrm>
          <a:off x="8315272" y="3339519"/>
          <a:ext cx="742115" cy="742115"/>
        </a:xfrm>
        <a:prstGeom prst="ellipse">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sp>
    <dsp:sp modelId="{FE81E49D-B65F-4ABB-9C2E-7BADC274CEB1}">
      <dsp:nvSpPr>
        <dsp:cNvPr id="0" name=""/>
        <dsp:cNvSpPr/>
      </dsp:nvSpPr>
      <dsp:spPr>
        <a:xfrm>
          <a:off x="9708058" y="0"/>
          <a:ext cx="2378326" cy="2968461"/>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48920" tIns="248920" rIns="248920" bIns="248920" numCol="1" spcCol="1270" anchor="b" anchorCtr="0">
          <a:noAutofit/>
        </a:bodyPr>
        <a:lstStyle/>
        <a:p>
          <a:pPr lvl="0" algn="ctr" defTabSz="1555750" rtl="0">
            <a:lnSpc>
              <a:spcPct val="90000"/>
            </a:lnSpc>
            <a:spcBef>
              <a:spcPct val="0"/>
            </a:spcBef>
            <a:spcAft>
              <a:spcPct val="35000"/>
            </a:spcAft>
          </a:pPr>
          <a:r>
            <a:rPr lang="tr-TR" sz="3500" b="1" kern="1200" dirty="0" smtClean="0">
              <a:latin typeface="Times New Roman" panose="02020603050405020304" pitchFamily="18" charset="0"/>
              <a:cs typeface="Times New Roman" panose="02020603050405020304" pitchFamily="18" charset="0"/>
            </a:rPr>
            <a:t>Çevresel Faktörler</a:t>
          </a:r>
          <a:endParaRPr lang="tr-TR" sz="3500" kern="1200" dirty="0">
            <a:latin typeface="Times New Roman" panose="02020603050405020304" pitchFamily="18" charset="0"/>
            <a:cs typeface="Times New Roman" panose="02020603050405020304" pitchFamily="18" charset="0"/>
          </a:endParaRPr>
        </a:p>
      </dsp:txBody>
      <dsp:txXfrm>
        <a:off x="9708058" y="0"/>
        <a:ext cx="2378326" cy="2968461"/>
      </dsp:txXfrm>
    </dsp:sp>
    <dsp:sp modelId="{D10D05B3-9EBE-4FB0-92AA-5578DDBCB51F}">
      <dsp:nvSpPr>
        <dsp:cNvPr id="0" name=""/>
        <dsp:cNvSpPr/>
      </dsp:nvSpPr>
      <dsp:spPr>
        <a:xfrm>
          <a:off x="10812514" y="3339519"/>
          <a:ext cx="742115" cy="742115"/>
        </a:xfrm>
        <a:prstGeom prst="ellipse">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3B9C5-EEAF-42E1-B42A-1D403F316CA3}">
      <dsp:nvSpPr>
        <dsp:cNvPr id="0" name=""/>
        <dsp:cNvSpPr/>
      </dsp:nvSpPr>
      <dsp:spPr>
        <a:xfrm>
          <a:off x="0" y="269509"/>
          <a:ext cx="12697494" cy="1216800"/>
        </a:xfrm>
        <a:prstGeom prst="round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tr-TR" sz="3200" b="0" kern="1200" dirty="0" smtClean="0"/>
            <a:t>Olayları algılama ve problem çözme becerileri</a:t>
          </a:r>
          <a:endParaRPr lang="tr-TR" sz="3200" b="0" kern="1200" dirty="0"/>
        </a:p>
      </dsp:txBody>
      <dsp:txXfrm>
        <a:off x="59399" y="328908"/>
        <a:ext cx="12578696" cy="1098002"/>
      </dsp:txXfrm>
    </dsp:sp>
    <dsp:sp modelId="{7EA2FBB9-D72A-415F-99C7-FD5444464FC6}">
      <dsp:nvSpPr>
        <dsp:cNvPr id="0" name=""/>
        <dsp:cNvSpPr/>
      </dsp:nvSpPr>
      <dsp:spPr>
        <a:xfrm>
          <a:off x="0" y="1673509"/>
          <a:ext cx="12697494" cy="1216800"/>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tr-TR" sz="3200" b="0" kern="1200" dirty="0" smtClean="0"/>
            <a:t>Madde kullanımına yönelik algı</a:t>
          </a:r>
          <a:endParaRPr lang="tr-TR" sz="3200" b="0" kern="1200" dirty="0"/>
        </a:p>
      </dsp:txBody>
      <dsp:txXfrm>
        <a:off x="59399" y="1732908"/>
        <a:ext cx="12578696" cy="1098002"/>
      </dsp:txXfrm>
    </dsp:sp>
    <dsp:sp modelId="{33199693-DAF6-4460-90B6-DB7ED4A6541F}">
      <dsp:nvSpPr>
        <dsp:cNvPr id="0" name=""/>
        <dsp:cNvSpPr/>
      </dsp:nvSpPr>
      <dsp:spPr>
        <a:xfrm>
          <a:off x="0" y="2983909"/>
          <a:ext cx="12697494" cy="1216800"/>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tr-TR" sz="3200" b="0" kern="1200" dirty="0" smtClean="0"/>
            <a:t>Yaşam becerileriyle ilgili sorunlar</a:t>
          </a:r>
          <a:endParaRPr lang="tr-TR" sz="3200" b="0" kern="1200" dirty="0"/>
        </a:p>
      </dsp:txBody>
      <dsp:txXfrm>
        <a:off x="59399" y="3043308"/>
        <a:ext cx="12578696" cy="1098002"/>
      </dsp:txXfrm>
    </dsp:sp>
    <dsp:sp modelId="{1CACE2A2-D988-415F-9B64-173222AAFE9A}">
      <dsp:nvSpPr>
        <dsp:cNvPr id="0" name=""/>
        <dsp:cNvSpPr/>
      </dsp:nvSpPr>
      <dsp:spPr>
        <a:xfrm>
          <a:off x="0" y="4481509"/>
          <a:ext cx="12697494" cy="1216800"/>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tr-TR" sz="3200" b="0" kern="1200" dirty="0" smtClean="0"/>
            <a:t>Agresiflik, olumsuz ruh hâli, çekingenlik veya </a:t>
          </a:r>
          <a:r>
            <a:rPr lang="tr-TR" sz="3200" b="0" kern="1200" dirty="0" err="1" smtClean="0"/>
            <a:t>dürtüsellik</a:t>
          </a:r>
          <a:endParaRPr lang="tr-TR" sz="3200" b="0" kern="1200" dirty="0"/>
        </a:p>
      </dsp:txBody>
      <dsp:txXfrm>
        <a:off x="59399" y="4540908"/>
        <a:ext cx="12578696" cy="1098002"/>
      </dsp:txXfrm>
    </dsp:sp>
    <dsp:sp modelId="{2E8B1E75-4510-4182-BE00-AE6C5C505592}">
      <dsp:nvSpPr>
        <dsp:cNvPr id="0" name=""/>
        <dsp:cNvSpPr/>
      </dsp:nvSpPr>
      <dsp:spPr>
        <a:xfrm>
          <a:off x="0" y="5885509"/>
          <a:ext cx="12697494" cy="1216800"/>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tr-TR" sz="3200" b="0" kern="1200" dirty="0" smtClean="0"/>
            <a:t>Psikolojik sağlamlık</a:t>
          </a:r>
          <a:endParaRPr lang="tr-TR" sz="3200" b="0" kern="1200" dirty="0"/>
        </a:p>
      </dsp:txBody>
      <dsp:txXfrm>
        <a:off x="59399" y="5944908"/>
        <a:ext cx="12578696"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FBC28-0085-44D6-B5E9-F43DC26E5B96}">
      <dsp:nvSpPr>
        <dsp:cNvPr id="0" name=""/>
        <dsp:cNvSpPr/>
      </dsp:nvSpPr>
      <dsp:spPr>
        <a:xfrm>
          <a:off x="1047716" y="0"/>
          <a:ext cx="11874119" cy="7776864"/>
        </a:xfrm>
        <a:prstGeom prst="rightArrow">
          <a:avLst/>
        </a:prstGeom>
        <a:solidFill>
          <a:schemeClr val="accent6">
            <a:lumMod val="40000"/>
            <a:lumOff val="6000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dsp:style>
    </dsp:sp>
    <dsp:sp modelId="{43612348-C171-404A-B427-B6A8452B7F6F}">
      <dsp:nvSpPr>
        <dsp:cNvPr id="0" name=""/>
        <dsp:cNvSpPr/>
      </dsp:nvSpPr>
      <dsp:spPr>
        <a:xfrm>
          <a:off x="7529" y="2333059"/>
          <a:ext cx="7235078" cy="3110745"/>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tr-TR" sz="3200" b="1" u="sng" kern="1200" dirty="0" smtClean="0">
              <a:solidFill>
                <a:schemeClr val="tx1"/>
              </a:solidFill>
            </a:rPr>
            <a:t>Madde bağımlılığı ve davranışsal bağımlılıklar</a:t>
          </a:r>
          <a:r>
            <a:rPr lang="tr-TR" sz="3200" b="1" u="none" kern="1200" dirty="0" smtClean="0">
              <a:solidFill>
                <a:schemeClr val="tx1"/>
              </a:solidFill>
            </a:rPr>
            <a:t> </a:t>
          </a:r>
          <a:r>
            <a:rPr lang="tr-TR" sz="3200" kern="1200" dirty="0" smtClean="0"/>
            <a:t>sadece </a:t>
          </a:r>
          <a:r>
            <a:rPr lang="tr-TR" sz="3600" b="1" u="sng" kern="1200" dirty="0" smtClean="0"/>
            <a:t>bir ülkenin değil; dünyanın sorunudur!</a:t>
          </a:r>
          <a:endParaRPr lang="tr-TR" sz="3600" b="1" u="sng" kern="1200" dirty="0"/>
        </a:p>
      </dsp:txBody>
      <dsp:txXfrm>
        <a:off x="159383" y="2484913"/>
        <a:ext cx="6931370" cy="2807037"/>
      </dsp:txXfrm>
    </dsp:sp>
    <dsp:sp modelId="{8E4900AB-9498-4ABE-A768-DD26B948C414}">
      <dsp:nvSpPr>
        <dsp:cNvPr id="0" name=""/>
        <dsp:cNvSpPr/>
      </dsp:nvSpPr>
      <dsp:spPr>
        <a:xfrm>
          <a:off x="7844908" y="2333059"/>
          <a:ext cx="6117114" cy="3110745"/>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tr-TR" sz="3600" b="1" u="sng" kern="1200" dirty="0" smtClean="0">
              <a:solidFill>
                <a:schemeClr val="tx1"/>
              </a:solidFill>
            </a:rPr>
            <a:t>Madde bağımlılığı ve davranışsal bağımlılıklar</a:t>
          </a:r>
          <a:r>
            <a:rPr lang="tr-TR" sz="3600" b="1" u="none" kern="1200" dirty="0" smtClean="0">
              <a:solidFill>
                <a:schemeClr val="tx1"/>
              </a:solidFill>
            </a:rPr>
            <a:t> </a:t>
          </a:r>
          <a:r>
            <a:rPr lang="tr-TR" sz="3200" b="1" u="none" kern="1200" dirty="0" smtClean="0">
              <a:solidFill>
                <a:schemeClr val="tx1"/>
              </a:solidFill>
            </a:rPr>
            <a:t>s</a:t>
          </a:r>
          <a:r>
            <a:rPr lang="tr-TR" sz="3200" kern="1200" dirty="0" smtClean="0"/>
            <a:t>adece bir ülkenin uygulamaya koyacağı önlemlerle değil, </a:t>
          </a:r>
          <a:r>
            <a:rPr lang="tr-TR" sz="3600" b="1" u="sng" kern="1200" dirty="0" smtClean="0"/>
            <a:t>ulusların işbirliği içerisinde çözebileceği</a:t>
          </a:r>
          <a:r>
            <a:rPr lang="tr-TR" sz="3600" b="1" u="none" kern="1200" dirty="0" smtClean="0"/>
            <a:t> </a:t>
          </a:r>
          <a:r>
            <a:rPr lang="tr-TR" sz="3200" kern="1200" dirty="0" smtClean="0"/>
            <a:t>bir sorundur.</a:t>
          </a:r>
          <a:endParaRPr lang="tr-TR" sz="3200" kern="1200" dirty="0"/>
        </a:p>
      </dsp:txBody>
      <dsp:txXfrm>
        <a:off x="7996762" y="2484913"/>
        <a:ext cx="5813406" cy="280703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69909-5B09-437C-A28F-E0128BEACB56}">
      <dsp:nvSpPr>
        <dsp:cNvPr id="0" name=""/>
        <dsp:cNvSpPr/>
      </dsp:nvSpPr>
      <dsp:spPr>
        <a:xfrm>
          <a:off x="0" y="0"/>
          <a:ext cx="12101845" cy="889200"/>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44780" tIns="144780" rIns="144780" bIns="144780" numCol="1" spcCol="1270" anchor="ctr" anchorCtr="0">
          <a:noAutofit/>
        </a:bodyPr>
        <a:lstStyle/>
        <a:p>
          <a:pPr lvl="0" algn="ctr" defTabSz="1689100" rtl="0">
            <a:lnSpc>
              <a:spcPct val="90000"/>
            </a:lnSpc>
            <a:spcBef>
              <a:spcPct val="0"/>
            </a:spcBef>
            <a:spcAft>
              <a:spcPct val="35000"/>
            </a:spcAft>
          </a:pPr>
          <a:r>
            <a:rPr lang="tr-TR" sz="3800" b="1" kern="1200" dirty="0" smtClean="0"/>
            <a:t>Belki kullanabilirim</a:t>
          </a:r>
          <a:endParaRPr lang="tr-TR" sz="3800" kern="1200" dirty="0"/>
        </a:p>
      </dsp:txBody>
      <dsp:txXfrm>
        <a:off x="43407" y="43407"/>
        <a:ext cx="12015031" cy="802386"/>
      </dsp:txXfrm>
    </dsp:sp>
    <dsp:sp modelId="{5C3D6653-56B1-4ED5-9623-3BF8795CE922}">
      <dsp:nvSpPr>
        <dsp:cNvPr id="0" name=""/>
        <dsp:cNvSpPr/>
      </dsp:nvSpPr>
      <dsp:spPr>
        <a:xfrm>
          <a:off x="0" y="960610"/>
          <a:ext cx="12101845" cy="889200"/>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rtl="0">
            <a:lnSpc>
              <a:spcPct val="90000"/>
            </a:lnSpc>
            <a:spcBef>
              <a:spcPct val="0"/>
            </a:spcBef>
            <a:spcAft>
              <a:spcPct val="35000"/>
            </a:spcAft>
          </a:pPr>
          <a:r>
            <a:rPr lang="tr-TR" sz="3800" b="1" kern="1200" smtClean="0"/>
            <a:t>Korku ve merak</a:t>
          </a:r>
          <a:endParaRPr lang="tr-TR" sz="3800" kern="1200"/>
        </a:p>
      </dsp:txBody>
      <dsp:txXfrm>
        <a:off x="43407" y="1004017"/>
        <a:ext cx="12015031" cy="802386"/>
      </dsp:txXfrm>
    </dsp:sp>
    <dsp:sp modelId="{9B986D6B-2C37-49D3-8EA9-5413305CA8AD}">
      <dsp:nvSpPr>
        <dsp:cNvPr id="0" name=""/>
        <dsp:cNvSpPr/>
      </dsp:nvSpPr>
      <dsp:spPr>
        <a:xfrm>
          <a:off x="0" y="2073901"/>
          <a:ext cx="12101845" cy="889200"/>
        </a:xfrm>
        <a:prstGeom prst="round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44780" tIns="144780" rIns="144780" bIns="144780" numCol="1" spcCol="1270" anchor="ctr" anchorCtr="0">
          <a:noAutofit/>
        </a:bodyPr>
        <a:lstStyle/>
        <a:p>
          <a:pPr lvl="0" algn="ctr" defTabSz="1689100" rtl="0">
            <a:lnSpc>
              <a:spcPct val="90000"/>
            </a:lnSpc>
            <a:spcBef>
              <a:spcPct val="0"/>
            </a:spcBef>
            <a:spcAft>
              <a:spcPct val="35000"/>
            </a:spcAft>
          </a:pPr>
          <a:r>
            <a:rPr lang="tr-TR" sz="3800" b="1" kern="1200" dirty="0" smtClean="0"/>
            <a:t>Bir kereden bir şey olmaz</a:t>
          </a:r>
          <a:endParaRPr lang="tr-TR" sz="3800" kern="1200" dirty="0"/>
        </a:p>
      </dsp:txBody>
      <dsp:txXfrm>
        <a:off x="43407" y="2117308"/>
        <a:ext cx="12015031" cy="802386"/>
      </dsp:txXfrm>
    </dsp:sp>
    <dsp:sp modelId="{4D12FC4A-0112-40B0-A2F7-F9D63A971601}">
      <dsp:nvSpPr>
        <dsp:cNvPr id="0" name=""/>
        <dsp:cNvSpPr/>
      </dsp:nvSpPr>
      <dsp:spPr>
        <a:xfrm>
          <a:off x="0" y="3044257"/>
          <a:ext cx="12101845" cy="889200"/>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4780" tIns="144780" rIns="144780" bIns="144780" numCol="1" spcCol="1270" anchor="ctr" anchorCtr="0">
          <a:noAutofit/>
        </a:bodyPr>
        <a:lstStyle/>
        <a:p>
          <a:pPr lvl="0" algn="ctr" defTabSz="1689100" rtl="0">
            <a:lnSpc>
              <a:spcPct val="90000"/>
            </a:lnSpc>
            <a:spcBef>
              <a:spcPct val="0"/>
            </a:spcBef>
            <a:spcAft>
              <a:spcPct val="35000"/>
            </a:spcAft>
          </a:pPr>
          <a:r>
            <a:rPr lang="tr-TR" sz="3800" b="1" kern="1200" dirty="0" smtClean="0"/>
            <a:t>Bir daha asla</a:t>
          </a:r>
          <a:endParaRPr lang="tr-TR" sz="3800" kern="1200" dirty="0"/>
        </a:p>
      </dsp:txBody>
      <dsp:txXfrm>
        <a:off x="43407" y="3087664"/>
        <a:ext cx="12015031" cy="802386"/>
      </dsp:txXfrm>
    </dsp:sp>
    <dsp:sp modelId="{F725BB9F-AB72-48E0-B32B-D3227AEDEFC9}">
      <dsp:nvSpPr>
        <dsp:cNvPr id="0" name=""/>
        <dsp:cNvSpPr/>
      </dsp:nvSpPr>
      <dsp:spPr>
        <a:xfrm>
          <a:off x="0" y="4071181"/>
          <a:ext cx="12101845" cy="889200"/>
        </a:xfrm>
        <a:prstGeom prst="round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44780" tIns="144780" rIns="144780" bIns="144780" numCol="1" spcCol="1270" anchor="ctr" anchorCtr="0">
          <a:noAutofit/>
        </a:bodyPr>
        <a:lstStyle/>
        <a:p>
          <a:pPr lvl="0" algn="ctr" defTabSz="1689100" rtl="0">
            <a:lnSpc>
              <a:spcPct val="90000"/>
            </a:lnSpc>
            <a:spcBef>
              <a:spcPct val="0"/>
            </a:spcBef>
            <a:spcAft>
              <a:spcPct val="35000"/>
            </a:spcAft>
          </a:pPr>
          <a:r>
            <a:rPr lang="tr-TR" sz="3800" b="1" kern="1200" dirty="0" smtClean="0"/>
            <a:t>Ben bağımlı olmam</a:t>
          </a:r>
          <a:endParaRPr lang="tr-TR" sz="3800" kern="1200" dirty="0"/>
        </a:p>
      </dsp:txBody>
      <dsp:txXfrm>
        <a:off x="43407" y="4114588"/>
        <a:ext cx="12015031" cy="802386"/>
      </dsp:txXfrm>
    </dsp:sp>
    <dsp:sp modelId="{EB1A2C3F-435C-4C3A-964D-67D0E7D01CB3}">
      <dsp:nvSpPr>
        <dsp:cNvPr id="0" name=""/>
        <dsp:cNvSpPr/>
      </dsp:nvSpPr>
      <dsp:spPr>
        <a:xfrm>
          <a:off x="0" y="5069821"/>
          <a:ext cx="12101845" cy="889200"/>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44780" tIns="144780" rIns="144780" bIns="144780" numCol="1" spcCol="1270" anchor="ctr" anchorCtr="0">
          <a:noAutofit/>
        </a:bodyPr>
        <a:lstStyle/>
        <a:p>
          <a:pPr lvl="0" algn="ctr" defTabSz="1689100" rtl="0">
            <a:lnSpc>
              <a:spcPct val="90000"/>
            </a:lnSpc>
            <a:spcBef>
              <a:spcPct val="0"/>
            </a:spcBef>
            <a:spcAft>
              <a:spcPct val="35000"/>
            </a:spcAft>
          </a:pPr>
          <a:r>
            <a:rPr lang="tr-TR" sz="3800" b="1" kern="1200" dirty="0" smtClean="0">
              <a:latin typeface="Times New Roman" pitchFamily="18" charset="0"/>
              <a:cs typeface="Times New Roman" pitchFamily="18" charset="0"/>
            </a:rPr>
            <a:t>İstersem bırakırım</a:t>
          </a:r>
          <a:endParaRPr lang="tr-TR" sz="3800" b="1" kern="1200" dirty="0">
            <a:latin typeface="Times New Roman" pitchFamily="18" charset="0"/>
            <a:cs typeface="Times New Roman" pitchFamily="18" charset="0"/>
          </a:endParaRPr>
        </a:p>
      </dsp:txBody>
      <dsp:txXfrm>
        <a:off x="43407" y="5113228"/>
        <a:ext cx="12015031" cy="802386"/>
      </dsp:txXfrm>
    </dsp:sp>
    <dsp:sp modelId="{45FB9F73-201A-41B4-8611-0D9238CE8B73}">
      <dsp:nvSpPr>
        <dsp:cNvPr id="0" name=""/>
        <dsp:cNvSpPr/>
      </dsp:nvSpPr>
      <dsp:spPr>
        <a:xfrm>
          <a:off x="0" y="6068461"/>
          <a:ext cx="12101845" cy="889200"/>
        </a:xfrm>
        <a:prstGeom prst="round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44780" tIns="144780" rIns="144780" bIns="144780" numCol="1" spcCol="1270" anchor="ctr" anchorCtr="0">
          <a:noAutofit/>
        </a:bodyPr>
        <a:lstStyle/>
        <a:p>
          <a:pPr lvl="0" algn="ctr" defTabSz="1689100" rtl="0">
            <a:lnSpc>
              <a:spcPct val="90000"/>
            </a:lnSpc>
            <a:spcBef>
              <a:spcPct val="0"/>
            </a:spcBef>
            <a:spcAft>
              <a:spcPct val="35000"/>
            </a:spcAft>
          </a:pPr>
          <a:r>
            <a:rPr lang="tr-TR" sz="3800" b="1" kern="1200" dirty="0" smtClean="0"/>
            <a:t>Bıraktım bir daha başlamam</a:t>
          </a:r>
          <a:endParaRPr lang="tr-TR" sz="3800" kern="1200" dirty="0"/>
        </a:p>
      </dsp:txBody>
      <dsp:txXfrm>
        <a:off x="43407" y="6111868"/>
        <a:ext cx="12015031" cy="80238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5D3D8-55A9-4318-983E-22456548A056}">
      <dsp:nvSpPr>
        <dsp:cNvPr id="0" name=""/>
        <dsp:cNvSpPr/>
      </dsp:nvSpPr>
      <dsp:spPr>
        <a:xfrm>
          <a:off x="5321868" y="-11545"/>
          <a:ext cx="2389711" cy="1095093"/>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dirty="0" smtClean="0">
              <a:effectLst/>
            </a:rPr>
            <a:t>Bir kereden bir şey olmaz</a:t>
          </a:r>
          <a:endParaRPr lang="tr-TR" sz="2400" b="1" kern="1200" dirty="0">
            <a:effectLst/>
          </a:endParaRPr>
        </a:p>
      </dsp:txBody>
      <dsp:txXfrm>
        <a:off x="5375326" y="41913"/>
        <a:ext cx="2282795" cy="988177"/>
      </dsp:txXfrm>
    </dsp:sp>
    <dsp:sp modelId="{EC3FDF49-6D84-4F24-80ED-ACFECD87B0C9}">
      <dsp:nvSpPr>
        <dsp:cNvPr id="0" name=""/>
        <dsp:cNvSpPr/>
      </dsp:nvSpPr>
      <dsp:spPr>
        <a:xfrm>
          <a:off x="2428899" y="536001"/>
          <a:ext cx="8175648" cy="8175648"/>
        </a:xfrm>
        <a:custGeom>
          <a:avLst/>
          <a:gdLst/>
          <a:ahLst/>
          <a:cxnLst/>
          <a:rect l="0" t="0" r="0" b="0"/>
          <a:pathLst>
            <a:path>
              <a:moveTo>
                <a:pt x="5402708" y="217244"/>
              </a:moveTo>
              <a:arcTo wR="4087824" hR="4087824" stAng="17325796" swAng="31873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56543B6-6EFC-4B7F-B8E9-2673291138BF}">
      <dsp:nvSpPr>
        <dsp:cNvPr id="0" name=""/>
        <dsp:cNvSpPr/>
      </dsp:nvSpPr>
      <dsp:spPr>
        <a:xfrm>
          <a:off x="7949471" y="944824"/>
          <a:ext cx="2389711" cy="1095093"/>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dirty="0" smtClean="0">
              <a:effectLst/>
            </a:rPr>
            <a:t>Bir kereden başka asla!</a:t>
          </a:r>
          <a:endParaRPr lang="tr-TR" sz="2400" b="1" kern="1200" dirty="0">
            <a:effectLst/>
          </a:endParaRPr>
        </a:p>
      </dsp:txBody>
      <dsp:txXfrm>
        <a:off x="8002929" y="998282"/>
        <a:ext cx="2282795" cy="988177"/>
      </dsp:txXfrm>
    </dsp:sp>
    <dsp:sp modelId="{8FC3D095-B8E0-411B-A1B0-365A3D63C6F1}">
      <dsp:nvSpPr>
        <dsp:cNvPr id="0" name=""/>
        <dsp:cNvSpPr/>
      </dsp:nvSpPr>
      <dsp:spPr>
        <a:xfrm>
          <a:off x="2428899" y="536001"/>
          <a:ext cx="8175648" cy="8175648"/>
        </a:xfrm>
        <a:custGeom>
          <a:avLst/>
          <a:gdLst/>
          <a:ahLst/>
          <a:cxnLst/>
          <a:rect l="0" t="0" r="0" b="0"/>
          <a:pathLst>
            <a:path>
              <a:moveTo>
                <a:pt x="7437542" y="1744815"/>
              </a:moveTo>
              <a:arcTo wR="4087824" hR="4087824" stAng="19501715" swAng="76940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45D5ACB-CEE3-4A7E-A846-1CE2D4A0CA06}">
      <dsp:nvSpPr>
        <dsp:cNvPr id="0" name=""/>
        <dsp:cNvSpPr/>
      </dsp:nvSpPr>
      <dsp:spPr>
        <a:xfrm>
          <a:off x="9347589" y="3366435"/>
          <a:ext cx="2389711" cy="1095093"/>
        </a:xfrm>
        <a:prstGeom prst="round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dirty="0" smtClean="0">
              <a:effectLst/>
            </a:rPr>
            <a:t>Ben bağımlı olmam!</a:t>
          </a:r>
          <a:endParaRPr lang="tr-TR" sz="2400" b="1" kern="1200" dirty="0">
            <a:effectLst/>
          </a:endParaRPr>
        </a:p>
      </dsp:txBody>
      <dsp:txXfrm>
        <a:off x="9401047" y="3419893"/>
        <a:ext cx="2282795" cy="988177"/>
      </dsp:txXfrm>
    </dsp:sp>
    <dsp:sp modelId="{10B38A5D-9A1E-4861-8510-718A727E20D2}">
      <dsp:nvSpPr>
        <dsp:cNvPr id="0" name=""/>
        <dsp:cNvSpPr/>
      </dsp:nvSpPr>
      <dsp:spPr>
        <a:xfrm>
          <a:off x="2428899" y="536001"/>
          <a:ext cx="8175648" cy="8175648"/>
        </a:xfrm>
        <a:custGeom>
          <a:avLst/>
          <a:gdLst/>
          <a:ahLst/>
          <a:cxnLst/>
          <a:rect l="0" t="0" r="0" b="0"/>
          <a:pathLst>
            <a:path>
              <a:moveTo>
                <a:pt x="8171941" y="4261874"/>
              </a:moveTo>
              <a:arcTo wR="4087824" hR="4087824" stAng="21746416" swAng="85899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C4F92EB-2601-4299-A52C-0340E8A65105}">
      <dsp:nvSpPr>
        <dsp:cNvPr id="0" name=""/>
        <dsp:cNvSpPr/>
      </dsp:nvSpPr>
      <dsp:spPr>
        <a:xfrm>
          <a:off x="8862027" y="6120190"/>
          <a:ext cx="2389711" cy="1095093"/>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dirty="0" smtClean="0">
              <a:effectLst/>
            </a:rPr>
            <a:t>İstersem bırakırım</a:t>
          </a:r>
          <a:endParaRPr lang="tr-TR" sz="2400" b="1" kern="1200" dirty="0">
            <a:effectLst/>
          </a:endParaRPr>
        </a:p>
      </dsp:txBody>
      <dsp:txXfrm>
        <a:off x="8915485" y="6173648"/>
        <a:ext cx="2282795" cy="988177"/>
      </dsp:txXfrm>
    </dsp:sp>
    <dsp:sp modelId="{BED37365-C129-4FC1-9BF7-FBAA1038C79E}">
      <dsp:nvSpPr>
        <dsp:cNvPr id="0" name=""/>
        <dsp:cNvSpPr/>
      </dsp:nvSpPr>
      <dsp:spPr>
        <a:xfrm>
          <a:off x="2428899" y="536001"/>
          <a:ext cx="8175648" cy="8175648"/>
        </a:xfrm>
        <a:custGeom>
          <a:avLst/>
          <a:gdLst/>
          <a:ahLst/>
          <a:cxnLst/>
          <a:rect l="0" t="0" r="0" b="0"/>
          <a:pathLst>
            <a:path>
              <a:moveTo>
                <a:pt x="7115984" y="6833830"/>
              </a:moveTo>
              <a:arcTo wR="4087824" hR="4087824" stAng="2532149" swAng="51716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7D0EFF4-6469-4D9C-A711-9BA62D3505DF}">
      <dsp:nvSpPr>
        <dsp:cNvPr id="0" name=""/>
        <dsp:cNvSpPr/>
      </dsp:nvSpPr>
      <dsp:spPr>
        <a:xfrm>
          <a:off x="6719986" y="7917577"/>
          <a:ext cx="2389711" cy="1095093"/>
        </a:xfrm>
        <a:prstGeom prst="round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dirty="0" smtClean="0">
              <a:effectLst/>
            </a:rPr>
            <a:t>Bu meret bırakılmaz ki!</a:t>
          </a:r>
          <a:endParaRPr lang="tr-TR" sz="2400" b="1" kern="1200" dirty="0">
            <a:effectLst/>
          </a:endParaRPr>
        </a:p>
      </dsp:txBody>
      <dsp:txXfrm>
        <a:off x="6773444" y="7971035"/>
        <a:ext cx="2282795" cy="988177"/>
      </dsp:txXfrm>
    </dsp:sp>
    <dsp:sp modelId="{A73F6C07-C5DD-4DAC-9DC4-5F5AF8D8E60D}">
      <dsp:nvSpPr>
        <dsp:cNvPr id="0" name=""/>
        <dsp:cNvSpPr/>
      </dsp:nvSpPr>
      <dsp:spPr>
        <a:xfrm>
          <a:off x="2428899" y="536001"/>
          <a:ext cx="8175648" cy="8175648"/>
        </a:xfrm>
        <a:custGeom>
          <a:avLst/>
          <a:gdLst/>
          <a:ahLst/>
          <a:cxnLst/>
          <a:rect l="0" t="0" r="0" b="0"/>
          <a:pathLst>
            <a:path>
              <a:moveTo>
                <a:pt x="4209847" y="8173826"/>
              </a:moveTo>
              <a:arcTo wR="4087824" hR="4087824" stAng="5297367" swAng="20526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7AB75D2-836B-4CC8-ADEF-68EF9BDE5828}">
      <dsp:nvSpPr>
        <dsp:cNvPr id="0" name=""/>
        <dsp:cNvSpPr/>
      </dsp:nvSpPr>
      <dsp:spPr>
        <a:xfrm>
          <a:off x="3923750" y="7917577"/>
          <a:ext cx="2389711" cy="1095093"/>
        </a:xfrm>
        <a:prstGeom prst="round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dirty="0" smtClean="0">
              <a:effectLst/>
            </a:rPr>
            <a:t>Bırakmak zorundayım</a:t>
          </a:r>
          <a:endParaRPr lang="tr-TR" sz="2400" b="1" kern="1200" dirty="0">
            <a:effectLst/>
          </a:endParaRPr>
        </a:p>
      </dsp:txBody>
      <dsp:txXfrm>
        <a:off x="3977208" y="7971035"/>
        <a:ext cx="2282795" cy="988177"/>
      </dsp:txXfrm>
    </dsp:sp>
    <dsp:sp modelId="{B49AE999-7F5F-48F7-BFB8-9796178BEA13}">
      <dsp:nvSpPr>
        <dsp:cNvPr id="0" name=""/>
        <dsp:cNvSpPr/>
      </dsp:nvSpPr>
      <dsp:spPr>
        <a:xfrm>
          <a:off x="2428899" y="536001"/>
          <a:ext cx="8175648" cy="8175648"/>
        </a:xfrm>
        <a:custGeom>
          <a:avLst/>
          <a:gdLst/>
          <a:ahLst/>
          <a:cxnLst/>
          <a:rect l="0" t="0" r="0" b="0"/>
          <a:pathLst>
            <a:path>
              <a:moveTo>
                <a:pt x="1505405" y="7256643"/>
              </a:moveTo>
              <a:arcTo wR="4087824" hR="4087824" stAng="7750692" swAng="51716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1A5BEBD-4E24-4FFD-9F42-31542081BDEE}">
      <dsp:nvSpPr>
        <dsp:cNvPr id="0" name=""/>
        <dsp:cNvSpPr/>
      </dsp:nvSpPr>
      <dsp:spPr>
        <a:xfrm>
          <a:off x="1781708" y="6120190"/>
          <a:ext cx="2389711" cy="1095093"/>
        </a:xfrm>
        <a:prstGeom prst="round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dirty="0" smtClean="0">
              <a:effectLst/>
            </a:rPr>
            <a:t>Artık bırakacağım</a:t>
          </a:r>
          <a:endParaRPr lang="tr-TR" sz="2400" b="1" kern="1200" dirty="0">
            <a:effectLst/>
          </a:endParaRPr>
        </a:p>
      </dsp:txBody>
      <dsp:txXfrm>
        <a:off x="1835166" y="6173648"/>
        <a:ext cx="2282795" cy="988177"/>
      </dsp:txXfrm>
    </dsp:sp>
    <dsp:sp modelId="{AE407F77-621A-4322-9889-529F7B7655B9}">
      <dsp:nvSpPr>
        <dsp:cNvPr id="0" name=""/>
        <dsp:cNvSpPr/>
      </dsp:nvSpPr>
      <dsp:spPr>
        <a:xfrm>
          <a:off x="2428899" y="536001"/>
          <a:ext cx="8175648" cy="8175648"/>
        </a:xfrm>
        <a:custGeom>
          <a:avLst/>
          <a:gdLst/>
          <a:ahLst/>
          <a:cxnLst/>
          <a:rect l="0" t="0" r="0" b="0"/>
          <a:pathLst>
            <a:path>
              <a:moveTo>
                <a:pt x="173581" y="5266386"/>
              </a:moveTo>
              <a:arcTo wR="4087824" hR="4087824" stAng="9794590" swAng="85899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D274A4B-2B98-4534-B9B6-EC3A4259D3EC}">
      <dsp:nvSpPr>
        <dsp:cNvPr id="0" name=""/>
        <dsp:cNvSpPr/>
      </dsp:nvSpPr>
      <dsp:spPr>
        <a:xfrm>
          <a:off x="1296147" y="3366435"/>
          <a:ext cx="2389711" cy="1095093"/>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dirty="0" smtClean="0">
              <a:effectLst/>
            </a:rPr>
            <a:t>İstersem bırakırım</a:t>
          </a:r>
          <a:endParaRPr lang="tr-TR" sz="2400" b="1" kern="1200" dirty="0">
            <a:effectLst/>
          </a:endParaRPr>
        </a:p>
      </dsp:txBody>
      <dsp:txXfrm>
        <a:off x="1349605" y="3419893"/>
        <a:ext cx="2282795" cy="988177"/>
      </dsp:txXfrm>
    </dsp:sp>
    <dsp:sp modelId="{8D3B6D1E-31B5-481F-9682-D7F3CB1D7D5C}">
      <dsp:nvSpPr>
        <dsp:cNvPr id="0" name=""/>
        <dsp:cNvSpPr/>
      </dsp:nvSpPr>
      <dsp:spPr>
        <a:xfrm>
          <a:off x="2428899" y="536001"/>
          <a:ext cx="8175648" cy="8175648"/>
        </a:xfrm>
        <a:custGeom>
          <a:avLst/>
          <a:gdLst/>
          <a:ahLst/>
          <a:cxnLst/>
          <a:rect l="0" t="0" r="0" b="0"/>
          <a:pathLst>
            <a:path>
              <a:moveTo>
                <a:pt x="301627" y="2546713"/>
              </a:moveTo>
              <a:arcTo wR="4087824" hR="4087824" stAng="12128880" swAng="76940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6ABB309-E1A8-4BB6-B601-311C668D5BFE}">
      <dsp:nvSpPr>
        <dsp:cNvPr id="0" name=""/>
        <dsp:cNvSpPr/>
      </dsp:nvSpPr>
      <dsp:spPr>
        <a:xfrm>
          <a:off x="2694265" y="944824"/>
          <a:ext cx="2389711" cy="1095093"/>
        </a:xfrm>
        <a:prstGeom prst="round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b="1" kern="1200" dirty="0" smtClean="0">
              <a:effectLst/>
            </a:rPr>
            <a:t>Bıraktım bir daha başlamam</a:t>
          </a:r>
          <a:endParaRPr lang="tr-TR" sz="2400" b="1" kern="1200" dirty="0">
            <a:effectLst/>
          </a:endParaRPr>
        </a:p>
      </dsp:txBody>
      <dsp:txXfrm>
        <a:off x="2747723" y="998282"/>
        <a:ext cx="2282795" cy="988177"/>
      </dsp:txXfrm>
    </dsp:sp>
    <dsp:sp modelId="{74DE2E65-68B4-4DA0-9EDE-6150C77FC725}">
      <dsp:nvSpPr>
        <dsp:cNvPr id="0" name=""/>
        <dsp:cNvSpPr/>
      </dsp:nvSpPr>
      <dsp:spPr>
        <a:xfrm>
          <a:off x="2428899" y="536001"/>
          <a:ext cx="8175648" cy="8175648"/>
        </a:xfrm>
        <a:custGeom>
          <a:avLst/>
          <a:gdLst/>
          <a:ahLst/>
          <a:cxnLst/>
          <a:rect l="0" t="0" r="0" b="0"/>
          <a:pathLst>
            <a:path>
              <a:moveTo>
                <a:pt x="2420241" y="355603"/>
              </a:moveTo>
              <a:arcTo wR="4087824" hR="4087824" stAng="14755474" swAng="31873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07CB5-6FA1-4357-803F-40969069DAE2}">
      <dsp:nvSpPr>
        <dsp:cNvPr id="0" name=""/>
        <dsp:cNvSpPr/>
      </dsp:nvSpPr>
      <dsp:spPr>
        <a:xfrm>
          <a:off x="0" y="3864"/>
          <a:ext cx="8001000" cy="903496"/>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r-TR" sz="2800" b="1" kern="1200" dirty="0" smtClean="0"/>
            <a:t>Sosyal Çevre ve Akran Baskısı</a:t>
          </a:r>
          <a:endParaRPr lang="tr-TR" sz="2800" b="1" kern="1200" dirty="0"/>
        </a:p>
      </dsp:txBody>
      <dsp:txXfrm>
        <a:off x="26462" y="30326"/>
        <a:ext cx="7948076" cy="850572"/>
      </dsp:txXfrm>
    </dsp:sp>
    <dsp:sp modelId="{B97393D3-2731-49BF-BD12-D1EBD36EBA3E}">
      <dsp:nvSpPr>
        <dsp:cNvPr id="0" name=""/>
        <dsp:cNvSpPr/>
      </dsp:nvSpPr>
      <dsp:spPr>
        <a:xfrm rot="5400000">
          <a:off x="3831094" y="929948"/>
          <a:ext cx="338811" cy="406573"/>
        </a:xfrm>
        <a:prstGeom prst="rightArrow">
          <a:avLst>
            <a:gd name="adj1" fmla="val 60000"/>
            <a:gd name="adj2" fmla="val 5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tr-TR" sz="1800" b="1" kern="1200"/>
        </a:p>
      </dsp:txBody>
      <dsp:txXfrm rot="-5400000">
        <a:off x="3878529" y="963829"/>
        <a:ext cx="243943" cy="237168"/>
      </dsp:txXfrm>
    </dsp:sp>
    <dsp:sp modelId="{937CD103-BF40-45B4-B603-B270F3F50203}">
      <dsp:nvSpPr>
        <dsp:cNvPr id="0" name=""/>
        <dsp:cNvSpPr/>
      </dsp:nvSpPr>
      <dsp:spPr>
        <a:xfrm>
          <a:off x="0" y="1359108"/>
          <a:ext cx="8001000" cy="903496"/>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nb-NO" sz="2800" b="1" kern="1200" dirty="0" smtClean="0"/>
            <a:t>Merak ve İlk Deneme</a:t>
          </a:r>
          <a:endParaRPr lang="tr-TR" sz="2800" b="1" kern="1200" dirty="0"/>
        </a:p>
      </dsp:txBody>
      <dsp:txXfrm>
        <a:off x="26462" y="1385570"/>
        <a:ext cx="7948076" cy="850572"/>
      </dsp:txXfrm>
    </dsp:sp>
    <dsp:sp modelId="{1B97C281-EA36-43AF-B6F3-FC1BF18598A1}">
      <dsp:nvSpPr>
        <dsp:cNvPr id="0" name=""/>
        <dsp:cNvSpPr/>
      </dsp:nvSpPr>
      <dsp:spPr>
        <a:xfrm rot="5400000">
          <a:off x="3831094" y="2285192"/>
          <a:ext cx="338811" cy="406573"/>
        </a:xfrm>
        <a:prstGeom prst="rightArrow">
          <a:avLst>
            <a:gd name="adj1" fmla="val 60000"/>
            <a:gd name="adj2" fmla="val 5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tr-TR" sz="1800" b="1" kern="1200"/>
        </a:p>
      </dsp:txBody>
      <dsp:txXfrm rot="-5400000">
        <a:off x="3878529" y="2319073"/>
        <a:ext cx="243943" cy="237168"/>
      </dsp:txXfrm>
    </dsp:sp>
    <dsp:sp modelId="{05E31015-BBFB-4F56-B37D-16BC6F252E0C}">
      <dsp:nvSpPr>
        <dsp:cNvPr id="0" name=""/>
        <dsp:cNvSpPr/>
      </dsp:nvSpPr>
      <dsp:spPr>
        <a:xfrm>
          <a:off x="0" y="2714353"/>
          <a:ext cx="8001000" cy="903496"/>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r-TR" sz="2800" b="1" kern="1200" dirty="0" smtClean="0"/>
            <a:t>Alışma ve Bağımlı Olmaya Doğru İlerleme</a:t>
          </a:r>
          <a:endParaRPr lang="tr-TR" sz="2800" b="1" kern="1200" dirty="0"/>
        </a:p>
      </dsp:txBody>
      <dsp:txXfrm>
        <a:off x="26462" y="2740815"/>
        <a:ext cx="7948076" cy="850572"/>
      </dsp:txXfrm>
    </dsp:sp>
    <dsp:sp modelId="{C59BE395-73A3-4AEC-B62C-A4E09F9ADAE0}">
      <dsp:nvSpPr>
        <dsp:cNvPr id="0" name=""/>
        <dsp:cNvSpPr/>
      </dsp:nvSpPr>
      <dsp:spPr>
        <a:xfrm rot="5400000">
          <a:off x="3831094" y="3640437"/>
          <a:ext cx="338811" cy="406573"/>
        </a:xfrm>
        <a:prstGeom prst="rightArrow">
          <a:avLst>
            <a:gd name="adj1" fmla="val 60000"/>
            <a:gd name="adj2" fmla="val 5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tr-TR" sz="1800" b="1" kern="1200"/>
        </a:p>
      </dsp:txBody>
      <dsp:txXfrm rot="-5400000">
        <a:off x="3878529" y="3674318"/>
        <a:ext cx="243943" cy="237168"/>
      </dsp:txXfrm>
    </dsp:sp>
    <dsp:sp modelId="{8ADF28CA-07B3-4F2F-B10B-11AE32F845BF}">
      <dsp:nvSpPr>
        <dsp:cNvPr id="0" name=""/>
        <dsp:cNvSpPr/>
      </dsp:nvSpPr>
      <dsp:spPr>
        <a:xfrm>
          <a:off x="0" y="4069598"/>
          <a:ext cx="8001000" cy="903496"/>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r-TR" sz="2800" b="1" kern="1200" dirty="0" smtClean="0"/>
            <a:t>Bağımlılığa Teslim Olma</a:t>
          </a:r>
          <a:endParaRPr lang="tr-TR" sz="2800" b="1" kern="1200" dirty="0"/>
        </a:p>
      </dsp:txBody>
      <dsp:txXfrm>
        <a:off x="26462" y="4096060"/>
        <a:ext cx="7948076" cy="850572"/>
      </dsp:txXfrm>
    </dsp:sp>
    <dsp:sp modelId="{B8A5CAC4-2317-4E9E-9DC4-0FCF905FF44B}">
      <dsp:nvSpPr>
        <dsp:cNvPr id="0" name=""/>
        <dsp:cNvSpPr/>
      </dsp:nvSpPr>
      <dsp:spPr>
        <a:xfrm rot="5400000">
          <a:off x="3831094" y="4995682"/>
          <a:ext cx="338811" cy="406573"/>
        </a:xfrm>
        <a:prstGeom prst="rightArrow">
          <a:avLst>
            <a:gd name="adj1" fmla="val 60000"/>
            <a:gd name="adj2" fmla="val 5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tr-TR" sz="1800" b="1" kern="1200"/>
        </a:p>
      </dsp:txBody>
      <dsp:txXfrm rot="-5400000">
        <a:off x="3878529" y="5029563"/>
        <a:ext cx="243943" cy="237168"/>
      </dsp:txXfrm>
    </dsp:sp>
    <dsp:sp modelId="{3962D1A1-158B-4195-9C1A-1E7511C5AE87}">
      <dsp:nvSpPr>
        <dsp:cNvPr id="0" name=""/>
        <dsp:cNvSpPr/>
      </dsp:nvSpPr>
      <dsp:spPr>
        <a:xfrm>
          <a:off x="0" y="5424843"/>
          <a:ext cx="8001000" cy="903496"/>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r-TR" sz="2800" b="1" kern="1200" dirty="0" smtClean="0"/>
            <a:t>Tedavi Süreci</a:t>
          </a:r>
          <a:endParaRPr lang="tr-TR" sz="2800" b="1" kern="1200" dirty="0"/>
        </a:p>
      </dsp:txBody>
      <dsp:txXfrm>
        <a:off x="26462" y="5451305"/>
        <a:ext cx="7948076" cy="85057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29010-9272-4659-9E50-BE6ABF44D79E}">
      <dsp:nvSpPr>
        <dsp:cNvPr id="0" name=""/>
        <dsp:cNvSpPr/>
      </dsp:nvSpPr>
      <dsp:spPr>
        <a:xfrm>
          <a:off x="4071" y="1503851"/>
          <a:ext cx="4085147" cy="4085147"/>
        </a:xfrm>
        <a:prstGeom prst="ellipse">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24819" tIns="40640" rIns="224819" bIns="40640" numCol="1" spcCol="1270" anchor="ctr" anchorCtr="0">
          <a:noAutofit/>
        </a:bodyPr>
        <a:lstStyle/>
        <a:p>
          <a:pPr lvl="0" algn="ctr" defTabSz="1422400" rtl="0">
            <a:lnSpc>
              <a:spcPct val="90000"/>
            </a:lnSpc>
            <a:spcBef>
              <a:spcPct val="0"/>
            </a:spcBef>
            <a:spcAft>
              <a:spcPct val="35000"/>
            </a:spcAft>
          </a:pPr>
          <a:r>
            <a:rPr lang="tr-TR" sz="3200" b="1" kern="1200" dirty="0" smtClean="0"/>
            <a:t>Fiziksel Sorunlar</a:t>
          </a:r>
          <a:endParaRPr lang="tr-TR" sz="3200" kern="1200" dirty="0"/>
        </a:p>
      </dsp:txBody>
      <dsp:txXfrm>
        <a:off x="602327" y="2102107"/>
        <a:ext cx="2888635" cy="2888635"/>
      </dsp:txXfrm>
    </dsp:sp>
    <dsp:sp modelId="{1309BAD5-A02C-403E-8CF2-2AC803A22A2C}">
      <dsp:nvSpPr>
        <dsp:cNvPr id="0" name=""/>
        <dsp:cNvSpPr/>
      </dsp:nvSpPr>
      <dsp:spPr>
        <a:xfrm>
          <a:off x="3272189" y="1503851"/>
          <a:ext cx="4085147" cy="4085147"/>
        </a:xfrm>
        <a:prstGeom prst="ellipse">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224819" tIns="40640" rIns="224819" bIns="40640" numCol="1" spcCol="1270" anchor="ctr" anchorCtr="0">
          <a:noAutofit/>
        </a:bodyPr>
        <a:lstStyle/>
        <a:p>
          <a:pPr lvl="0" algn="ctr" defTabSz="1422400" rtl="0">
            <a:lnSpc>
              <a:spcPct val="90000"/>
            </a:lnSpc>
            <a:spcBef>
              <a:spcPct val="0"/>
            </a:spcBef>
            <a:spcAft>
              <a:spcPct val="35000"/>
            </a:spcAft>
          </a:pPr>
          <a:r>
            <a:rPr lang="tr-TR" sz="3200" b="1" kern="1200" dirty="0" smtClean="0"/>
            <a:t>Ruhsal Sorunlar</a:t>
          </a:r>
          <a:endParaRPr lang="tr-TR" sz="3200" kern="1200" dirty="0"/>
        </a:p>
      </dsp:txBody>
      <dsp:txXfrm>
        <a:off x="3870445" y="2102107"/>
        <a:ext cx="2888635" cy="2888635"/>
      </dsp:txXfrm>
    </dsp:sp>
    <dsp:sp modelId="{9AA60087-4139-45BB-B643-FE2BC075D36A}">
      <dsp:nvSpPr>
        <dsp:cNvPr id="0" name=""/>
        <dsp:cNvSpPr/>
      </dsp:nvSpPr>
      <dsp:spPr>
        <a:xfrm>
          <a:off x="6540307" y="1503851"/>
          <a:ext cx="4085147" cy="4085147"/>
        </a:xfrm>
        <a:prstGeom prst="ellipse">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4819" tIns="40640" rIns="224819" bIns="40640" numCol="1" spcCol="1270" anchor="ctr" anchorCtr="0">
          <a:noAutofit/>
        </a:bodyPr>
        <a:lstStyle/>
        <a:p>
          <a:pPr lvl="0" algn="ctr" defTabSz="1422400" rtl="0">
            <a:lnSpc>
              <a:spcPct val="90000"/>
            </a:lnSpc>
            <a:spcBef>
              <a:spcPct val="0"/>
            </a:spcBef>
            <a:spcAft>
              <a:spcPct val="35000"/>
            </a:spcAft>
          </a:pPr>
          <a:r>
            <a:rPr lang="tr-TR" sz="3200" b="1" kern="1200" dirty="0" smtClean="0"/>
            <a:t>Sosyal Sorunlar</a:t>
          </a:r>
          <a:endParaRPr lang="tr-TR" sz="3200" kern="1200" dirty="0"/>
        </a:p>
      </dsp:txBody>
      <dsp:txXfrm>
        <a:off x="7138563" y="2102107"/>
        <a:ext cx="2888635" cy="2888635"/>
      </dsp:txXfrm>
    </dsp:sp>
    <dsp:sp modelId="{B74024B0-BB0D-4780-920C-5928E143CC0D}">
      <dsp:nvSpPr>
        <dsp:cNvPr id="0" name=""/>
        <dsp:cNvSpPr/>
      </dsp:nvSpPr>
      <dsp:spPr>
        <a:xfrm>
          <a:off x="9808425" y="1503851"/>
          <a:ext cx="4085147" cy="4085147"/>
        </a:xfrm>
        <a:prstGeom prst="ellipse">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4819" tIns="40640" rIns="224819" bIns="40640" numCol="1" spcCol="1270" anchor="ctr" anchorCtr="0">
          <a:noAutofit/>
        </a:bodyPr>
        <a:lstStyle/>
        <a:p>
          <a:pPr lvl="0" algn="ctr" defTabSz="1422400" rtl="0">
            <a:lnSpc>
              <a:spcPct val="90000"/>
            </a:lnSpc>
            <a:spcBef>
              <a:spcPct val="0"/>
            </a:spcBef>
            <a:spcAft>
              <a:spcPct val="35000"/>
            </a:spcAft>
          </a:pPr>
          <a:r>
            <a:rPr lang="tr-TR" sz="3200" b="1" kern="1200" dirty="0" smtClean="0"/>
            <a:t>Akademik Sorunlar</a:t>
          </a:r>
          <a:endParaRPr lang="tr-TR" sz="3200" b="1" kern="1200" dirty="0"/>
        </a:p>
      </dsp:txBody>
      <dsp:txXfrm>
        <a:off x="10406681" y="2102107"/>
        <a:ext cx="2888635" cy="288863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F0B73-957B-4B84-A9C0-268B99BCF261}">
      <dsp:nvSpPr>
        <dsp:cNvPr id="0" name=""/>
        <dsp:cNvSpPr/>
      </dsp:nvSpPr>
      <dsp:spPr>
        <a:xfrm>
          <a:off x="6574" y="0"/>
          <a:ext cx="6712008" cy="396044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b="1" kern="1200" dirty="0" smtClean="0"/>
            <a:t>Madde bağımlılığının yanı sıra davranışsal  bağımlığının olumsuz </a:t>
          </a:r>
          <a:r>
            <a:rPr lang="tr-TR" sz="3200" b="1" kern="1200" dirty="0"/>
            <a:t>etkileri</a:t>
          </a:r>
          <a:r>
            <a:rPr lang="tr-TR" sz="3200" kern="1200" dirty="0"/>
            <a:t> her yaş grubunda önemli sorunlara neden olsa da </a:t>
          </a:r>
          <a:r>
            <a:rPr lang="tr-TR" sz="3200" kern="1200" dirty="0" smtClean="0"/>
            <a:t>gençlerin </a:t>
          </a:r>
          <a:r>
            <a:rPr lang="tr-TR" sz="3200" b="1" u="sng" kern="1200" dirty="0"/>
            <a:t>kırılgan grupta </a:t>
          </a:r>
          <a:r>
            <a:rPr lang="tr-TR" sz="3200" kern="1200" dirty="0"/>
            <a:t>yer almalarından dolayı bu </a:t>
          </a:r>
          <a:r>
            <a:rPr lang="tr-TR" sz="3200" b="1" u="sng" kern="1200" dirty="0">
              <a:solidFill>
                <a:srgbClr val="FF0000"/>
              </a:solidFill>
            </a:rPr>
            <a:t>sorunların yoğunluğu diğer gruplara göre daha fazla</a:t>
          </a:r>
          <a:r>
            <a:rPr lang="tr-TR" sz="3200" kern="1200" dirty="0"/>
            <a:t> olabilmektedir. </a:t>
          </a:r>
        </a:p>
      </dsp:txBody>
      <dsp:txXfrm>
        <a:off x="122571" y="115997"/>
        <a:ext cx="6480014" cy="3728446"/>
      </dsp:txXfrm>
    </dsp:sp>
    <dsp:sp modelId="{DA937B82-F3E1-40FF-9C1B-865678E54BEB}">
      <dsp:nvSpPr>
        <dsp:cNvPr id="0" name=""/>
        <dsp:cNvSpPr/>
      </dsp:nvSpPr>
      <dsp:spPr>
        <a:xfrm>
          <a:off x="7626049" y="0"/>
          <a:ext cx="6264919" cy="396044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kern="1200" dirty="0"/>
            <a:t>Yaşamlarının bu döneminde, </a:t>
          </a:r>
          <a:r>
            <a:rPr lang="tr-TR" sz="3200" kern="1200" dirty="0" smtClean="0"/>
            <a:t>gençler </a:t>
          </a:r>
          <a:r>
            <a:rPr lang="tr-TR" sz="3200" b="1" u="sng" kern="1200" dirty="0" smtClean="0"/>
            <a:t>fiziksel, sosyal, ruhsal değişimler </a:t>
          </a:r>
          <a:r>
            <a:rPr lang="tr-TR" sz="3200" kern="1200" dirty="0" smtClean="0"/>
            <a:t>nedeniyle </a:t>
          </a:r>
          <a:r>
            <a:rPr lang="tr-TR" sz="3200" kern="1200" dirty="0"/>
            <a:t>birçok sorunla karşı karşıya kalmaktadır.</a:t>
          </a:r>
        </a:p>
      </dsp:txBody>
      <dsp:txXfrm>
        <a:off x="7742046" y="115997"/>
        <a:ext cx="6032925" cy="372844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3FCF5-0216-4CEF-B7C7-3FA335B7B8C1}">
      <dsp:nvSpPr>
        <dsp:cNvPr id="0" name=""/>
        <dsp:cNvSpPr/>
      </dsp:nvSpPr>
      <dsp:spPr>
        <a:xfrm>
          <a:off x="828" y="1134657"/>
          <a:ext cx="4039131" cy="6227629"/>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tr-TR" sz="3200" kern="1200" dirty="0" smtClean="0"/>
            <a:t>Davranışsal bağımlılığın hızlı bir ivme göstermesi bilim dünyasında özellikle </a:t>
          </a:r>
          <a:r>
            <a:rPr lang="tr-TR" sz="3200" b="1" u="sng" kern="1200" dirty="0" smtClean="0"/>
            <a:t>teknolojinin hızlı bir gelişim</a:t>
          </a:r>
          <a:r>
            <a:rPr lang="tr-TR" sz="3200" kern="1200" dirty="0" smtClean="0"/>
            <a:t> göstermesiyle yakından ilgilidir. </a:t>
          </a:r>
          <a:endParaRPr lang="tr-TR" sz="3200" kern="1200" dirty="0"/>
        </a:p>
      </dsp:txBody>
      <dsp:txXfrm>
        <a:off x="828" y="1134657"/>
        <a:ext cx="4039131" cy="6227629"/>
      </dsp:txXfrm>
    </dsp:sp>
    <dsp:sp modelId="{C573DB0A-B6A6-481F-A33F-96409C87757A}">
      <dsp:nvSpPr>
        <dsp:cNvPr id="0" name=""/>
        <dsp:cNvSpPr/>
      </dsp:nvSpPr>
      <dsp:spPr>
        <a:xfrm>
          <a:off x="4821194" y="1134657"/>
          <a:ext cx="4039131" cy="6227629"/>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tr-TR" sz="3200" kern="1200" dirty="0" smtClean="0"/>
            <a:t>Bu alanda, zorlayıcı aktiviteler olsa da temelde </a:t>
          </a:r>
          <a:r>
            <a:rPr lang="tr-TR" sz="3200" b="1" u="sng" kern="1200" dirty="0" smtClean="0"/>
            <a:t>yemek, kumar, internet, alışveriş, bilgisayar oyunları</a:t>
          </a:r>
          <a:r>
            <a:rPr lang="tr-TR" sz="3200" kern="1200" dirty="0" smtClean="0"/>
            <a:t> hatta son günlerde </a:t>
          </a:r>
          <a:r>
            <a:rPr lang="tr-TR" sz="3200" b="1" u="sng" kern="1200" dirty="0" smtClean="0"/>
            <a:t>görselliğin de ilgi görmesi </a:t>
          </a:r>
          <a:r>
            <a:rPr lang="tr-TR" sz="3200" kern="1200" dirty="0" smtClean="0"/>
            <a:t>ile birlikte </a:t>
          </a:r>
          <a:r>
            <a:rPr lang="tr-TR" sz="3200" b="1" u="sng" kern="1200" dirty="0" smtClean="0"/>
            <a:t>egzersiz</a:t>
          </a:r>
          <a:r>
            <a:rPr lang="tr-TR" sz="3200" kern="1200" dirty="0" smtClean="0"/>
            <a:t> de araştırma konuları içerisindedir. </a:t>
          </a:r>
          <a:endParaRPr lang="tr-TR" sz="3200" kern="1200" dirty="0"/>
        </a:p>
      </dsp:txBody>
      <dsp:txXfrm>
        <a:off x="4821194" y="1134657"/>
        <a:ext cx="4039131" cy="6227629"/>
      </dsp:txXfrm>
    </dsp:sp>
    <dsp:sp modelId="{E9971C5C-B2A7-4EFC-8C51-C630FA5EB461}">
      <dsp:nvSpPr>
        <dsp:cNvPr id="0" name=""/>
        <dsp:cNvSpPr/>
      </dsp:nvSpPr>
      <dsp:spPr>
        <a:xfrm>
          <a:off x="9641560" y="1134657"/>
          <a:ext cx="4039131" cy="6227629"/>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tr-TR" sz="3200" kern="1200" dirty="0" smtClean="0"/>
            <a:t>Davranışsal bağımlılıklar içinde değerlendirilen </a:t>
          </a:r>
          <a:r>
            <a:rPr lang="tr-TR" sz="3200" b="1" u="sng" kern="1200" dirty="0" smtClean="0"/>
            <a:t>teknoloji bağımlılığı (İnternet bağımlılığı, sosyal medya bağımlılığı vb.) </a:t>
          </a:r>
          <a:r>
            <a:rPr lang="tr-TR" sz="3200" kern="1200" dirty="0" smtClean="0"/>
            <a:t>gençlerde son yıllarda görülen önemli sorunlardan birini oluşturmaktadır.</a:t>
          </a:r>
          <a:endParaRPr lang="tr-TR" sz="3200" kern="1200" dirty="0"/>
        </a:p>
      </dsp:txBody>
      <dsp:txXfrm>
        <a:off x="9641560" y="1134657"/>
        <a:ext cx="4039131" cy="622762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13123-222A-4EDA-A2AC-A8D2D7F04AF0}">
      <dsp:nvSpPr>
        <dsp:cNvPr id="0" name=""/>
        <dsp:cNvSpPr/>
      </dsp:nvSpPr>
      <dsp:spPr>
        <a:xfrm>
          <a:off x="0" y="0"/>
          <a:ext cx="5268219" cy="5268219"/>
        </a:xfrm>
        <a:prstGeom prst="pie">
          <a:avLst>
            <a:gd name="adj1" fmla="val 5400000"/>
            <a:gd name="adj2" fmla="val 16200000"/>
          </a:avLst>
        </a:prstGeom>
        <a:solidFill>
          <a:schemeClr val="accent2">
            <a:lumMod val="40000"/>
            <a:lumOff val="6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sp>
    <dsp:sp modelId="{569B5336-B041-4990-B700-4DE111B88F30}">
      <dsp:nvSpPr>
        <dsp:cNvPr id="0" name=""/>
        <dsp:cNvSpPr/>
      </dsp:nvSpPr>
      <dsp:spPr>
        <a:xfrm>
          <a:off x="2634109" y="0"/>
          <a:ext cx="9967381" cy="5268219"/>
        </a:xfrm>
        <a:prstGeom prst="rect">
          <a:avLst/>
        </a:prstGeom>
        <a:solidFill>
          <a:schemeClr val="accent5">
            <a:lumMod val="20000"/>
            <a:lumOff val="8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just" defTabSz="1422400" rtl="0">
            <a:lnSpc>
              <a:spcPct val="90000"/>
            </a:lnSpc>
            <a:spcBef>
              <a:spcPct val="0"/>
            </a:spcBef>
            <a:spcAft>
              <a:spcPct val="35000"/>
            </a:spcAft>
          </a:pPr>
          <a:r>
            <a:rPr lang="tr-TR" sz="3200" kern="1200" dirty="0" smtClean="0"/>
            <a:t>Teknoloji bağımlılığına ilişkin kesin bir tanım bulunmamakla birlikte, literatürdeki tanımlar incelendiğinde, </a:t>
          </a:r>
          <a:r>
            <a:rPr lang="tr-TR" sz="3200" b="1" u="sng" kern="1200" dirty="0" smtClean="0"/>
            <a:t>teknoloji bağımlılığı kavramı ile ilişkili şekilde internet bağımlılığı, sosyal medya ve video oyun bağımlılığı, aşırı internet kullanımı </a:t>
          </a:r>
          <a:r>
            <a:rPr lang="tr-TR" sz="3200" kern="1200" dirty="0" smtClean="0"/>
            <a:t>gibi kavramların kullanıldığı görülmektedir.</a:t>
          </a:r>
          <a:endParaRPr lang="tr-TR" sz="3200" kern="1200" dirty="0"/>
        </a:p>
      </dsp:txBody>
      <dsp:txXfrm>
        <a:off x="2634109" y="0"/>
        <a:ext cx="9967381" cy="526821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D6DA9-9070-4DAC-ADED-E462332B016D}">
      <dsp:nvSpPr>
        <dsp:cNvPr id="0" name=""/>
        <dsp:cNvSpPr/>
      </dsp:nvSpPr>
      <dsp:spPr>
        <a:xfrm>
          <a:off x="0" y="2354661"/>
          <a:ext cx="13321481" cy="3139548"/>
        </a:xfrm>
        <a:prstGeom prst="notchedRightArrow">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sp>
    <dsp:sp modelId="{725167E8-F7CD-4EE4-9A5D-98858C16428A}">
      <dsp:nvSpPr>
        <dsp:cNvPr id="0" name=""/>
        <dsp:cNvSpPr/>
      </dsp:nvSpPr>
      <dsp:spPr>
        <a:xfrm>
          <a:off x="146" y="0"/>
          <a:ext cx="5848312" cy="3139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234696" rIns="234696" bIns="234696" numCol="1" spcCol="1270" anchor="b" anchorCtr="0">
          <a:noAutofit/>
        </a:bodyPr>
        <a:lstStyle/>
        <a:p>
          <a:pPr lvl="0" algn="ctr" defTabSz="1466850" rtl="0">
            <a:lnSpc>
              <a:spcPct val="90000"/>
            </a:lnSpc>
            <a:spcBef>
              <a:spcPct val="0"/>
            </a:spcBef>
            <a:spcAft>
              <a:spcPct val="35000"/>
            </a:spcAft>
          </a:pPr>
          <a:r>
            <a:rPr lang="tr-TR" sz="3300" b="1" u="sng" kern="1200" dirty="0" smtClean="0"/>
            <a:t>Teknoloji Bağımlılığı </a:t>
          </a:r>
          <a:r>
            <a:rPr lang="tr-TR" sz="3300" kern="1200" dirty="0" smtClean="0"/>
            <a:t>Teknoloji bağımlılığı </a:t>
          </a:r>
          <a:r>
            <a:rPr lang="tr-TR" sz="3300" b="1" u="sng" kern="1200" dirty="0" smtClean="0"/>
            <a:t>“insan-makine iletişimini içeren ve kimyasal olmayan (davranışsal) bağımlılıklar</a:t>
          </a:r>
          <a:r>
            <a:rPr lang="tr-TR" sz="3300" kern="1200" dirty="0" smtClean="0"/>
            <a:t>” olarak tanımlanmaktadır. </a:t>
          </a:r>
          <a:endParaRPr lang="tr-TR" sz="3300" kern="1200" dirty="0"/>
        </a:p>
      </dsp:txBody>
      <dsp:txXfrm>
        <a:off x="146" y="0"/>
        <a:ext cx="5848312" cy="3139548"/>
      </dsp:txXfrm>
    </dsp:sp>
    <dsp:sp modelId="{6CFC4805-D362-4739-B982-8F8C38169B91}">
      <dsp:nvSpPr>
        <dsp:cNvPr id="0" name=""/>
        <dsp:cNvSpPr/>
      </dsp:nvSpPr>
      <dsp:spPr>
        <a:xfrm>
          <a:off x="2531858" y="3531992"/>
          <a:ext cx="784887" cy="784887"/>
        </a:xfrm>
        <a:prstGeom prst="ellipse">
          <a:avLst/>
        </a:prstGeom>
        <a:solidFill>
          <a:schemeClr val="accent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33D88B-BA50-43D3-A131-22B78FA07CAC}">
      <dsp:nvSpPr>
        <dsp:cNvPr id="0" name=""/>
        <dsp:cNvSpPr/>
      </dsp:nvSpPr>
      <dsp:spPr>
        <a:xfrm>
          <a:off x="6140874" y="4709323"/>
          <a:ext cx="5848312" cy="3139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234696" rIns="234696" bIns="234696" numCol="1" spcCol="1270" anchor="t" anchorCtr="0">
          <a:noAutofit/>
        </a:bodyPr>
        <a:lstStyle/>
        <a:p>
          <a:pPr lvl="0" algn="ctr" defTabSz="1466850" rtl="0">
            <a:lnSpc>
              <a:spcPct val="90000"/>
            </a:lnSpc>
            <a:spcBef>
              <a:spcPct val="0"/>
            </a:spcBef>
            <a:spcAft>
              <a:spcPct val="35000"/>
            </a:spcAft>
          </a:pPr>
          <a:r>
            <a:rPr lang="tr-TR" sz="3300" kern="1200" dirty="0" smtClean="0"/>
            <a:t>Bu bağımlılıklar </a:t>
          </a:r>
          <a:r>
            <a:rPr lang="tr-TR" sz="3300" b="1" u="sng" kern="1200" dirty="0" smtClean="0">
              <a:solidFill>
                <a:srgbClr val="FF0000"/>
              </a:solidFill>
            </a:rPr>
            <a:t>televizyona olan bağımlılık gibi pasif olabileceği</a:t>
          </a:r>
          <a:r>
            <a:rPr lang="tr-TR" sz="3300" kern="1200" dirty="0" smtClean="0"/>
            <a:t> gibi, </a:t>
          </a:r>
          <a:r>
            <a:rPr lang="tr-TR" sz="3300" b="1" u="sng" kern="1200" dirty="0" smtClean="0"/>
            <a:t>bilgisayar oyunlarına olan bağımlılık gibi aktif bağımlılıklar</a:t>
          </a:r>
          <a:r>
            <a:rPr lang="tr-TR" sz="3300" kern="1200" dirty="0" smtClean="0"/>
            <a:t> olabilir.</a:t>
          </a:r>
          <a:endParaRPr lang="tr-TR" sz="3300" kern="1200" dirty="0"/>
        </a:p>
      </dsp:txBody>
      <dsp:txXfrm>
        <a:off x="6140874" y="4709323"/>
        <a:ext cx="5848312" cy="3139548"/>
      </dsp:txXfrm>
    </dsp:sp>
    <dsp:sp modelId="{63152BDE-EEF7-413F-9D09-E28AF745D48A}">
      <dsp:nvSpPr>
        <dsp:cNvPr id="0" name=""/>
        <dsp:cNvSpPr/>
      </dsp:nvSpPr>
      <dsp:spPr>
        <a:xfrm>
          <a:off x="8672586" y="3531992"/>
          <a:ext cx="784887" cy="784887"/>
        </a:xfrm>
        <a:prstGeom prst="ellipse">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7E8BD-07C3-4750-8D95-E85D792587F1}">
      <dsp:nvSpPr>
        <dsp:cNvPr id="0" name=""/>
        <dsp:cNvSpPr/>
      </dsp:nvSpPr>
      <dsp:spPr>
        <a:xfrm>
          <a:off x="1339072" y="4438"/>
          <a:ext cx="7691188" cy="1270661"/>
        </a:xfrm>
        <a:prstGeom prst="roundRect">
          <a:avLst>
            <a:gd name="adj" fmla="val 10000"/>
          </a:avLst>
        </a:prstGeom>
        <a:solidFill>
          <a:schemeClr val="accent5">
            <a:lumMod val="20000"/>
            <a:lumOff val="8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rtl="0">
            <a:lnSpc>
              <a:spcPct val="90000"/>
            </a:lnSpc>
            <a:spcBef>
              <a:spcPct val="0"/>
            </a:spcBef>
            <a:spcAft>
              <a:spcPct val="35000"/>
            </a:spcAft>
          </a:pPr>
          <a:r>
            <a:rPr lang="tr-TR" sz="3200" b="1" kern="1200" dirty="0" smtClean="0">
              <a:solidFill>
                <a:schemeClr val="tx1"/>
              </a:solidFill>
            </a:rPr>
            <a:t>Teknolojiye olan bağımlılıklarının pekiştiği dört temel özelliği </a:t>
          </a:r>
          <a:endParaRPr lang="tr-TR" sz="3200" b="1" kern="1200" dirty="0">
            <a:solidFill>
              <a:schemeClr val="tx1"/>
            </a:solidFill>
          </a:endParaRPr>
        </a:p>
      </dsp:txBody>
      <dsp:txXfrm>
        <a:off x="1376288" y="41654"/>
        <a:ext cx="7616756" cy="1196229"/>
      </dsp:txXfrm>
    </dsp:sp>
    <dsp:sp modelId="{EFA79C4E-4A50-4296-A69C-19D5ECB50349}">
      <dsp:nvSpPr>
        <dsp:cNvPr id="0" name=""/>
        <dsp:cNvSpPr/>
      </dsp:nvSpPr>
      <dsp:spPr>
        <a:xfrm>
          <a:off x="2108191" y="1275100"/>
          <a:ext cx="769118" cy="952996"/>
        </a:xfrm>
        <a:custGeom>
          <a:avLst/>
          <a:gdLst/>
          <a:ahLst/>
          <a:cxnLst/>
          <a:rect l="0" t="0" r="0" b="0"/>
          <a:pathLst>
            <a:path>
              <a:moveTo>
                <a:pt x="0" y="0"/>
              </a:moveTo>
              <a:lnTo>
                <a:pt x="0" y="952996"/>
              </a:lnTo>
              <a:lnTo>
                <a:pt x="769118" y="9529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13436-2292-4FC8-A2BD-0CEE82F5E1EE}">
      <dsp:nvSpPr>
        <dsp:cNvPr id="0" name=""/>
        <dsp:cNvSpPr/>
      </dsp:nvSpPr>
      <dsp:spPr>
        <a:xfrm>
          <a:off x="2877310" y="1592766"/>
          <a:ext cx="8955277" cy="1270661"/>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tr-TR" sz="2800" kern="1200" dirty="0" smtClean="0"/>
            <a:t>Kişileri durduracak herhangi bir işaretin olmayışı</a:t>
          </a:r>
          <a:endParaRPr lang="tr-TR" sz="2800" kern="1200" dirty="0"/>
        </a:p>
      </dsp:txBody>
      <dsp:txXfrm>
        <a:off x="2914526" y="1629982"/>
        <a:ext cx="8880845" cy="1196229"/>
      </dsp:txXfrm>
    </dsp:sp>
    <dsp:sp modelId="{E847FDDD-CCA5-4190-B43B-43B2B86AEDB3}">
      <dsp:nvSpPr>
        <dsp:cNvPr id="0" name=""/>
        <dsp:cNvSpPr/>
      </dsp:nvSpPr>
      <dsp:spPr>
        <a:xfrm>
          <a:off x="2108191" y="1275100"/>
          <a:ext cx="769118" cy="2541323"/>
        </a:xfrm>
        <a:custGeom>
          <a:avLst/>
          <a:gdLst/>
          <a:ahLst/>
          <a:cxnLst/>
          <a:rect l="0" t="0" r="0" b="0"/>
          <a:pathLst>
            <a:path>
              <a:moveTo>
                <a:pt x="0" y="0"/>
              </a:moveTo>
              <a:lnTo>
                <a:pt x="0" y="2541323"/>
              </a:lnTo>
              <a:lnTo>
                <a:pt x="769118" y="25413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D36DCF-76F3-4413-B53E-D9257D12D4FE}">
      <dsp:nvSpPr>
        <dsp:cNvPr id="0" name=""/>
        <dsp:cNvSpPr/>
      </dsp:nvSpPr>
      <dsp:spPr>
        <a:xfrm>
          <a:off x="2877310" y="3181093"/>
          <a:ext cx="9681161" cy="1270661"/>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tr-TR" sz="2800" kern="1200" dirty="0" smtClean="0"/>
            <a:t>Bireylerde yaşanan gelişmeleri kaçıracaklarına dair oluşan korku</a:t>
          </a:r>
          <a:endParaRPr lang="tr-TR" sz="2800" kern="1200" dirty="0"/>
        </a:p>
      </dsp:txBody>
      <dsp:txXfrm>
        <a:off x="2914526" y="3218309"/>
        <a:ext cx="9606729" cy="1196229"/>
      </dsp:txXfrm>
    </dsp:sp>
    <dsp:sp modelId="{AFBCD184-1834-4C03-85F5-E96517DAFF12}">
      <dsp:nvSpPr>
        <dsp:cNvPr id="0" name=""/>
        <dsp:cNvSpPr/>
      </dsp:nvSpPr>
      <dsp:spPr>
        <a:xfrm>
          <a:off x="2108191" y="1275100"/>
          <a:ext cx="769118" cy="4129650"/>
        </a:xfrm>
        <a:custGeom>
          <a:avLst/>
          <a:gdLst/>
          <a:ahLst/>
          <a:cxnLst/>
          <a:rect l="0" t="0" r="0" b="0"/>
          <a:pathLst>
            <a:path>
              <a:moveTo>
                <a:pt x="0" y="0"/>
              </a:moveTo>
              <a:lnTo>
                <a:pt x="0" y="4129650"/>
              </a:lnTo>
              <a:lnTo>
                <a:pt x="769118" y="41296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E62776-B668-4F90-A0E4-3B55D1ED31FB}">
      <dsp:nvSpPr>
        <dsp:cNvPr id="0" name=""/>
        <dsp:cNvSpPr/>
      </dsp:nvSpPr>
      <dsp:spPr>
        <a:xfrm>
          <a:off x="2877310" y="4769420"/>
          <a:ext cx="8549072" cy="1270661"/>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tr-TR" sz="2800" kern="1200" dirty="0" smtClean="0"/>
            <a:t>Değişkenlik gösteren ödüller</a:t>
          </a:r>
          <a:endParaRPr lang="tr-TR" sz="2800" kern="1200" dirty="0"/>
        </a:p>
      </dsp:txBody>
      <dsp:txXfrm>
        <a:off x="2914526" y="4806636"/>
        <a:ext cx="8474640" cy="1196229"/>
      </dsp:txXfrm>
    </dsp:sp>
    <dsp:sp modelId="{9D685C92-192F-4138-862E-E21D67C53643}">
      <dsp:nvSpPr>
        <dsp:cNvPr id="0" name=""/>
        <dsp:cNvSpPr/>
      </dsp:nvSpPr>
      <dsp:spPr>
        <a:xfrm>
          <a:off x="2108191" y="1275100"/>
          <a:ext cx="769118" cy="5717977"/>
        </a:xfrm>
        <a:custGeom>
          <a:avLst/>
          <a:gdLst/>
          <a:ahLst/>
          <a:cxnLst/>
          <a:rect l="0" t="0" r="0" b="0"/>
          <a:pathLst>
            <a:path>
              <a:moveTo>
                <a:pt x="0" y="0"/>
              </a:moveTo>
              <a:lnTo>
                <a:pt x="0" y="5717977"/>
              </a:lnTo>
              <a:lnTo>
                <a:pt x="769118" y="57179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A3BD62-9585-4BA1-A4F8-B95CB48DDAD0}">
      <dsp:nvSpPr>
        <dsp:cNvPr id="0" name=""/>
        <dsp:cNvSpPr/>
      </dsp:nvSpPr>
      <dsp:spPr>
        <a:xfrm>
          <a:off x="2877310" y="6357747"/>
          <a:ext cx="8143599" cy="1270661"/>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tr-TR" sz="2800" kern="1200" dirty="0" smtClean="0"/>
            <a:t>Kişilerin sahip oldukları alışkanlıkların döngüsü</a:t>
          </a:r>
          <a:endParaRPr lang="tr-TR" sz="2800" kern="1200" dirty="0"/>
        </a:p>
      </dsp:txBody>
      <dsp:txXfrm>
        <a:off x="2914526" y="6394963"/>
        <a:ext cx="8069167" cy="1196229"/>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F962D-FCAF-45A0-97D3-35349049A42C}">
      <dsp:nvSpPr>
        <dsp:cNvPr id="0" name=""/>
        <dsp:cNvSpPr/>
      </dsp:nvSpPr>
      <dsp:spPr>
        <a:xfrm rot="5400000">
          <a:off x="-909046" y="909046"/>
          <a:ext cx="6060307" cy="4242214"/>
        </a:xfrm>
        <a:prstGeom prst="chevron">
          <a:avLst/>
        </a:prstGeom>
        <a:solidFill>
          <a:schemeClr val="accent2">
            <a:lumMod val="20000"/>
            <a:lumOff val="80000"/>
          </a:schemeClr>
        </a:solidFill>
        <a:ln w="9525"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1">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1955800" rtl="0">
            <a:lnSpc>
              <a:spcPct val="90000"/>
            </a:lnSpc>
            <a:spcBef>
              <a:spcPct val="0"/>
            </a:spcBef>
            <a:spcAft>
              <a:spcPct val="35000"/>
            </a:spcAft>
          </a:pPr>
          <a:r>
            <a:rPr lang="tr-TR" sz="4400" b="1" u="sng" kern="1200" dirty="0" smtClean="0"/>
            <a:t>Teknoloji Bağımlılığı</a:t>
          </a:r>
          <a:endParaRPr lang="tr-TR" sz="4400" b="1" u="sng" kern="1200" dirty="0"/>
        </a:p>
      </dsp:txBody>
      <dsp:txXfrm rot="-5400000">
        <a:off x="1" y="2121106"/>
        <a:ext cx="4242214" cy="1818093"/>
      </dsp:txXfrm>
    </dsp:sp>
    <dsp:sp modelId="{605E2A7E-C735-4CF8-9473-EE7C1C886443}">
      <dsp:nvSpPr>
        <dsp:cNvPr id="0" name=""/>
        <dsp:cNvSpPr/>
      </dsp:nvSpPr>
      <dsp:spPr>
        <a:xfrm rot="5400000">
          <a:off x="6128217" y="-1886002"/>
          <a:ext cx="3939199" cy="771120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tr-TR" sz="3200" kern="1200" dirty="0" smtClean="0"/>
            <a:t>İnternet Bağımlılığı</a:t>
          </a:r>
          <a:endParaRPr lang="tr-TR" sz="3200" kern="1200" dirty="0"/>
        </a:p>
        <a:p>
          <a:pPr marL="285750" lvl="1" indent="-285750" algn="l" defTabSz="1422400" rtl="0">
            <a:lnSpc>
              <a:spcPct val="90000"/>
            </a:lnSpc>
            <a:spcBef>
              <a:spcPct val="0"/>
            </a:spcBef>
            <a:spcAft>
              <a:spcPct val="15000"/>
            </a:spcAft>
            <a:buChar char="••"/>
          </a:pPr>
          <a:r>
            <a:rPr lang="tr-TR" sz="3200" kern="1200" dirty="0" smtClean="0"/>
            <a:t>Televizyon Bağımlılığı</a:t>
          </a:r>
          <a:endParaRPr lang="tr-TR" sz="3200" kern="1200" dirty="0"/>
        </a:p>
        <a:p>
          <a:pPr marL="285750" lvl="1" indent="-285750" algn="l" defTabSz="1422400" rtl="0">
            <a:lnSpc>
              <a:spcPct val="90000"/>
            </a:lnSpc>
            <a:spcBef>
              <a:spcPct val="0"/>
            </a:spcBef>
            <a:spcAft>
              <a:spcPct val="15000"/>
            </a:spcAft>
            <a:buChar char="••"/>
          </a:pPr>
          <a:r>
            <a:rPr lang="tr-TR" sz="3200" kern="1200" dirty="0" smtClean="0"/>
            <a:t>Akıllı Telefon Bağımlılığı</a:t>
          </a:r>
          <a:endParaRPr lang="tr-TR" sz="3200" kern="1200" dirty="0"/>
        </a:p>
        <a:p>
          <a:pPr marL="285750" lvl="1" indent="-285750" algn="l" defTabSz="1422400" rtl="0">
            <a:lnSpc>
              <a:spcPct val="90000"/>
            </a:lnSpc>
            <a:spcBef>
              <a:spcPct val="0"/>
            </a:spcBef>
            <a:spcAft>
              <a:spcPct val="15000"/>
            </a:spcAft>
            <a:buChar char="••"/>
          </a:pPr>
          <a:r>
            <a:rPr lang="tr-TR" sz="3200" kern="1200" dirty="0" smtClean="0"/>
            <a:t>Sosyal Medya Bağımlılığı</a:t>
          </a:r>
          <a:endParaRPr lang="tr-TR" sz="3200" kern="1200" dirty="0"/>
        </a:p>
      </dsp:txBody>
      <dsp:txXfrm rot="-5400000">
        <a:off x="4242215" y="192296"/>
        <a:ext cx="7518908" cy="35546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65F4A-421B-49DF-A4FA-E6F7BA040A8D}">
      <dsp:nvSpPr>
        <dsp:cNvPr id="0" name=""/>
        <dsp:cNvSpPr/>
      </dsp:nvSpPr>
      <dsp:spPr>
        <a:xfrm rot="5400000">
          <a:off x="-1094829" y="1562917"/>
          <a:ext cx="7298864" cy="5109205"/>
        </a:xfrm>
        <a:prstGeom prst="chevron">
          <a:avLst/>
        </a:prstGeom>
        <a:solidFill>
          <a:schemeClr val="accent4">
            <a:lumMod val="40000"/>
            <a:lumOff val="6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rtl="0">
            <a:lnSpc>
              <a:spcPct val="90000"/>
            </a:lnSpc>
            <a:spcBef>
              <a:spcPct val="0"/>
            </a:spcBef>
            <a:spcAft>
              <a:spcPct val="35000"/>
            </a:spcAft>
          </a:pPr>
          <a:r>
            <a:rPr lang="tr-TR" sz="4000" b="1" u="sng" kern="1200" dirty="0" smtClean="0">
              <a:solidFill>
                <a:schemeClr val="tx1"/>
              </a:solidFill>
            </a:rPr>
            <a:t>Bağımlılık </a:t>
          </a:r>
          <a:endParaRPr lang="tr-TR" sz="4000" b="1" u="sng" kern="1200" dirty="0">
            <a:solidFill>
              <a:schemeClr val="tx1"/>
            </a:solidFill>
          </a:endParaRPr>
        </a:p>
      </dsp:txBody>
      <dsp:txXfrm rot="-5400000">
        <a:off x="1" y="3022691"/>
        <a:ext cx="5109205" cy="2189659"/>
      </dsp:txXfrm>
    </dsp:sp>
    <dsp:sp modelId="{128B9C8F-95E7-4059-8B58-CF2DFCF2EA35}">
      <dsp:nvSpPr>
        <dsp:cNvPr id="0" name=""/>
        <dsp:cNvSpPr/>
      </dsp:nvSpPr>
      <dsp:spPr>
        <a:xfrm rot="5400000">
          <a:off x="6349031" y="-1229914"/>
          <a:ext cx="5660616" cy="8140267"/>
        </a:xfrm>
        <a:prstGeom prst="round2Same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227584" tIns="20320" rIns="20320" bIns="20320" numCol="1" spcCol="1270" anchor="ctr" anchorCtr="0">
          <a:noAutofit/>
        </a:bodyPr>
        <a:lstStyle/>
        <a:p>
          <a:pPr marL="285750" lvl="1" indent="-285750" algn="just" defTabSz="1422400" rtl="0">
            <a:lnSpc>
              <a:spcPct val="90000"/>
            </a:lnSpc>
            <a:spcBef>
              <a:spcPct val="0"/>
            </a:spcBef>
            <a:spcAft>
              <a:spcPct val="15000"/>
            </a:spcAft>
            <a:buChar char="••"/>
          </a:pPr>
          <a:r>
            <a:rPr lang="tr-TR" sz="3200" kern="1200" dirty="0" smtClean="0"/>
            <a:t>Bağımlılık; bir kişiye, maddeye veya </a:t>
          </a:r>
          <a:r>
            <a:rPr lang="tr-TR" sz="3200" b="1" u="sng" kern="1200" dirty="0" smtClean="0"/>
            <a:t>aktiviteye fazlasıyla bağlı olmak</a:t>
          </a:r>
          <a:r>
            <a:rPr lang="tr-TR" sz="3200" kern="1200" dirty="0" smtClean="0"/>
            <a:t>, zamanla </a:t>
          </a:r>
          <a:r>
            <a:rPr lang="tr-TR" sz="3200" b="1" u="sng" kern="1200" dirty="0" smtClean="0"/>
            <a:t>problematik hale</a:t>
          </a:r>
          <a:r>
            <a:rPr lang="tr-TR" sz="3200" b="1" u="none" kern="1200" dirty="0" smtClean="0"/>
            <a:t> </a:t>
          </a:r>
          <a:r>
            <a:rPr lang="tr-TR" sz="3200" kern="1200" dirty="0" smtClean="0"/>
            <a:t>gelen, </a:t>
          </a:r>
          <a:r>
            <a:rPr lang="tr-TR" sz="3200" b="1" u="sng" kern="1200" dirty="0" smtClean="0"/>
            <a:t>psikolojik ve fizyolojik sonuçlar</a:t>
          </a:r>
          <a:r>
            <a:rPr lang="tr-TR" sz="3200" kern="1200" dirty="0" smtClean="0"/>
            <a:t> veren ve durdurması zor kalıp alışkanlıklar veya olumlu veya olumsuz sonuçları olabilecek bir davranışa fazlasıyla alışmış olmak olarak nitelendirilebilir.</a:t>
          </a:r>
          <a:endParaRPr lang="tr-TR" sz="3200" kern="1200" dirty="0"/>
        </a:p>
        <a:p>
          <a:pPr marL="285750" lvl="1" indent="-285750" algn="just" defTabSz="1422400" rtl="0">
            <a:lnSpc>
              <a:spcPct val="90000"/>
            </a:lnSpc>
            <a:spcBef>
              <a:spcPct val="0"/>
            </a:spcBef>
            <a:spcAft>
              <a:spcPct val="15000"/>
            </a:spcAft>
            <a:buChar char="••"/>
          </a:pPr>
          <a:endParaRPr lang="tr-TR" sz="3200" kern="1200" dirty="0"/>
        </a:p>
        <a:p>
          <a:pPr marL="285750" lvl="1" indent="-285750" algn="just" defTabSz="1422400" rtl="0">
            <a:lnSpc>
              <a:spcPct val="90000"/>
            </a:lnSpc>
            <a:spcBef>
              <a:spcPct val="0"/>
            </a:spcBef>
            <a:spcAft>
              <a:spcPct val="15000"/>
            </a:spcAft>
            <a:buChar char="••"/>
          </a:pPr>
          <a:r>
            <a:rPr lang="tr-TR" sz="3200" kern="1200" dirty="0" smtClean="0"/>
            <a:t>Bağımlılık sadece bir ilacın ya da maddenin yutulması ve içilmesi şeklinde değil, </a:t>
          </a:r>
          <a:r>
            <a:rPr lang="tr-TR" sz="3200" b="1" u="sng" kern="1200" dirty="0" smtClean="0"/>
            <a:t>bir eylem üzerinden</a:t>
          </a:r>
          <a:r>
            <a:rPr lang="tr-TR" sz="3200" b="1" u="none" kern="1200" dirty="0" smtClean="0"/>
            <a:t> </a:t>
          </a:r>
          <a:r>
            <a:rPr lang="tr-TR" sz="3200" kern="1200" dirty="0" smtClean="0"/>
            <a:t>de gerçekleşebilmektedir.</a:t>
          </a:r>
          <a:endParaRPr lang="tr-TR" sz="3200" kern="1200" dirty="0"/>
        </a:p>
      </dsp:txBody>
      <dsp:txXfrm rot="-5400000">
        <a:off x="5109206" y="286239"/>
        <a:ext cx="7863939" cy="510796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24F09-0A35-4193-B0F3-F83FFF724602}">
      <dsp:nvSpPr>
        <dsp:cNvPr id="0" name=""/>
        <dsp:cNvSpPr/>
      </dsp:nvSpPr>
      <dsp:spPr>
        <a:xfrm>
          <a:off x="138033" y="1056790"/>
          <a:ext cx="3674432" cy="6415892"/>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tr-TR" sz="2800" b="1" u="sng" kern="1200" dirty="0" smtClean="0"/>
            <a:t>Teknoloji bağımlılığı; teknolojinin yoğun kullanımı; sorunlu veya patolojik kullanımı </a:t>
          </a:r>
          <a:r>
            <a:rPr lang="tr-TR" sz="2800" kern="1200" dirty="0" smtClean="0"/>
            <a:t>ile birlikte görülmektedir. </a:t>
          </a:r>
          <a:endParaRPr lang="tr-TR" sz="2800" kern="1200" dirty="0"/>
        </a:p>
      </dsp:txBody>
      <dsp:txXfrm>
        <a:off x="245653" y="1164410"/>
        <a:ext cx="3459192" cy="6200652"/>
      </dsp:txXfrm>
    </dsp:sp>
    <dsp:sp modelId="{B647142A-6A89-42E0-9723-410458542EB5}">
      <dsp:nvSpPr>
        <dsp:cNvPr id="0" name=""/>
        <dsp:cNvSpPr/>
      </dsp:nvSpPr>
      <dsp:spPr>
        <a:xfrm rot="62809">
          <a:off x="4149072" y="3855349"/>
          <a:ext cx="713851" cy="911259"/>
        </a:xfrm>
        <a:prstGeom prst="rightArrow">
          <a:avLst>
            <a:gd name="adj1" fmla="val 60000"/>
            <a:gd name="adj2" fmla="val 5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0">
          <a:noAutofit/>
        </a:bodyPr>
        <a:lstStyle/>
        <a:p>
          <a:pPr lvl="0" algn="ctr" defTabSz="1822450">
            <a:lnSpc>
              <a:spcPct val="90000"/>
            </a:lnSpc>
            <a:spcBef>
              <a:spcPct val="0"/>
            </a:spcBef>
            <a:spcAft>
              <a:spcPct val="35000"/>
            </a:spcAft>
          </a:pPr>
          <a:endParaRPr lang="tr-TR" sz="4100" kern="1200"/>
        </a:p>
      </dsp:txBody>
      <dsp:txXfrm>
        <a:off x="4149090" y="4035645"/>
        <a:ext cx="499696" cy="546755"/>
      </dsp:txXfrm>
    </dsp:sp>
    <dsp:sp modelId="{EE90A0AB-B8F5-49FB-BCC6-1837E96B5301}">
      <dsp:nvSpPr>
        <dsp:cNvPr id="0" name=""/>
        <dsp:cNvSpPr/>
      </dsp:nvSpPr>
      <dsp:spPr>
        <a:xfrm>
          <a:off x="5159131" y="1148537"/>
          <a:ext cx="3674432" cy="6415892"/>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tr-TR" sz="2800" kern="1200" dirty="0" smtClean="0"/>
            <a:t>Bu bağlamda, </a:t>
          </a:r>
          <a:r>
            <a:rPr lang="tr-TR" sz="2800" b="1" u="sng" kern="1200" dirty="0" smtClean="0">
              <a:solidFill>
                <a:srgbClr val="FF0000"/>
              </a:solidFill>
            </a:rPr>
            <a:t>“teknoloji bir bağımlılık olabilir mi?</a:t>
          </a:r>
          <a:r>
            <a:rPr lang="tr-TR" sz="2800" b="1" u="none" kern="1200" dirty="0" smtClean="0">
              <a:solidFill>
                <a:srgbClr val="FF0000"/>
              </a:solidFill>
            </a:rPr>
            <a:t>”</a:t>
          </a:r>
          <a:r>
            <a:rPr lang="tr-TR" sz="2800" kern="1200" dirty="0" smtClean="0"/>
            <a:t> sorusu literatürde sıkça tartışılan konulardan biri olarak karşımıza çıkmaktadır.</a:t>
          </a:r>
          <a:endParaRPr lang="tr-TR" sz="2800" kern="1200" dirty="0"/>
        </a:p>
      </dsp:txBody>
      <dsp:txXfrm>
        <a:off x="5266751" y="1256157"/>
        <a:ext cx="3459192" cy="6200652"/>
      </dsp:txXfrm>
    </dsp:sp>
    <dsp:sp modelId="{94B2D96C-F296-4C76-BDC6-CE17ECD4079D}">
      <dsp:nvSpPr>
        <dsp:cNvPr id="0" name=""/>
        <dsp:cNvSpPr/>
      </dsp:nvSpPr>
      <dsp:spPr>
        <a:xfrm>
          <a:off x="9201006" y="3900854"/>
          <a:ext cx="778979" cy="911259"/>
        </a:xfrm>
        <a:prstGeom prst="rightArrow">
          <a:avLst>
            <a:gd name="adj1" fmla="val 60000"/>
            <a:gd name="adj2" fmla="val 5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0" tIns="0" rIns="0" bIns="0" numCol="1" spcCol="1270" anchor="ctr" anchorCtr="0">
          <a:noAutofit/>
        </a:bodyPr>
        <a:lstStyle/>
        <a:p>
          <a:pPr lvl="0" algn="ctr" defTabSz="1822450">
            <a:lnSpc>
              <a:spcPct val="90000"/>
            </a:lnSpc>
            <a:spcBef>
              <a:spcPct val="0"/>
            </a:spcBef>
            <a:spcAft>
              <a:spcPct val="35000"/>
            </a:spcAft>
          </a:pPr>
          <a:endParaRPr lang="tr-TR" sz="4100" kern="1200"/>
        </a:p>
      </dsp:txBody>
      <dsp:txXfrm>
        <a:off x="9201006" y="4083106"/>
        <a:ext cx="545285" cy="546755"/>
      </dsp:txXfrm>
    </dsp:sp>
    <dsp:sp modelId="{7A7D2652-CAE8-4201-A65D-19406E0D0284}">
      <dsp:nvSpPr>
        <dsp:cNvPr id="0" name=""/>
        <dsp:cNvSpPr/>
      </dsp:nvSpPr>
      <dsp:spPr>
        <a:xfrm>
          <a:off x="10303336" y="839259"/>
          <a:ext cx="3867413" cy="7034448"/>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tr-TR" sz="2800" kern="1200" dirty="0" smtClean="0"/>
            <a:t>Son yıllarda, </a:t>
          </a:r>
          <a:r>
            <a:rPr lang="tr-TR" sz="2800" b="1" u="sng" kern="1200" dirty="0" smtClean="0"/>
            <a:t>“internet bağımlılığı”, “sosyal medya bağımlılığı” </a:t>
          </a:r>
          <a:r>
            <a:rPr lang="tr-TR" sz="2800" kern="1200" dirty="0" smtClean="0"/>
            <a:t>gibi teknolojik bağımlılıkların olup olmadığı veya bu </a:t>
          </a:r>
          <a:r>
            <a:rPr lang="tr-TR" sz="2800" b="1" u="sng" kern="1200" dirty="0" smtClean="0"/>
            <a:t>bağımlılıkların davranışsal bağımlılık kategorisinde değerlendirilip değerlendirilemeyeceği sorusunun cevabına yönelik </a:t>
          </a:r>
          <a:r>
            <a:rPr lang="tr-TR" sz="2800" kern="1200" dirty="0" smtClean="0"/>
            <a:t>ilgiyi arttırmış ve bu yönde yapılan çalışmaların da sayısı artmıştır. </a:t>
          </a:r>
          <a:endParaRPr lang="tr-TR" sz="2800" kern="1200" dirty="0"/>
        </a:p>
      </dsp:txBody>
      <dsp:txXfrm>
        <a:off x="10416609" y="952532"/>
        <a:ext cx="3640867" cy="680790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6022E3-5F78-4FDE-AD13-4D9F1B003841}">
      <dsp:nvSpPr>
        <dsp:cNvPr id="0" name=""/>
        <dsp:cNvSpPr/>
      </dsp:nvSpPr>
      <dsp:spPr>
        <a:xfrm>
          <a:off x="0" y="0"/>
          <a:ext cx="13479897" cy="8424936"/>
        </a:xfrm>
        <a:prstGeom prst="swooshArrow">
          <a:avLst>
            <a:gd name="adj1" fmla="val 25000"/>
            <a:gd name="adj2" fmla="val 25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3130E9EB-8706-4A16-871C-DBA3928B0AB4}">
      <dsp:nvSpPr>
        <dsp:cNvPr id="0" name=""/>
        <dsp:cNvSpPr/>
      </dsp:nvSpPr>
      <dsp:spPr>
        <a:xfrm>
          <a:off x="10565993" y="1708577"/>
          <a:ext cx="997512" cy="9975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603EE7-5FF0-473A-8BCD-379C9E934FC6}">
      <dsp:nvSpPr>
        <dsp:cNvPr id="0" name=""/>
        <dsp:cNvSpPr/>
      </dsp:nvSpPr>
      <dsp:spPr>
        <a:xfrm>
          <a:off x="6403427" y="3921961"/>
          <a:ext cx="6083369" cy="4310166"/>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28561" bIns="0" numCol="1" spcCol="1270" anchor="t" anchorCtr="0">
          <a:noAutofit/>
        </a:bodyPr>
        <a:lstStyle/>
        <a:p>
          <a:pPr lvl="0" algn="r" defTabSz="1422400" rtl="0">
            <a:lnSpc>
              <a:spcPct val="90000"/>
            </a:lnSpc>
            <a:spcBef>
              <a:spcPct val="0"/>
            </a:spcBef>
            <a:spcAft>
              <a:spcPct val="35000"/>
            </a:spcAft>
          </a:pPr>
          <a:r>
            <a:rPr lang="tr-TR" sz="3200" kern="1200" dirty="0" smtClean="0"/>
            <a:t>Teknolojinin sorunlu kullanımı beraberinde </a:t>
          </a:r>
          <a:r>
            <a:rPr lang="tr-TR" sz="3200" b="1" u="sng" kern="1200" dirty="0" smtClean="0"/>
            <a:t>internet bağımlılığı, sosyal medya bağımlılığı, akıllı telefon bağımlılığı ve dijital oyun bağımlılığı </a:t>
          </a:r>
          <a:r>
            <a:rPr lang="tr-TR" sz="3200" kern="1200" dirty="0" smtClean="0"/>
            <a:t>gibi birçok bağımlılık türünün gelişimini de getirmektedir.</a:t>
          </a:r>
          <a:endParaRPr lang="tr-TR" sz="3200" kern="1200" dirty="0"/>
        </a:p>
      </dsp:txBody>
      <dsp:txXfrm>
        <a:off x="6613832" y="4132366"/>
        <a:ext cx="5662559" cy="388935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A3185-9A93-42E1-BAB8-BC7CB1D2403B}">
      <dsp:nvSpPr>
        <dsp:cNvPr id="0" name=""/>
        <dsp:cNvSpPr/>
      </dsp:nvSpPr>
      <dsp:spPr>
        <a:xfrm>
          <a:off x="0" y="0"/>
          <a:ext cx="13825536"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930D2C9B-DE6F-4A16-A8F9-73C38C0876FB}">
      <dsp:nvSpPr>
        <dsp:cNvPr id="0" name=""/>
        <dsp:cNvSpPr/>
      </dsp:nvSpPr>
      <dsp:spPr>
        <a:xfrm>
          <a:off x="0" y="0"/>
          <a:ext cx="2765107" cy="8496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rtl="0">
            <a:lnSpc>
              <a:spcPct val="90000"/>
            </a:lnSpc>
            <a:spcBef>
              <a:spcPct val="0"/>
            </a:spcBef>
            <a:spcAft>
              <a:spcPct val="35000"/>
            </a:spcAft>
          </a:pPr>
          <a:r>
            <a:rPr lang="tr-TR" sz="3200" b="1" kern="1200" dirty="0" smtClean="0"/>
            <a:t>Teknoloji bağımlılığının nedenleri</a:t>
          </a:r>
          <a:endParaRPr lang="tr-TR" sz="3200" b="1" kern="1200" dirty="0"/>
        </a:p>
      </dsp:txBody>
      <dsp:txXfrm>
        <a:off x="0" y="0"/>
        <a:ext cx="2765107" cy="8496944"/>
      </dsp:txXfrm>
    </dsp:sp>
    <dsp:sp modelId="{192979C3-645D-4FEE-BB74-8F20DE262EDA}">
      <dsp:nvSpPr>
        <dsp:cNvPr id="0" name=""/>
        <dsp:cNvSpPr/>
      </dsp:nvSpPr>
      <dsp:spPr>
        <a:xfrm>
          <a:off x="2972490" y="40244"/>
          <a:ext cx="10853045" cy="80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tr-TR" sz="3500" kern="1200" dirty="0" smtClean="0"/>
            <a:t>Sosyal çevre ile iletişim kurma becerilerinden yoksun olma</a:t>
          </a:r>
          <a:endParaRPr lang="tr-TR" sz="3500" kern="1200" dirty="0"/>
        </a:p>
      </dsp:txBody>
      <dsp:txXfrm>
        <a:off x="2972490" y="40244"/>
        <a:ext cx="10853045" cy="804886"/>
      </dsp:txXfrm>
    </dsp:sp>
    <dsp:sp modelId="{3D9868B4-0CB3-4A87-B435-175CFF5D254B}">
      <dsp:nvSpPr>
        <dsp:cNvPr id="0" name=""/>
        <dsp:cNvSpPr/>
      </dsp:nvSpPr>
      <dsp:spPr>
        <a:xfrm>
          <a:off x="2765107" y="845130"/>
          <a:ext cx="11060428"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BA3B6DB0-854E-443B-8BF3-3478C2B09792}">
      <dsp:nvSpPr>
        <dsp:cNvPr id="0" name=""/>
        <dsp:cNvSpPr/>
      </dsp:nvSpPr>
      <dsp:spPr>
        <a:xfrm>
          <a:off x="2972490" y="885374"/>
          <a:ext cx="10853045" cy="80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tr-TR" sz="3500" kern="1200" dirty="0" smtClean="0"/>
            <a:t>Dış dünya ile ilişkisini kesip içine kapanık olma</a:t>
          </a:r>
          <a:endParaRPr lang="tr-TR" sz="3500" kern="1200" dirty="0"/>
        </a:p>
      </dsp:txBody>
      <dsp:txXfrm>
        <a:off x="2972490" y="885374"/>
        <a:ext cx="10853045" cy="804886"/>
      </dsp:txXfrm>
    </dsp:sp>
    <dsp:sp modelId="{46523DA1-6521-4A2D-8BAD-05D8D6F70EC4}">
      <dsp:nvSpPr>
        <dsp:cNvPr id="0" name=""/>
        <dsp:cNvSpPr/>
      </dsp:nvSpPr>
      <dsp:spPr>
        <a:xfrm>
          <a:off x="2765107" y="1690261"/>
          <a:ext cx="11060428"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3B6E92D4-B96C-4536-A936-4485F98D242F}">
      <dsp:nvSpPr>
        <dsp:cNvPr id="0" name=""/>
        <dsp:cNvSpPr/>
      </dsp:nvSpPr>
      <dsp:spPr>
        <a:xfrm>
          <a:off x="2972490" y="1730505"/>
          <a:ext cx="10853045" cy="80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tr-TR" sz="3500" kern="1200" dirty="0" smtClean="0"/>
            <a:t>İletişim becerilerinde kendini ifade ederken zorlanma</a:t>
          </a:r>
          <a:endParaRPr lang="tr-TR" sz="3500" kern="1200" dirty="0"/>
        </a:p>
      </dsp:txBody>
      <dsp:txXfrm>
        <a:off x="2972490" y="1730505"/>
        <a:ext cx="10853045" cy="804886"/>
      </dsp:txXfrm>
    </dsp:sp>
    <dsp:sp modelId="{1D6D2806-6138-4507-898B-3DE0D7D5B8EE}">
      <dsp:nvSpPr>
        <dsp:cNvPr id="0" name=""/>
        <dsp:cNvSpPr/>
      </dsp:nvSpPr>
      <dsp:spPr>
        <a:xfrm>
          <a:off x="2765107" y="2535391"/>
          <a:ext cx="11060428"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A983DE1B-B11C-446F-9708-A7EBF49F7C10}">
      <dsp:nvSpPr>
        <dsp:cNvPr id="0" name=""/>
        <dsp:cNvSpPr/>
      </dsp:nvSpPr>
      <dsp:spPr>
        <a:xfrm>
          <a:off x="2972490" y="2575636"/>
          <a:ext cx="10853045" cy="80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tr-TR" sz="3500" kern="1200" dirty="0" smtClean="0"/>
            <a:t>Sosyal çevresi tarafından dışlanmış hissetme</a:t>
          </a:r>
          <a:endParaRPr lang="tr-TR" sz="3500" kern="1200" dirty="0"/>
        </a:p>
      </dsp:txBody>
      <dsp:txXfrm>
        <a:off x="2972490" y="2575636"/>
        <a:ext cx="10853045" cy="804886"/>
      </dsp:txXfrm>
    </dsp:sp>
    <dsp:sp modelId="{D0D6C88A-57D0-4F7F-9A44-7D553B5CCDBF}">
      <dsp:nvSpPr>
        <dsp:cNvPr id="0" name=""/>
        <dsp:cNvSpPr/>
      </dsp:nvSpPr>
      <dsp:spPr>
        <a:xfrm>
          <a:off x="2765107" y="3380522"/>
          <a:ext cx="11060428"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CCE881D7-F8F3-4D89-A99E-88029B0394A4}">
      <dsp:nvSpPr>
        <dsp:cNvPr id="0" name=""/>
        <dsp:cNvSpPr/>
      </dsp:nvSpPr>
      <dsp:spPr>
        <a:xfrm>
          <a:off x="2972490" y="3420766"/>
          <a:ext cx="10853045" cy="80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tr-TR" sz="3500" kern="1200" dirty="0" smtClean="0"/>
            <a:t>Yakın çevresiyle kaliteli zaman geçirememe</a:t>
          </a:r>
          <a:endParaRPr lang="tr-TR" sz="3500" kern="1200" dirty="0"/>
        </a:p>
      </dsp:txBody>
      <dsp:txXfrm>
        <a:off x="2972490" y="3420766"/>
        <a:ext cx="10853045" cy="804886"/>
      </dsp:txXfrm>
    </dsp:sp>
    <dsp:sp modelId="{D843A892-456A-4C00-AE98-952DDE32A2DA}">
      <dsp:nvSpPr>
        <dsp:cNvPr id="0" name=""/>
        <dsp:cNvSpPr/>
      </dsp:nvSpPr>
      <dsp:spPr>
        <a:xfrm>
          <a:off x="2765107" y="4225653"/>
          <a:ext cx="11060428"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FB279B7E-1C41-42CB-BF73-5F5BA583A238}">
      <dsp:nvSpPr>
        <dsp:cNvPr id="0" name=""/>
        <dsp:cNvSpPr/>
      </dsp:nvSpPr>
      <dsp:spPr>
        <a:xfrm>
          <a:off x="2972490" y="4265897"/>
          <a:ext cx="10853045" cy="80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tr-TR" sz="3500" kern="1200" dirty="0" smtClean="0"/>
            <a:t>Sağlık problemleri yaşama</a:t>
          </a:r>
          <a:endParaRPr lang="tr-TR" sz="3500" kern="1200" dirty="0"/>
        </a:p>
      </dsp:txBody>
      <dsp:txXfrm>
        <a:off x="2972490" y="4265897"/>
        <a:ext cx="10853045" cy="804886"/>
      </dsp:txXfrm>
    </dsp:sp>
    <dsp:sp modelId="{56F455B6-086E-498B-AA88-15B055B7CF32}">
      <dsp:nvSpPr>
        <dsp:cNvPr id="0" name=""/>
        <dsp:cNvSpPr/>
      </dsp:nvSpPr>
      <dsp:spPr>
        <a:xfrm>
          <a:off x="2765107" y="5070783"/>
          <a:ext cx="11060428"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841A0308-1BAB-4990-AB2D-4194F90C4EFE}">
      <dsp:nvSpPr>
        <dsp:cNvPr id="0" name=""/>
        <dsp:cNvSpPr/>
      </dsp:nvSpPr>
      <dsp:spPr>
        <a:xfrm>
          <a:off x="2972490" y="5111027"/>
          <a:ext cx="10853045" cy="80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tr-TR" sz="3500" kern="1200" dirty="0" smtClean="0"/>
            <a:t>Akademik başarıda zorluklar yaşama</a:t>
          </a:r>
          <a:endParaRPr lang="tr-TR" sz="3500" kern="1200" dirty="0"/>
        </a:p>
      </dsp:txBody>
      <dsp:txXfrm>
        <a:off x="2972490" y="5111027"/>
        <a:ext cx="10853045" cy="804886"/>
      </dsp:txXfrm>
    </dsp:sp>
    <dsp:sp modelId="{F9BADDE6-84DA-413A-BF1D-9B457D51A214}">
      <dsp:nvSpPr>
        <dsp:cNvPr id="0" name=""/>
        <dsp:cNvSpPr/>
      </dsp:nvSpPr>
      <dsp:spPr>
        <a:xfrm>
          <a:off x="2765107" y="5915914"/>
          <a:ext cx="11060428"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131709E0-2C59-405B-8627-349E923FF2EF}">
      <dsp:nvSpPr>
        <dsp:cNvPr id="0" name=""/>
        <dsp:cNvSpPr/>
      </dsp:nvSpPr>
      <dsp:spPr>
        <a:xfrm>
          <a:off x="2972490" y="5956158"/>
          <a:ext cx="10853045" cy="80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tr-TR" sz="3500" kern="1200" dirty="0" smtClean="0"/>
            <a:t>İnsanlarla iletişimde endişe yaşama</a:t>
          </a:r>
          <a:endParaRPr lang="tr-TR" sz="3500" kern="1200" dirty="0"/>
        </a:p>
      </dsp:txBody>
      <dsp:txXfrm>
        <a:off x="2972490" y="5956158"/>
        <a:ext cx="10853045" cy="804886"/>
      </dsp:txXfrm>
    </dsp:sp>
    <dsp:sp modelId="{46BA49A5-5713-432F-B7E7-F8812A792DFC}">
      <dsp:nvSpPr>
        <dsp:cNvPr id="0" name=""/>
        <dsp:cNvSpPr/>
      </dsp:nvSpPr>
      <dsp:spPr>
        <a:xfrm>
          <a:off x="2765107" y="6761044"/>
          <a:ext cx="11060428"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12CA81A5-8F5A-4B37-9172-3A23BCFDF98E}">
      <dsp:nvSpPr>
        <dsp:cNvPr id="0" name=""/>
        <dsp:cNvSpPr/>
      </dsp:nvSpPr>
      <dsp:spPr>
        <a:xfrm>
          <a:off x="2972490" y="6801289"/>
          <a:ext cx="10853045" cy="80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tr-TR" sz="3500" kern="1200" dirty="0" smtClean="0"/>
            <a:t>Sosyal çevresiyle yüz yüze görüşmeyi tercih etmeme</a:t>
          </a:r>
          <a:endParaRPr lang="tr-TR" sz="3500" kern="1200" dirty="0"/>
        </a:p>
      </dsp:txBody>
      <dsp:txXfrm>
        <a:off x="2972490" y="6801289"/>
        <a:ext cx="10853045" cy="804886"/>
      </dsp:txXfrm>
    </dsp:sp>
    <dsp:sp modelId="{0D89A889-1A8F-4626-80FA-F8217CEB964E}">
      <dsp:nvSpPr>
        <dsp:cNvPr id="0" name=""/>
        <dsp:cNvSpPr/>
      </dsp:nvSpPr>
      <dsp:spPr>
        <a:xfrm>
          <a:off x="2765107" y="7606175"/>
          <a:ext cx="11060428"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 modelId="{A60DD94D-4327-4540-B686-D424625EB174}">
      <dsp:nvSpPr>
        <dsp:cNvPr id="0" name=""/>
        <dsp:cNvSpPr/>
      </dsp:nvSpPr>
      <dsp:spPr>
        <a:xfrm>
          <a:off x="2972490" y="7646419"/>
          <a:ext cx="10853045" cy="804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lvl="0" algn="l" defTabSz="1555750" rtl="0">
            <a:lnSpc>
              <a:spcPct val="90000"/>
            </a:lnSpc>
            <a:spcBef>
              <a:spcPct val="0"/>
            </a:spcBef>
            <a:spcAft>
              <a:spcPct val="35000"/>
            </a:spcAft>
          </a:pPr>
          <a:r>
            <a:rPr lang="tr-TR" sz="3500" kern="1200" smtClean="0"/>
            <a:t>Diğer bağımlılıkların dışavurumu</a:t>
          </a:r>
          <a:endParaRPr lang="tr-TR" sz="3500" kern="1200"/>
        </a:p>
      </dsp:txBody>
      <dsp:txXfrm>
        <a:off x="2972490" y="7646419"/>
        <a:ext cx="10853045" cy="804886"/>
      </dsp:txXfrm>
    </dsp:sp>
    <dsp:sp modelId="{D4DC7F0B-FCB0-448E-8813-933602E29537}">
      <dsp:nvSpPr>
        <dsp:cNvPr id="0" name=""/>
        <dsp:cNvSpPr/>
      </dsp:nvSpPr>
      <dsp:spPr>
        <a:xfrm>
          <a:off x="2765107" y="8451306"/>
          <a:ext cx="11060428" cy="0"/>
        </a:xfrm>
        <a:prstGeom prst="lin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CFFF6-DCCD-4DCA-9AFB-6BC197D7A2DC}">
      <dsp:nvSpPr>
        <dsp:cNvPr id="0" name=""/>
        <dsp:cNvSpPr/>
      </dsp:nvSpPr>
      <dsp:spPr>
        <a:xfrm>
          <a:off x="1031514" y="0"/>
          <a:ext cx="11690498" cy="6480721"/>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D38D1C-7F32-4D32-8F5C-6BE5F97F53B2}">
      <dsp:nvSpPr>
        <dsp:cNvPr id="0" name=""/>
        <dsp:cNvSpPr/>
      </dsp:nvSpPr>
      <dsp:spPr>
        <a:xfrm>
          <a:off x="0" y="2225868"/>
          <a:ext cx="13753528" cy="2592288"/>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tr-TR" sz="2900" kern="1200" dirty="0" smtClean="0"/>
            <a:t>Teknoloji bağımlılığı </a:t>
          </a:r>
          <a:r>
            <a:rPr lang="tr-TR" sz="2900" b="1" u="sng" kern="1200" dirty="0" smtClean="0"/>
            <a:t>sosyal ilişkilerinin negatif etkilenmesine</a:t>
          </a:r>
          <a:r>
            <a:rPr lang="tr-TR" sz="2900" kern="1200" dirty="0" smtClean="0"/>
            <a:t>, </a:t>
          </a:r>
          <a:r>
            <a:rPr lang="tr-TR" sz="2900" b="1" u="sng" kern="1200" dirty="0" smtClean="0"/>
            <a:t>yüz yüze olan sosyal etkileşim ve iletişimlerinin azalmasına</a:t>
          </a:r>
          <a:r>
            <a:rPr lang="tr-TR" sz="2900" kern="1200" dirty="0" smtClean="0"/>
            <a:t>, </a:t>
          </a:r>
          <a:r>
            <a:rPr lang="tr-TR" sz="2900" b="1" u="sng" kern="1200" dirty="0" smtClean="0"/>
            <a:t>akademik sorumlulukların aksatılmasına</a:t>
          </a:r>
          <a:r>
            <a:rPr lang="tr-TR" sz="2900" kern="1200" dirty="0" smtClean="0"/>
            <a:t>, </a:t>
          </a:r>
          <a:r>
            <a:rPr lang="tr-TR" sz="2900" b="1" u="sng" kern="1200" dirty="0" smtClean="0"/>
            <a:t>yalnızlığa, kendini başkalarıyla kıyaslamaya</a:t>
          </a:r>
          <a:r>
            <a:rPr lang="tr-TR" sz="2900" kern="1200" dirty="0" smtClean="0"/>
            <a:t>, </a:t>
          </a:r>
          <a:r>
            <a:rPr lang="tr-TR" sz="2900" b="1" u="sng" kern="1200" dirty="0" smtClean="0"/>
            <a:t>özgüven duygusunun azalmasına</a:t>
          </a:r>
          <a:r>
            <a:rPr lang="tr-TR" sz="2900" kern="1200" dirty="0" smtClean="0"/>
            <a:t>, </a:t>
          </a:r>
          <a:r>
            <a:rPr lang="tr-TR" sz="2900" b="1" i="0" u="sng" kern="1200" dirty="0" smtClean="0"/>
            <a:t>bağımlılık davranışlarına</a:t>
          </a:r>
          <a:r>
            <a:rPr lang="tr-TR" sz="2900" kern="1200" dirty="0" smtClean="0"/>
            <a:t>, </a:t>
          </a:r>
          <a:r>
            <a:rPr lang="tr-TR" sz="2900" b="1" u="sng" kern="1200" dirty="0" smtClean="0"/>
            <a:t>depresyon ve </a:t>
          </a:r>
          <a:r>
            <a:rPr lang="tr-TR" sz="2900" b="1" u="sng" kern="1200" dirty="0" err="1" smtClean="0"/>
            <a:t>anksiyete</a:t>
          </a:r>
          <a:r>
            <a:rPr lang="tr-TR" sz="2900" b="1" u="sng" kern="1200" dirty="0" smtClean="0"/>
            <a:t> bozukluklarına</a:t>
          </a:r>
          <a:r>
            <a:rPr lang="tr-TR" sz="2900" kern="1200" dirty="0" smtClean="0"/>
            <a:t>, </a:t>
          </a:r>
          <a:r>
            <a:rPr lang="tr-TR" sz="2900" b="1" u="sng" kern="1200" dirty="0" smtClean="0"/>
            <a:t>uyku sorunlarına ve kişisel sorumlulukların unutulmasına/ertelenmesine </a:t>
          </a:r>
          <a:r>
            <a:rPr lang="tr-TR" sz="2900" kern="1200" dirty="0" smtClean="0"/>
            <a:t>neden olmaktadır.</a:t>
          </a:r>
          <a:endParaRPr lang="tr-TR" sz="2900" kern="1200" dirty="0"/>
        </a:p>
      </dsp:txBody>
      <dsp:txXfrm>
        <a:off x="126545" y="2352413"/>
        <a:ext cx="13500438" cy="2339198"/>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CA2F0-1B29-442C-8A65-80FE6F5A889D}">
      <dsp:nvSpPr>
        <dsp:cNvPr id="0" name=""/>
        <dsp:cNvSpPr/>
      </dsp:nvSpPr>
      <dsp:spPr>
        <a:xfrm rot="5400000">
          <a:off x="881091" y="2140619"/>
          <a:ext cx="2653784" cy="4415837"/>
        </a:xfrm>
        <a:prstGeom prst="corner">
          <a:avLst>
            <a:gd name="adj1" fmla="val 16120"/>
            <a:gd name="adj2" fmla="val 1611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sp>
    <dsp:sp modelId="{B6DE9637-D0AC-49E3-B8CE-4DE04E100A95}">
      <dsp:nvSpPr>
        <dsp:cNvPr id="0" name=""/>
        <dsp:cNvSpPr/>
      </dsp:nvSpPr>
      <dsp:spPr>
        <a:xfrm>
          <a:off x="438108" y="3460003"/>
          <a:ext cx="3986642" cy="3494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rtl="0">
            <a:lnSpc>
              <a:spcPct val="90000"/>
            </a:lnSpc>
            <a:spcBef>
              <a:spcPct val="0"/>
            </a:spcBef>
            <a:spcAft>
              <a:spcPct val="35000"/>
            </a:spcAft>
          </a:pPr>
          <a:r>
            <a:rPr lang="tr-TR" sz="3100" b="1" u="sng" kern="1200" dirty="0" err="1" smtClean="0"/>
            <a:t>Instagram</a:t>
          </a:r>
          <a:r>
            <a:rPr lang="tr-TR" sz="3100" b="1" u="sng" kern="1200" dirty="0" smtClean="0"/>
            <a:t>, </a:t>
          </a:r>
          <a:r>
            <a:rPr lang="tr-TR" sz="3100" b="1" u="sng" kern="1200" dirty="0" err="1" smtClean="0"/>
            <a:t>Telegram</a:t>
          </a:r>
          <a:r>
            <a:rPr lang="tr-TR" sz="3100" b="1" u="sng" kern="1200" dirty="0" smtClean="0"/>
            <a:t>, Facebook, </a:t>
          </a:r>
          <a:r>
            <a:rPr lang="tr-TR" sz="3100" b="1" u="sng" kern="1200" dirty="0" err="1" smtClean="0"/>
            <a:t>Twitter</a:t>
          </a:r>
          <a:r>
            <a:rPr lang="tr-TR" sz="3100" b="1" u="sng" kern="1200" dirty="0" smtClean="0"/>
            <a:t>, Skype ve </a:t>
          </a:r>
          <a:r>
            <a:rPr lang="tr-TR" sz="3100" b="1" u="sng" kern="1200" dirty="0" err="1" smtClean="0"/>
            <a:t>WhatsApp</a:t>
          </a:r>
          <a:r>
            <a:rPr lang="tr-TR" sz="3100" b="1" u="sng" kern="1200" dirty="0" smtClean="0"/>
            <a:t> </a:t>
          </a:r>
          <a:r>
            <a:rPr lang="tr-TR" sz="3100" kern="1200" dirty="0" smtClean="0"/>
            <a:t>en popüler ve yaygın olarak kullanılan sanal sosyal ağlar arasındadır. </a:t>
          </a:r>
          <a:endParaRPr lang="tr-TR" sz="3100" kern="1200" dirty="0"/>
        </a:p>
      </dsp:txBody>
      <dsp:txXfrm>
        <a:off x="438108" y="3460003"/>
        <a:ext cx="3986642" cy="3494526"/>
      </dsp:txXfrm>
    </dsp:sp>
    <dsp:sp modelId="{84D66B4B-8668-4144-A521-988AF58B27E8}">
      <dsp:nvSpPr>
        <dsp:cNvPr id="0" name=""/>
        <dsp:cNvSpPr/>
      </dsp:nvSpPr>
      <dsp:spPr>
        <a:xfrm>
          <a:off x="3672555" y="1815520"/>
          <a:ext cx="752196" cy="752196"/>
        </a:xfrm>
        <a:prstGeom prst="triangle">
          <a:avLst>
            <a:gd name="adj" fmla="val 10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sp>
    <dsp:sp modelId="{621E28E2-7DCA-40D7-B942-4FF3E69F7FF6}">
      <dsp:nvSpPr>
        <dsp:cNvPr id="0" name=""/>
        <dsp:cNvSpPr/>
      </dsp:nvSpPr>
      <dsp:spPr>
        <a:xfrm rot="5400000">
          <a:off x="5761521" y="932952"/>
          <a:ext cx="2653784" cy="4415837"/>
        </a:xfrm>
        <a:prstGeom prst="corner">
          <a:avLst>
            <a:gd name="adj1" fmla="val 16120"/>
            <a:gd name="adj2" fmla="val 1611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sp>
    <dsp:sp modelId="{D741C61F-950B-4B92-97C1-822872BA1EF6}">
      <dsp:nvSpPr>
        <dsp:cNvPr id="0" name=""/>
        <dsp:cNvSpPr/>
      </dsp:nvSpPr>
      <dsp:spPr>
        <a:xfrm>
          <a:off x="5318538" y="2252336"/>
          <a:ext cx="3986642" cy="3494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rtl="0">
            <a:lnSpc>
              <a:spcPct val="90000"/>
            </a:lnSpc>
            <a:spcBef>
              <a:spcPct val="0"/>
            </a:spcBef>
            <a:spcAft>
              <a:spcPct val="35000"/>
            </a:spcAft>
          </a:pPr>
          <a:r>
            <a:rPr lang="tr-TR" sz="3100" kern="1200" dirty="0" smtClean="0"/>
            <a:t>Sosyal medya, özellikle </a:t>
          </a:r>
          <a:r>
            <a:rPr lang="tr-TR" sz="3100" b="1" u="sng" kern="1200" dirty="0" smtClean="0"/>
            <a:t>gençlerin görsel paylaşım ve sohbet gibi çeşitli etkinliklere kolay ve hızlı erişimine </a:t>
          </a:r>
          <a:r>
            <a:rPr lang="tr-TR" sz="3100" kern="1200" dirty="0" smtClean="0"/>
            <a:t>olanak sağlar. </a:t>
          </a:r>
          <a:endParaRPr lang="tr-TR" sz="3100" kern="1200" dirty="0"/>
        </a:p>
      </dsp:txBody>
      <dsp:txXfrm>
        <a:off x="5318538" y="2252336"/>
        <a:ext cx="3986642" cy="3494526"/>
      </dsp:txXfrm>
    </dsp:sp>
    <dsp:sp modelId="{8049AF2C-59E8-43CF-B7A6-D1DC378082B1}">
      <dsp:nvSpPr>
        <dsp:cNvPr id="0" name=""/>
        <dsp:cNvSpPr/>
      </dsp:nvSpPr>
      <dsp:spPr>
        <a:xfrm>
          <a:off x="8552984" y="607853"/>
          <a:ext cx="752196" cy="752196"/>
        </a:xfrm>
        <a:prstGeom prst="triangle">
          <a:avLst>
            <a:gd name="adj" fmla="val 100000"/>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E2840F63-98E8-4867-9222-1D50221950EC}">
      <dsp:nvSpPr>
        <dsp:cNvPr id="0" name=""/>
        <dsp:cNvSpPr/>
      </dsp:nvSpPr>
      <dsp:spPr>
        <a:xfrm rot="5400000">
          <a:off x="10641950" y="-274715"/>
          <a:ext cx="2653784" cy="4415837"/>
        </a:xfrm>
        <a:prstGeom prst="corner">
          <a:avLst>
            <a:gd name="adj1" fmla="val 16120"/>
            <a:gd name="adj2" fmla="val 1611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sp>
    <dsp:sp modelId="{AB9AB3E3-C4D0-44A3-A2D3-BFBB2553C53D}">
      <dsp:nvSpPr>
        <dsp:cNvPr id="0" name=""/>
        <dsp:cNvSpPr/>
      </dsp:nvSpPr>
      <dsp:spPr>
        <a:xfrm>
          <a:off x="10198968" y="1044668"/>
          <a:ext cx="3986642" cy="3494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lvl="0" algn="l" defTabSz="1377950" rtl="0">
            <a:lnSpc>
              <a:spcPct val="90000"/>
            </a:lnSpc>
            <a:spcBef>
              <a:spcPct val="0"/>
            </a:spcBef>
            <a:spcAft>
              <a:spcPct val="35000"/>
            </a:spcAft>
          </a:pPr>
          <a:r>
            <a:rPr lang="tr-TR" sz="3100" kern="1200" dirty="0" smtClean="0"/>
            <a:t>Gençler yaşamlarının büyük bir çoğunluğunu </a:t>
          </a:r>
          <a:r>
            <a:rPr lang="tr-TR" sz="3100" b="1" u="sng" kern="1200" dirty="0" smtClean="0"/>
            <a:t>sosyal medyada geçirerek ilişkilerini ve durumlarını sürekli </a:t>
          </a:r>
          <a:r>
            <a:rPr lang="tr-TR" sz="3100" kern="1200" dirty="0" smtClean="0"/>
            <a:t>olarak güncellemektedirler.</a:t>
          </a:r>
          <a:endParaRPr lang="tr-TR" sz="3100" kern="1200" dirty="0"/>
        </a:p>
      </dsp:txBody>
      <dsp:txXfrm>
        <a:off x="10198968" y="1044668"/>
        <a:ext cx="3986642" cy="3494526"/>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A24C2-ABD3-4775-93C1-9C37FE706C7D}">
      <dsp:nvSpPr>
        <dsp:cNvPr id="0" name=""/>
        <dsp:cNvSpPr/>
      </dsp:nvSpPr>
      <dsp:spPr>
        <a:xfrm>
          <a:off x="922702" y="3012522"/>
          <a:ext cx="5231831" cy="2615915"/>
        </a:xfrm>
        <a:prstGeom prst="roundRect">
          <a:avLst>
            <a:gd name="adj" fmla="val 10000"/>
          </a:avLst>
        </a:prstGeom>
        <a:solidFill>
          <a:schemeClr val="tx2">
            <a:lumMod val="20000"/>
            <a:lumOff val="8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rtl="0">
            <a:lnSpc>
              <a:spcPct val="90000"/>
            </a:lnSpc>
            <a:spcBef>
              <a:spcPct val="0"/>
            </a:spcBef>
            <a:spcAft>
              <a:spcPct val="35000"/>
            </a:spcAft>
          </a:pPr>
          <a:r>
            <a:rPr lang="tr-TR" sz="2700" b="1" u="sng" kern="1200" dirty="0" smtClean="0">
              <a:solidFill>
                <a:schemeClr val="tx1"/>
              </a:solidFill>
            </a:rPr>
            <a:t>Kişilerin sosyal medya kullanımını tercih etme nedenleri;</a:t>
          </a:r>
          <a:endParaRPr lang="tr-TR" sz="2700" b="1" u="sng" kern="1200" dirty="0">
            <a:solidFill>
              <a:schemeClr val="tx1"/>
            </a:solidFill>
          </a:endParaRPr>
        </a:p>
      </dsp:txBody>
      <dsp:txXfrm>
        <a:off x="999320" y="3089140"/>
        <a:ext cx="5078595" cy="2462679"/>
      </dsp:txXfrm>
    </dsp:sp>
    <dsp:sp modelId="{D2A5BBBA-A080-4CCE-BFB1-F5D40F8BA340}">
      <dsp:nvSpPr>
        <dsp:cNvPr id="0" name=""/>
        <dsp:cNvSpPr/>
      </dsp:nvSpPr>
      <dsp:spPr>
        <a:xfrm rot="18289469">
          <a:off x="5368591" y="2789082"/>
          <a:ext cx="3664616" cy="54492"/>
        </a:xfrm>
        <a:custGeom>
          <a:avLst/>
          <a:gdLst/>
          <a:ahLst/>
          <a:cxnLst/>
          <a:rect l="0" t="0" r="0" b="0"/>
          <a:pathLst>
            <a:path>
              <a:moveTo>
                <a:pt x="0" y="27246"/>
              </a:moveTo>
              <a:lnTo>
                <a:pt x="3664616" y="272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77850">
            <a:lnSpc>
              <a:spcPct val="90000"/>
            </a:lnSpc>
            <a:spcBef>
              <a:spcPct val="0"/>
            </a:spcBef>
            <a:spcAft>
              <a:spcPct val="35000"/>
            </a:spcAft>
          </a:pPr>
          <a:endParaRPr lang="tr-TR" sz="1300" kern="1200"/>
        </a:p>
      </dsp:txBody>
      <dsp:txXfrm>
        <a:off x="7109284" y="2724713"/>
        <a:ext cx="183230" cy="183230"/>
      </dsp:txXfrm>
    </dsp:sp>
    <dsp:sp modelId="{5FA085DB-AAC1-489D-8346-1F3AD0C01CB2}">
      <dsp:nvSpPr>
        <dsp:cNvPr id="0" name=""/>
        <dsp:cNvSpPr/>
      </dsp:nvSpPr>
      <dsp:spPr>
        <a:xfrm>
          <a:off x="8247266" y="4219"/>
          <a:ext cx="5231831" cy="2615915"/>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145" tIns="17145" rIns="17145" bIns="17145" numCol="1" spcCol="1270" anchor="ctr" anchorCtr="0">
          <a:noAutofit/>
        </a:bodyPr>
        <a:lstStyle/>
        <a:p>
          <a:pPr lvl="0" algn="ctr" defTabSz="1200150" rtl="0">
            <a:lnSpc>
              <a:spcPct val="90000"/>
            </a:lnSpc>
            <a:spcBef>
              <a:spcPct val="0"/>
            </a:spcBef>
            <a:spcAft>
              <a:spcPct val="35000"/>
            </a:spcAft>
          </a:pPr>
          <a:r>
            <a:rPr lang="tr-TR" sz="2700" kern="1200" dirty="0" smtClean="0"/>
            <a:t>Günlük hayatında </a:t>
          </a:r>
          <a:r>
            <a:rPr lang="tr-TR" sz="2700" b="1" u="sng" kern="1200" dirty="0" smtClean="0"/>
            <a:t>çevresindeki kişiler ile iletişimde çok konuşkan bir yapıya sahip olmayan kişi</a:t>
          </a:r>
          <a:r>
            <a:rPr lang="tr-TR" sz="2700" kern="1200" dirty="0" smtClean="0"/>
            <a:t>, sosyal medya ortamlarında kendisini olduğundan çok daha sosyal bir kişi olarak gösterebilir.</a:t>
          </a:r>
          <a:endParaRPr lang="tr-TR" sz="2700" kern="1200" dirty="0"/>
        </a:p>
      </dsp:txBody>
      <dsp:txXfrm>
        <a:off x="8323884" y="80837"/>
        <a:ext cx="5078595" cy="2462679"/>
      </dsp:txXfrm>
    </dsp:sp>
    <dsp:sp modelId="{6F99F015-ED92-4CEE-8D5C-E6BC593DC0BF}">
      <dsp:nvSpPr>
        <dsp:cNvPr id="0" name=""/>
        <dsp:cNvSpPr/>
      </dsp:nvSpPr>
      <dsp:spPr>
        <a:xfrm>
          <a:off x="6154533" y="4293233"/>
          <a:ext cx="2092732" cy="54492"/>
        </a:xfrm>
        <a:custGeom>
          <a:avLst/>
          <a:gdLst/>
          <a:ahLst/>
          <a:cxnLst/>
          <a:rect l="0" t="0" r="0" b="0"/>
          <a:pathLst>
            <a:path>
              <a:moveTo>
                <a:pt x="0" y="27246"/>
              </a:moveTo>
              <a:lnTo>
                <a:pt x="2092732" y="272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tr-TR" sz="700" kern="1200"/>
        </a:p>
      </dsp:txBody>
      <dsp:txXfrm>
        <a:off x="7148581" y="4268161"/>
        <a:ext cx="104636" cy="104636"/>
      </dsp:txXfrm>
    </dsp:sp>
    <dsp:sp modelId="{D1C04595-8198-4B18-8767-035D99B0651E}">
      <dsp:nvSpPr>
        <dsp:cNvPr id="0" name=""/>
        <dsp:cNvSpPr/>
      </dsp:nvSpPr>
      <dsp:spPr>
        <a:xfrm>
          <a:off x="8247266" y="3012522"/>
          <a:ext cx="5231831" cy="2615915"/>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145" tIns="17145" rIns="17145" bIns="17145" numCol="1" spcCol="1270" anchor="ctr" anchorCtr="0">
          <a:noAutofit/>
        </a:bodyPr>
        <a:lstStyle/>
        <a:p>
          <a:pPr lvl="0" algn="ctr" defTabSz="1200150" rtl="0">
            <a:lnSpc>
              <a:spcPct val="90000"/>
            </a:lnSpc>
            <a:spcBef>
              <a:spcPct val="0"/>
            </a:spcBef>
            <a:spcAft>
              <a:spcPct val="35000"/>
            </a:spcAft>
          </a:pPr>
          <a:r>
            <a:rPr lang="tr-TR" sz="2700" kern="1200" dirty="0" smtClean="0"/>
            <a:t>Günlük hayatında insanlarla iletişimde oldukça aktif olan bir kişi, sosyal medyada daha durgun ve gizlenen bir karakterde olmayı tercih edebilir.</a:t>
          </a:r>
          <a:endParaRPr lang="tr-TR" sz="2700" kern="1200" dirty="0"/>
        </a:p>
      </dsp:txBody>
      <dsp:txXfrm>
        <a:off x="8323884" y="3089140"/>
        <a:ext cx="5078595" cy="2462679"/>
      </dsp:txXfrm>
    </dsp:sp>
    <dsp:sp modelId="{45FB1F2D-BFA3-4B6C-9A0B-BD1603ECCAFC}">
      <dsp:nvSpPr>
        <dsp:cNvPr id="0" name=""/>
        <dsp:cNvSpPr/>
      </dsp:nvSpPr>
      <dsp:spPr>
        <a:xfrm rot="3310531">
          <a:off x="5368591" y="5797385"/>
          <a:ext cx="3664616" cy="54492"/>
        </a:xfrm>
        <a:custGeom>
          <a:avLst/>
          <a:gdLst/>
          <a:ahLst/>
          <a:cxnLst/>
          <a:rect l="0" t="0" r="0" b="0"/>
          <a:pathLst>
            <a:path>
              <a:moveTo>
                <a:pt x="0" y="27246"/>
              </a:moveTo>
              <a:lnTo>
                <a:pt x="3664616" y="272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77850">
            <a:lnSpc>
              <a:spcPct val="90000"/>
            </a:lnSpc>
            <a:spcBef>
              <a:spcPct val="0"/>
            </a:spcBef>
            <a:spcAft>
              <a:spcPct val="35000"/>
            </a:spcAft>
          </a:pPr>
          <a:endParaRPr lang="tr-TR" sz="1300" kern="1200"/>
        </a:p>
      </dsp:txBody>
      <dsp:txXfrm>
        <a:off x="7109284" y="5733016"/>
        <a:ext cx="183230" cy="183230"/>
      </dsp:txXfrm>
    </dsp:sp>
    <dsp:sp modelId="{15BF15B8-8D32-4330-B1FC-A8708C2AF692}">
      <dsp:nvSpPr>
        <dsp:cNvPr id="0" name=""/>
        <dsp:cNvSpPr/>
      </dsp:nvSpPr>
      <dsp:spPr>
        <a:xfrm>
          <a:off x="8247266" y="6020825"/>
          <a:ext cx="5231831" cy="2615915"/>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7145" tIns="17145" rIns="17145" bIns="17145" numCol="1" spcCol="1270" anchor="ctr" anchorCtr="0">
          <a:noAutofit/>
        </a:bodyPr>
        <a:lstStyle/>
        <a:p>
          <a:pPr lvl="0" algn="ctr" defTabSz="1200150" rtl="0">
            <a:lnSpc>
              <a:spcPct val="90000"/>
            </a:lnSpc>
            <a:spcBef>
              <a:spcPct val="0"/>
            </a:spcBef>
            <a:spcAft>
              <a:spcPct val="35000"/>
            </a:spcAft>
          </a:pPr>
          <a:r>
            <a:rPr lang="tr-TR" sz="2700" kern="1200" dirty="0" smtClean="0"/>
            <a:t>Sosyal medya üzerinde yapılan paylaşımlardan alınan </a:t>
          </a:r>
          <a:r>
            <a:rPr lang="tr-TR" sz="2700" b="1" u="sng" kern="1200" dirty="0" smtClean="0"/>
            <a:t>beğeniler, günlük hayatında takdir duygusundan yoksun olan kişiler için cezbedici </a:t>
          </a:r>
          <a:r>
            <a:rPr lang="tr-TR" sz="2700" kern="1200" dirty="0" smtClean="0"/>
            <a:t>olmaktadır.</a:t>
          </a:r>
          <a:endParaRPr lang="tr-TR" sz="2700" kern="1200" dirty="0"/>
        </a:p>
      </dsp:txBody>
      <dsp:txXfrm>
        <a:off x="8323884" y="6097443"/>
        <a:ext cx="5078595" cy="2462679"/>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ED11E-6CF2-403C-8071-3745B4DFC7A7}">
      <dsp:nvSpPr>
        <dsp:cNvPr id="0" name=""/>
        <dsp:cNvSpPr/>
      </dsp:nvSpPr>
      <dsp:spPr>
        <a:xfrm>
          <a:off x="993710" y="0"/>
          <a:ext cx="11262052" cy="7560840"/>
        </a:xfrm>
        <a:prstGeom prst="rightArrow">
          <a:avLst/>
        </a:prstGeom>
        <a:solidFill>
          <a:schemeClr val="accent4">
            <a:lumMod val="20000"/>
            <a:lumOff val="8000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dsp:style>
    </dsp:sp>
    <dsp:sp modelId="{638DC861-5CB6-49CB-A979-50F55CF76B0F}">
      <dsp:nvSpPr>
        <dsp:cNvPr id="0" name=""/>
        <dsp:cNvSpPr/>
      </dsp:nvSpPr>
      <dsp:spPr>
        <a:xfrm>
          <a:off x="169661" y="2268252"/>
          <a:ext cx="6293499" cy="3024336"/>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tr-TR" sz="3200" kern="1200" dirty="0" smtClean="0"/>
            <a:t>Sosyal medya ortamları sundukları </a:t>
          </a:r>
          <a:r>
            <a:rPr lang="tr-TR" sz="3200" b="1" u="sng" kern="1200" dirty="0" smtClean="0"/>
            <a:t>iletişim tarzı sebepleriyle kullanıcıların günlerinin çok büyük kısımlarını bu ortamlarda harcamalarına </a:t>
          </a:r>
          <a:r>
            <a:rPr lang="tr-TR" sz="3200" kern="1200" dirty="0" smtClean="0"/>
            <a:t>sebep olmaktadır.</a:t>
          </a:r>
          <a:endParaRPr lang="tr-TR" sz="3200" kern="1200" dirty="0"/>
        </a:p>
      </dsp:txBody>
      <dsp:txXfrm>
        <a:off x="317297" y="2415888"/>
        <a:ext cx="5998227" cy="2729064"/>
      </dsp:txXfrm>
    </dsp:sp>
    <dsp:sp modelId="{AD035627-493C-4B07-9DCC-CAA31BCFEFF7}">
      <dsp:nvSpPr>
        <dsp:cNvPr id="0" name=""/>
        <dsp:cNvSpPr/>
      </dsp:nvSpPr>
      <dsp:spPr>
        <a:xfrm>
          <a:off x="6786311" y="2268252"/>
          <a:ext cx="6293499" cy="3024336"/>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tr-TR" sz="3200" kern="1200" dirty="0" smtClean="0"/>
            <a:t>Kişilerin </a:t>
          </a:r>
          <a:r>
            <a:rPr lang="tr-TR" sz="3200" b="1" u="sng" kern="1200" dirty="0" smtClean="0"/>
            <a:t>internet ortamında harcadıkları zamanının ciddi oranlara varması, sosyal medya bağımlılığını</a:t>
          </a:r>
          <a:r>
            <a:rPr lang="tr-TR" sz="3200" kern="1200" dirty="0" smtClean="0"/>
            <a:t> ortaya çıkarmaktadır. </a:t>
          </a:r>
          <a:endParaRPr lang="tr-TR" sz="3200" kern="1200" dirty="0"/>
        </a:p>
      </dsp:txBody>
      <dsp:txXfrm>
        <a:off x="6933947" y="2415888"/>
        <a:ext cx="5998227" cy="272906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C63A0-53E8-4031-985F-D17F3A9C06C8}">
      <dsp:nvSpPr>
        <dsp:cNvPr id="0" name=""/>
        <dsp:cNvSpPr/>
      </dsp:nvSpPr>
      <dsp:spPr>
        <a:xfrm>
          <a:off x="3024336" y="0"/>
          <a:ext cx="7632848" cy="7632848"/>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0" tIns="0" rIns="0" bIns="0" numCol="1" spcCol="1270" anchor="ctr" anchorCtr="0">
          <a:noAutofit/>
        </a:bodyPr>
        <a:lstStyle/>
        <a:p>
          <a:pPr lvl="0" algn="ctr" defTabSz="1822450" rtl="0">
            <a:lnSpc>
              <a:spcPct val="90000"/>
            </a:lnSpc>
            <a:spcBef>
              <a:spcPct val="0"/>
            </a:spcBef>
            <a:spcAft>
              <a:spcPct val="35000"/>
            </a:spcAft>
          </a:pPr>
          <a:r>
            <a:rPr lang="tr-TR" sz="4100" kern="1200" dirty="0" smtClean="0"/>
            <a:t>Sosyal medya bağımlılığı ile ilgili literatürde farklı tanımlamalar yapılmakla birlikte yapılan bu tanımlarda </a:t>
          </a:r>
          <a:r>
            <a:rPr lang="tr-TR" sz="4100" b="1" u="sng" kern="1200" dirty="0" smtClean="0"/>
            <a:t>bağımlılık davranışının gelişiminde ortak olan kavramların yer alması </a:t>
          </a:r>
          <a:r>
            <a:rPr lang="tr-TR" sz="4100" kern="1200" dirty="0" smtClean="0"/>
            <a:t>da dikkat çeken noktalardan birdir. </a:t>
          </a:r>
          <a:endParaRPr lang="tr-TR" sz="4100" kern="1200" dirty="0"/>
        </a:p>
      </dsp:txBody>
      <dsp:txXfrm>
        <a:off x="4142141" y="1117805"/>
        <a:ext cx="5397238" cy="5397238"/>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BAB1E-4593-4386-A78B-00168685A8D4}">
      <dsp:nvSpPr>
        <dsp:cNvPr id="0" name=""/>
        <dsp:cNvSpPr/>
      </dsp:nvSpPr>
      <dsp:spPr>
        <a:xfrm>
          <a:off x="1054489" y="19194"/>
          <a:ext cx="7018395" cy="7018395"/>
        </a:xfrm>
        <a:prstGeom prst="ellipse">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0" tIns="0" rIns="0" bIns="0" numCol="1" spcCol="1270" anchor="ctr" anchorCtr="0">
          <a:noAutofit/>
        </a:bodyPr>
        <a:lstStyle/>
        <a:p>
          <a:pPr lvl="0" algn="ctr" defTabSz="1289050" rtl="0">
            <a:lnSpc>
              <a:spcPct val="90000"/>
            </a:lnSpc>
            <a:spcBef>
              <a:spcPct val="0"/>
            </a:spcBef>
            <a:spcAft>
              <a:spcPct val="35000"/>
            </a:spcAft>
          </a:pPr>
          <a:r>
            <a:rPr lang="tr-TR" sz="2900" kern="1200" dirty="0" smtClean="0"/>
            <a:t>Yapılan bir tanımlamada sosyal medya bağımlılığını; </a:t>
          </a:r>
          <a:r>
            <a:rPr lang="tr-TR" sz="2900" b="1" u="sng" kern="1200" dirty="0" smtClean="0"/>
            <a:t>sosyal medyada aşırı zaman geçiren ve bunun sonucunda kişisel, sosyal, eğitimsel ihtiyaçlarını karşılamada sorun yaşayan her yaş grubundaki bireylerde meydana gelen çeşitli psikolojik, fiziksel ve sosyal problemler </a:t>
          </a:r>
          <a:r>
            <a:rPr lang="tr-TR" sz="2900" kern="1200" dirty="0" smtClean="0"/>
            <a:t>olarak ifade edilmektedir.</a:t>
          </a:r>
          <a:endParaRPr lang="tr-TR" sz="2900" kern="1200" dirty="0"/>
        </a:p>
      </dsp:txBody>
      <dsp:txXfrm>
        <a:off x="2034535" y="846814"/>
        <a:ext cx="4046642" cy="5363155"/>
      </dsp:txXfrm>
    </dsp:sp>
    <dsp:sp modelId="{21DD9C5F-D4EF-41C5-BE65-59E1EBD4B136}">
      <dsp:nvSpPr>
        <dsp:cNvPr id="0" name=""/>
        <dsp:cNvSpPr/>
      </dsp:nvSpPr>
      <dsp:spPr>
        <a:xfrm>
          <a:off x="6112791" y="19194"/>
          <a:ext cx="7018395" cy="7018395"/>
        </a:xfrm>
        <a:prstGeom prst="ellipse">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lvl="0" algn="ctr" defTabSz="1289050" rtl="0">
            <a:lnSpc>
              <a:spcPct val="90000"/>
            </a:lnSpc>
            <a:spcBef>
              <a:spcPct val="0"/>
            </a:spcBef>
            <a:spcAft>
              <a:spcPct val="35000"/>
            </a:spcAft>
          </a:pPr>
          <a:r>
            <a:rPr lang="tr-TR" sz="2900" kern="1200" dirty="0" smtClean="0"/>
            <a:t>Sosyal medya bağımlılığı, </a:t>
          </a:r>
          <a:r>
            <a:rPr lang="tr-TR" sz="2900" b="1" u="sng" kern="1200" dirty="0" smtClean="0"/>
            <a:t>bilişsel, </a:t>
          </a:r>
          <a:r>
            <a:rPr lang="tr-TR" sz="2900" b="1" u="sng" kern="1200" dirty="0" err="1" smtClean="0"/>
            <a:t>duyuşsal</a:t>
          </a:r>
          <a:r>
            <a:rPr lang="tr-TR" sz="2900" b="1" u="sng" kern="1200" dirty="0" smtClean="0"/>
            <a:t> ve davranışsal </a:t>
          </a:r>
          <a:r>
            <a:rPr lang="tr-TR" sz="2900" kern="1200" dirty="0" smtClean="0"/>
            <a:t>olan üç süreçte gelişen ve </a:t>
          </a:r>
          <a:r>
            <a:rPr lang="tr-TR" sz="2900" b="1" u="sng" kern="1200" dirty="0" err="1" smtClean="0"/>
            <a:t>duygudurum</a:t>
          </a:r>
          <a:r>
            <a:rPr lang="tr-TR" sz="2900" b="1" u="sng" kern="1200" dirty="0" smtClean="0"/>
            <a:t> değişikliği ve çatışma </a:t>
          </a:r>
          <a:r>
            <a:rPr lang="tr-TR" sz="2900" kern="1200" dirty="0" smtClean="0"/>
            <a:t>gibi sorunlar yoluyla bireyin </a:t>
          </a:r>
          <a:r>
            <a:rPr lang="tr-TR" sz="2900" b="1" u="sng" kern="1200" dirty="0" smtClean="0"/>
            <a:t>özel hayatı, çalışma hayatı ve sosyal yaşamındaki işlevselliğini </a:t>
          </a:r>
          <a:r>
            <a:rPr lang="tr-TR" sz="2900" kern="1200" dirty="0" smtClean="0"/>
            <a:t>bozan psikolojik bir sorun olarak da ele alınmaktadır .</a:t>
          </a:r>
          <a:endParaRPr lang="tr-TR" sz="2900" kern="1200" dirty="0"/>
        </a:p>
      </dsp:txBody>
      <dsp:txXfrm>
        <a:off x="8104498" y="846814"/>
        <a:ext cx="4046642" cy="536315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A81D4-AC2F-40D1-82EB-18990A650604}">
      <dsp:nvSpPr>
        <dsp:cNvPr id="0" name=""/>
        <dsp:cNvSpPr/>
      </dsp:nvSpPr>
      <dsp:spPr>
        <a:xfrm>
          <a:off x="4732288" y="0"/>
          <a:ext cx="5622340" cy="4759878"/>
        </a:xfrm>
        <a:prstGeom prst="ellipse">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tr-TR" sz="2800" kern="1200" dirty="0" err="1" smtClean="0"/>
            <a:t>Grifith</a:t>
          </a:r>
          <a:r>
            <a:rPr lang="tr-TR" sz="2800" kern="1200" dirty="0" smtClean="0"/>
            <a:t> (2005) bağımlılık yapıcı davranışın </a:t>
          </a:r>
          <a:r>
            <a:rPr lang="tr-TR" sz="2800" b="1" u="sng" kern="1200" dirty="0" smtClean="0"/>
            <a:t>belirginlik, </a:t>
          </a:r>
          <a:r>
            <a:rPr lang="tr-TR" sz="2800" b="1" u="sng" kern="1200" dirty="0" err="1" smtClean="0"/>
            <a:t>duygudurum</a:t>
          </a:r>
          <a:r>
            <a:rPr lang="tr-TR" sz="2800" b="1" u="sng" kern="1200" dirty="0" smtClean="0"/>
            <a:t> değişikliği, tolerans, yoksunluk belirtileri, çatışma ve </a:t>
          </a:r>
          <a:r>
            <a:rPr lang="tr-TR" sz="2800" b="1" u="sng" kern="1200" dirty="0" err="1" smtClean="0"/>
            <a:t>nüks</a:t>
          </a:r>
          <a:r>
            <a:rPr lang="tr-TR" sz="2800" b="1" u="sng" kern="1200" dirty="0" smtClean="0"/>
            <a:t> </a:t>
          </a:r>
          <a:r>
            <a:rPr lang="tr-TR" sz="2800" kern="1200" dirty="0" smtClean="0"/>
            <a:t>gibi belirli özelliklere sahip bir davranış olduğunu öne sürmektedir </a:t>
          </a:r>
          <a:endParaRPr lang="tr-TR" sz="2800" kern="1200" dirty="0"/>
        </a:p>
      </dsp:txBody>
      <dsp:txXfrm>
        <a:off x="5481933" y="832978"/>
        <a:ext cx="4123049" cy="2141945"/>
      </dsp:txXfrm>
    </dsp:sp>
    <dsp:sp modelId="{D262EF42-009E-4875-8C90-D993091046FE}">
      <dsp:nvSpPr>
        <dsp:cNvPr id="0" name=""/>
        <dsp:cNvSpPr/>
      </dsp:nvSpPr>
      <dsp:spPr>
        <a:xfrm>
          <a:off x="7684621" y="3098554"/>
          <a:ext cx="6540611" cy="4714379"/>
        </a:xfrm>
        <a:prstGeom prst="ellipse">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tr-TR" sz="2800" kern="1200" dirty="0" smtClean="0"/>
            <a:t>Bağımlılık yapan davranış olan </a:t>
          </a:r>
          <a:r>
            <a:rPr lang="tr-TR" sz="2800" b="1" u="sng" kern="1200" dirty="0" smtClean="0"/>
            <a:t>sosyal medya uygulamalarının, bir kişide hastalık veya sosyal sorunların görülme riskini </a:t>
          </a:r>
          <a:r>
            <a:rPr lang="tr-TR" sz="2800" kern="1200" dirty="0" smtClean="0"/>
            <a:t>arttıran tekrarlı davranışlarının sıkılığının artması olarak tanımlanabilmektedir.</a:t>
          </a:r>
          <a:endParaRPr lang="tr-TR" sz="2800" kern="1200" dirty="0"/>
        </a:p>
      </dsp:txBody>
      <dsp:txXfrm>
        <a:off x="9684958" y="4316436"/>
        <a:ext cx="3924366" cy="2592908"/>
      </dsp:txXfrm>
    </dsp:sp>
    <dsp:sp modelId="{43EDE1DF-64F8-4F0F-AC3E-85754C872185}">
      <dsp:nvSpPr>
        <dsp:cNvPr id="0" name=""/>
        <dsp:cNvSpPr/>
      </dsp:nvSpPr>
      <dsp:spPr>
        <a:xfrm>
          <a:off x="0" y="2988404"/>
          <a:ext cx="7431756" cy="4729499"/>
        </a:xfrm>
        <a:prstGeom prst="ellipse">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tr-TR" sz="2800" kern="1200" dirty="0" smtClean="0"/>
            <a:t>Sosyal medya bağımlılığı; </a:t>
          </a:r>
          <a:r>
            <a:rPr lang="tr-TR" sz="2800" b="1" u="sng" kern="1200" dirty="0" smtClean="0"/>
            <a:t>yaşamın gerçek sorunlarını görmezden gelme, kendini ihmal etme, </a:t>
          </a:r>
          <a:r>
            <a:rPr lang="tr-TR" sz="2800" b="1" u="sng" kern="1200" dirty="0" err="1" smtClean="0"/>
            <a:t>duygudurum</a:t>
          </a:r>
          <a:r>
            <a:rPr lang="tr-TR" sz="2800" b="1" u="sng" kern="1200" dirty="0" smtClean="0"/>
            <a:t> dalgalanması, bağımlılık yapıcı davranışları gizleme ve zihinsel kaygılara </a:t>
          </a:r>
          <a:r>
            <a:rPr lang="tr-TR" sz="2800" kern="1200" dirty="0" smtClean="0"/>
            <a:t>sahip olma gibi özellikleri içerdiği belirtilmektedir.</a:t>
          </a:r>
          <a:endParaRPr lang="tr-TR" sz="2800" kern="1200" dirty="0"/>
        </a:p>
      </dsp:txBody>
      <dsp:txXfrm>
        <a:off x="699823" y="4210191"/>
        <a:ext cx="4459054" cy="2601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10BAC-04F0-424B-89F5-D43BD64FA465}">
      <dsp:nvSpPr>
        <dsp:cNvPr id="0" name=""/>
        <dsp:cNvSpPr/>
      </dsp:nvSpPr>
      <dsp:spPr>
        <a:xfrm>
          <a:off x="0" y="2581505"/>
          <a:ext cx="13897544" cy="3442007"/>
        </a:xfrm>
        <a:prstGeom prst="notchedRightArrow">
          <a:avLst/>
        </a:prstGeom>
        <a:solidFill>
          <a:schemeClr val="accent3">
            <a:lumMod val="20000"/>
            <a:lumOff val="80000"/>
          </a:schemeClr>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1">
          <a:scrgbClr r="0" g="0" b="0"/>
        </a:fillRef>
        <a:effectRef idx="0">
          <a:scrgbClr r="0" g="0" b="0"/>
        </a:effectRef>
        <a:fontRef idx="minor"/>
      </dsp:style>
    </dsp:sp>
    <dsp:sp modelId="{FA37FC5F-E318-45E5-A187-62054B791CA8}">
      <dsp:nvSpPr>
        <dsp:cNvPr id="0" name=""/>
        <dsp:cNvSpPr/>
      </dsp:nvSpPr>
      <dsp:spPr>
        <a:xfrm>
          <a:off x="4327" y="0"/>
          <a:ext cx="5329752" cy="3442007"/>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99136" tIns="199136" rIns="199136" bIns="199136" numCol="1" spcCol="1270" anchor="b" anchorCtr="0">
          <a:noAutofit/>
        </a:bodyPr>
        <a:lstStyle/>
        <a:p>
          <a:pPr lvl="0" algn="ctr" defTabSz="1244600" rtl="0">
            <a:lnSpc>
              <a:spcPct val="90000"/>
            </a:lnSpc>
            <a:spcBef>
              <a:spcPct val="0"/>
            </a:spcBef>
            <a:spcAft>
              <a:spcPct val="35000"/>
            </a:spcAft>
          </a:pPr>
          <a:r>
            <a:rPr lang="tr-TR" sz="2800" kern="1200" dirty="0" smtClean="0"/>
            <a:t>Bağımlılık kavramsal boyutu ile ele alındığında </a:t>
          </a:r>
          <a:r>
            <a:rPr lang="tr-TR" sz="2800" b="1" u="none" kern="1200" dirty="0" smtClean="0"/>
            <a:t>“</a:t>
          </a:r>
          <a:r>
            <a:rPr lang="tr-TR" sz="2800" b="1" u="sng" kern="1200" dirty="0" smtClean="0"/>
            <a:t>bireyin yararlandığı bir nesne ya da sergilediği bir davranışla ilgili kontrolünü yitirmesi ve onsuz bir hayat devam ettirememesi</a:t>
          </a:r>
          <a:r>
            <a:rPr lang="tr-TR" sz="2800" b="1" u="none" kern="1200" dirty="0" smtClean="0"/>
            <a:t>”</a:t>
          </a:r>
          <a:r>
            <a:rPr lang="tr-TR" sz="2800" b="1" u="sng" kern="1200" dirty="0" smtClean="0"/>
            <a:t> </a:t>
          </a:r>
          <a:r>
            <a:rPr lang="tr-TR" sz="2800" kern="1200" dirty="0" smtClean="0"/>
            <a:t>olarak nitelendirilmektedir.</a:t>
          </a:r>
          <a:endParaRPr lang="tr-TR" sz="2800" kern="1200" dirty="0"/>
        </a:p>
      </dsp:txBody>
      <dsp:txXfrm>
        <a:off x="4327" y="0"/>
        <a:ext cx="5329752" cy="3442007"/>
      </dsp:txXfrm>
    </dsp:sp>
    <dsp:sp modelId="{894B3A51-4220-469B-AF69-A7E6F664F32C}">
      <dsp:nvSpPr>
        <dsp:cNvPr id="0" name=""/>
        <dsp:cNvSpPr/>
      </dsp:nvSpPr>
      <dsp:spPr>
        <a:xfrm>
          <a:off x="2238952" y="3872258"/>
          <a:ext cx="860501" cy="860501"/>
        </a:xfrm>
        <a:prstGeom prst="ellipse">
          <a:avLst/>
        </a:prstGeom>
        <a:solidFill>
          <a:schemeClr val="accent6"/>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hemeClr val="accent6">
            <a:shade val="50000"/>
          </a:schemeClr>
        </a:lnRef>
        <a:fillRef idx="1">
          <a:schemeClr val="accent6"/>
        </a:fillRef>
        <a:effectRef idx="0">
          <a:schemeClr val="accent6"/>
        </a:effectRef>
        <a:fontRef idx="minor">
          <a:schemeClr val="lt1"/>
        </a:fontRef>
      </dsp:style>
    </dsp:sp>
    <dsp:sp modelId="{387C524B-DC75-4AE7-86EC-BB17C633E7EE}">
      <dsp:nvSpPr>
        <dsp:cNvPr id="0" name=""/>
        <dsp:cNvSpPr/>
      </dsp:nvSpPr>
      <dsp:spPr>
        <a:xfrm>
          <a:off x="5504779" y="5163011"/>
          <a:ext cx="3413991" cy="3442007"/>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99136" tIns="199136" rIns="199136" bIns="199136" numCol="1" spcCol="1270" anchor="t" anchorCtr="0">
          <a:noAutofit/>
        </a:bodyPr>
        <a:lstStyle/>
        <a:p>
          <a:pPr lvl="0" algn="ctr" defTabSz="1244600" rtl="0">
            <a:lnSpc>
              <a:spcPct val="90000"/>
            </a:lnSpc>
            <a:spcBef>
              <a:spcPct val="0"/>
            </a:spcBef>
            <a:spcAft>
              <a:spcPct val="35000"/>
            </a:spcAft>
          </a:pPr>
          <a:r>
            <a:rPr lang="tr-TR" sz="2800" kern="1200" dirty="0" smtClean="0"/>
            <a:t>Bağımlılık, </a:t>
          </a:r>
          <a:r>
            <a:rPr lang="tr-TR" sz="2800" b="1" u="sng" kern="1200" dirty="0" smtClean="0"/>
            <a:t>kişinin sosyal yaşamını, ruhsal ve fiziksel sağlığına</a:t>
          </a:r>
          <a:r>
            <a:rPr lang="tr-TR" sz="2800" b="1" u="none" kern="1200" dirty="0" smtClean="0"/>
            <a:t> </a:t>
          </a:r>
          <a:r>
            <a:rPr lang="tr-TR" sz="2800" kern="1200" dirty="0" smtClean="0"/>
            <a:t>zarar veren bir sorundur.</a:t>
          </a:r>
          <a:endParaRPr lang="tr-TR" sz="2800" kern="1200" dirty="0"/>
        </a:p>
      </dsp:txBody>
      <dsp:txXfrm>
        <a:off x="5504779" y="5163011"/>
        <a:ext cx="3413991" cy="3442007"/>
      </dsp:txXfrm>
    </dsp:sp>
    <dsp:sp modelId="{F37C434F-6CC8-4875-B144-E2AA77860CB2}">
      <dsp:nvSpPr>
        <dsp:cNvPr id="0" name=""/>
        <dsp:cNvSpPr/>
      </dsp:nvSpPr>
      <dsp:spPr>
        <a:xfrm>
          <a:off x="6781524" y="3872258"/>
          <a:ext cx="860501" cy="860501"/>
        </a:xfrm>
        <a:prstGeom prst="ellipse">
          <a:avLst/>
        </a:prstGeom>
        <a:solidFill>
          <a:schemeClr val="accent3"/>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hemeClr val="accent3">
            <a:shade val="50000"/>
          </a:schemeClr>
        </a:lnRef>
        <a:fillRef idx="1">
          <a:schemeClr val="accent3"/>
        </a:fillRef>
        <a:effectRef idx="0">
          <a:schemeClr val="accent3"/>
        </a:effectRef>
        <a:fontRef idx="minor">
          <a:schemeClr val="lt1"/>
        </a:fontRef>
      </dsp:style>
    </dsp:sp>
    <dsp:sp modelId="{6351587A-E144-44AD-ADCA-D511A64CB522}">
      <dsp:nvSpPr>
        <dsp:cNvPr id="0" name=""/>
        <dsp:cNvSpPr/>
      </dsp:nvSpPr>
      <dsp:spPr>
        <a:xfrm>
          <a:off x="9089470" y="0"/>
          <a:ext cx="3413991" cy="3442007"/>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99136" tIns="199136" rIns="199136" bIns="199136" numCol="1" spcCol="1270" anchor="b" anchorCtr="0">
          <a:noAutofit/>
        </a:bodyPr>
        <a:lstStyle/>
        <a:p>
          <a:pPr lvl="0" algn="ctr" defTabSz="1244600">
            <a:lnSpc>
              <a:spcPct val="90000"/>
            </a:lnSpc>
            <a:spcBef>
              <a:spcPct val="0"/>
            </a:spcBef>
            <a:spcAft>
              <a:spcPct val="35000"/>
            </a:spcAft>
          </a:pPr>
          <a:r>
            <a:rPr lang="tr-TR" sz="2800" kern="1200" dirty="0" smtClean="0"/>
            <a:t>Bunun yanı sıra davranış yaşadığımız dönemde </a:t>
          </a:r>
          <a:r>
            <a:rPr lang="tr-TR" sz="2800" b="1" kern="1200" dirty="0" smtClean="0"/>
            <a:t>kişilerin en ciddi sorunları </a:t>
          </a:r>
          <a:r>
            <a:rPr lang="tr-TR" sz="2800" kern="1200" dirty="0" smtClean="0"/>
            <a:t>halini almıştır.</a:t>
          </a:r>
          <a:endParaRPr lang="tr-TR" sz="2800" kern="1200" dirty="0"/>
        </a:p>
      </dsp:txBody>
      <dsp:txXfrm>
        <a:off x="9089470" y="0"/>
        <a:ext cx="3413991" cy="3442007"/>
      </dsp:txXfrm>
    </dsp:sp>
    <dsp:sp modelId="{C5CED471-F931-427E-9B68-B05AF560F4EC}">
      <dsp:nvSpPr>
        <dsp:cNvPr id="0" name=""/>
        <dsp:cNvSpPr/>
      </dsp:nvSpPr>
      <dsp:spPr>
        <a:xfrm>
          <a:off x="10366215" y="3872258"/>
          <a:ext cx="860501" cy="860501"/>
        </a:xfrm>
        <a:prstGeom prst="ellipse">
          <a:avLst/>
        </a:prstGeom>
        <a:solidFill>
          <a:schemeClr val="accent6"/>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hemeClr val="accent6">
            <a:shade val="50000"/>
          </a:schemeClr>
        </a:lnRef>
        <a:fillRef idx="1">
          <a:schemeClr val="accent6"/>
        </a:fillRef>
        <a:effectRef idx="0">
          <a:schemeClr val="accent6"/>
        </a:effectRef>
        <a:fontRef idx="minor">
          <a:schemeClr val="lt1"/>
        </a:fontRef>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B58A3-8C8A-4ACF-A505-1D3CA961B4F8}">
      <dsp:nvSpPr>
        <dsp:cNvPr id="0" name=""/>
        <dsp:cNvSpPr/>
      </dsp:nvSpPr>
      <dsp:spPr>
        <a:xfrm>
          <a:off x="0" y="0"/>
          <a:ext cx="1389754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340477-0E2E-448F-A2E8-C0696F2C8B71}">
      <dsp:nvSpPr>
        <dsp:cNvPr id="0" name=""/>
        <dsp:cNvSpPr/>
      </dsp:nvSpPr>
      <dsp:spPr>
        <a:xfrm>
          <a:off x="0" y="0"/>
          <a:ext cx="13897544" cy="197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just" defTabSz="1422400" rtl="0">
            <a:lnSpc>
              <a:spcPct val="90000"/>
            </a:lnSpc>
            <a:spcBef>
              <a:spcPct val="0"/>
            </a:spcBef>
            <a:spcAft>
              <a:spcPct val="35000"/>
            </a:spcAft>
          </a:pPr>
          <a:r>
            <a:rPr lang="tr-TR" sz="3200" kern="1200" dirty="0" smtClean="0"/>
            <a:t>Sosyal medya bağımlılığı; öğrencilerin </a:t>
          </a:r>
          <a:r>
            <a:rPr lang="tr-TR" sz="3200" b="1" u="sng" kern="1200" dirty="0" smtClean="0"/>
            <a:t>fiziksel sağlığını, aile yaşamını, sosyal yaşamını ve akademik performansını </a:t>
          </a:r>
          <a:r>
            <a:rPr lang="tr-TR" sz="3200" kern="1200" dirty="0" smtClean="0"/>
            <a:t>olumsuz yönde etkilemektedir. </a:t>
          </a:r>
          <a:endParaRPr lang="tr-TR" sz="3200" kern="1200" dirty="0"/>
        </a:p>
      </dsp:txBody>
      <dsp:txXfrm>
        <a:off x="0" y="0"/>
        <a:ext cx="13897544" cy="1976397"/>
      </dsp:txXfrm>
    </dsp:sp>
    <dsp:sp modelId="{C55C91B6-D420-47F6-9441-CC8F53826FE3}">
      <dsp:nvSpPr>
        <dsp:cNvPr id="0" name=""/>
        <dsp:cNvSpPr/>
      </dsp:nvSpPr>
      <dsp:spPr>
        <a:xfrm>
          <a:off x="0" y="1976397"/>
          <a:ext cx="1389754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343F94-FCDE-4E18-A060-DE7424F43951}">
      <dsp:nvSpPr>
        <dsp:cNvPr id="0" name=""/>
        <dsp:cNvSpPr/>
      </dsp:nvSpPr>
      <dsp:spPr>
        <a:xfrm>
          <a:off x="0" y="1976397"/>
          <a:ext cx="13897544" cy="197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just" defTabSz="1422400" rtl="0">
            <a:lnSpc>
              <a:spcPct val="90000"/>
            </a:lnSpc>
            <a:spcBef>
              <a:spcPct val="0"/>
            </a:spcBef>
            <a:spcAft>
              <a:spcPct val="35000"/>
            </a:spcAft>
          </a:pPr>
          <a:r>
            <a:rPr lang="tr-TR" sz="3200" kern="1200" dirty="0" smtClean="0"/>
            <a:t>Çalışma alışkanlıklarında olumsuz yönde değişimi, </a:t>
          </a:r>
          <a:r>
            <a:rPr lang="tr-TR" sz="3200" b="1" u="sng" kern="1200" dirty="0" smtClean="0"/>
            <a:t>akademik performansta azalma</a:t>
          </a:r>
          <a:r>
            <a:rPr lang="tr-TR" sz="3200" kern="1200" dirty="0" smtClean="0"/>
            <a:t> gibi sorunlara da neden olmaktadır. </a:t>
          </a:r>
          <a:endParaRPr lang="tr-TR" sz="3200" kern="1200" dirty="0"/>
        </a:p>
      </dsp:txBody>
      <dsp:txXfrm>
        <a:off x="0" y="1976397"/>
        <a:ext cx="13897544" cy="1976397"/>
      </dsp:txXfrm>
    </dsp:sp>
    <dsp:sp modelId="{2BA4B450-6F3A-49AD-96AE-2AB953527E6F}">
      <dsp:nvSpPr>
        <dsp:cNvPr id="0" name=""/>
        <dsp:cNvSpPr/>
      </dsp:nvSpPr>
      <dsp:spPr>
        <a:xfrm>
          <a:off x="0" y="3952795"/>
          <a:ext cx="1389754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D10A41-80CA-46B0-B1D1-56AE8ACE8603}">
      <dsp:nvSpPr>
        <dsp:cNvPr id="0" name=""/>
        <dsp:cNvSpPr/>
      </dsp:nvSpPr>
      <dsp:spPr>
        <a:xfrm>
          <a:off x="0" y="3952795"/>
          <a:ext cx="13897544" cy="197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just" defTabSz="1422400" rtl="0">
            <a:lnSpc>
              <a:spcPct val="90000"/>
            </a:lnSpc>
            <a:spcBef>
              <a:spcPct val="0"/>
            </a:spcBef>
            <a:spcAft>
              <a:spcPct val="35000"/>
            </a:spcAft>
          </a:pPr>
          <a:r>
            <a:rPr lang="tr-TR" sz="3200" kern="1200" dirty="0" smtClean="0"/>
            <a:t>Kişinin bağışıklık sistemini etkileyen uyku yoksunluğu gibi fiziksel sorunlar, kişinin çeşitli </a:t>
          </a:r>
          <a:r>
            <a:rPr lang="tr-TR" sz="3200" b="1" u="sng" kern="1200" dirty="0" smtClean="0"/>
            <a:t>hastalıklara karşı savunmasızlığını, görme problemlerini, kişisel hijyeni ve </a:t>
          </a:r>
          <a:r>
            <a:rPr lang="tr-TR" sz="3200" b="1" u="sng" kern="1200" dirty="0" err="1" smtClean="0"/>
            <a:t>karpal</a:t>
          </a:r>
          <a:r>
            <a:rPr lang="tr-TR" sz="3200" b="1" u="sng" kern="1200" dirty="0" smtClean="0"/>
            <a:t> tünel sendromu, vücutta ağrıların oluşumu </a:t>
          </a:r>
          <a:r>
            <a:rPr lang="tr-TR" sz="3200" kern="1200" dirty="0" smtClean="0"/>
            <a:t>gibi birçok fiziksel sorunun gelişimi de gerçekleşebilmektedir.</a:t>
          </a:r>
          <a:endParaRPr lang="tr-TR" sz="3200" kern="1200" dirty="0"/>
        </a:p>
      </dsp:txBody>
      <dsp:txXfrm>
        <a:off x="0" y="3952795"/>
        <a:ext cx="13897544" cy="1976397"/>
      </dsp:txXfrm>
    </dsp:sp>
    <dsp:sp modelId="{6497FF71-9599-466C-9751-B7CDB2D5EF0D}">
      <dsp:nvSpPr>
        <dsp:cNvPr id="0" name=""/>
        <dsp:cNvSpPr/>
      </dsp:nvSpPr>
      <dsp:spPr>
        <a:xfrm>
          <a:off x="0" y="5929192"/>
          <a:ext cx="1389754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ABDEC3-B3BC-4510-907E-0AB255A68268}">
      <dsp:nvSpPr>
        <dsp:cNvPr id="0" name=""/>
        <dsp:cNvSpPr/>
      </dsp:nvSpPr>
      <dsp:spPr>
        <a:xfrm>
          <a:off x="0" y="5929192"/>
          <a:ext cx="13897544" cy="1976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just" defTabSz="1422400" rtl="0">
            <a:lnSpc>
              <a:spcPct val="90000"/>
            </a:lnSpc>
            <a:spcBef>
              <a:spcPct val="0"/>
            </a:spcBef>
            <a:spcAft>
              <a:spcPct val="35000"/>
            </a:spcAft>
          </a:pPr>
          <a:r>
            <a:rPr lang="tr-TR" sz="3200" kern="1200" dirty="0" smtClean="0"/>
            <a:t>Psikolojik ve duygusal olarak ise; </a:t>
          </a:r>
          <a:r>
            <a:rPr lang="tr-TR" sz="3200" b="1" u="sng" kern="1200" dirty="0" smtClean="0"/>
            <a:t>kaygı, depresyon ve dikkat süresinde azalma ve artan yalnızlık düzeyleri </a:t>
          </a:r>
          <a:r>
            <a:rPr lang="tr-TR" sz="3200" kern="1200" dirty="0" smtClean="0"/>
            <a:t>gibi sorunların gelişimini tetiklemektedir. </a:t>
          </a:r>
          <a:endParaRPr lang="tr-TR" sz="3200" kern="1200" dirty="0"/>
        </a:p>
      </dsp:txBody>
      <dsp:txXfrm>
        <a:off x="0" y="5929192"/>
        <a:ext cx="13897544" cy="1976397"/>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A433E-E7AC-49E7-88F6-9D9B28DBC4AB}">
      <dsp:nvSpPr>
        <dsp:cNvPr id="0" name=""/>
        <dsp:cNvSpPr/>
      </dsp:nvSpPr>
      <dsp:spPr>
        <a:xfrm>
          <a:off x="0" y="2999868"/>
          <a:ext cx="13825536" cy="297543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tr-TR" sz="3200" kern="1200" dirty="0" smtClean="0"/>
            <a:t>Literatürde dijital oyun bağımlılığı (</a:t>
          </a:r>
          <a:r>
            <a:rPr lang="tr-TR" sz="3200" kern="1200" dirty="0" err="1" smtClean="0"/>
            <a:t>digital</a:t>
          </a:r>
          <a:r>
            <a:rPr lang="tr-TR" sz="3200" kern="1200" dirty="0" smtClean="0"/>
            <a:t> </a:t>
          </a:r>
          <a:r>
            <a:rPr lang="tr-TR" sz="3200" kern="1200" dirty="0" err="1" smtClean="0"/>
            <a:t>game</a:t>
          </a:r>
          <a:r>
            <a:rPr lang="tr-TR" sz="3200" kern="1200" dirty="0" smtClean="0"/>
            <a:t> </a:t>
          </a:r>
          <a:r>
            <a:rPr lang="tr-TR" sz="3200" kern="1200" dirty="0" err="1" smtClean="0"/>
            <a:t>addiction</a:t>
          </a:r>
          <a:r>
            <a:rPr lang="tr-TR" sz="3200" kern="1200" dirty="0" smtClean="0"/>
            <a:t>); </a:t>
          </a:r>
          <a:r>
            <a:rPr lang="tr-TR" sz="3200" b="1" u="sng" kern="1200" dirty="0" smtClean="0"/>
            <a:t>oyunların aşırı kullanımı, obsesif-</a:t>
          </a:r>
          <a:r>
            <a:rPr lang="tr-TR" sz="3200" b="1" u="sng" kern="1200" dirty="0" err="1" smtClean="0"/>
            <a:t>kompulsif</a:t>
          </a:r>
          <a:r>
            <a:rPr lang="tr-TR" sz="3200" b="1" u="sng" kern="1200" dirty="0" smtClean="0"/>
            <a:t> oyun oynama, problemli oyun oynama davranışları, patolojik oyun oynama davranışları </a:t>
          </a:r>
          <a:r>
            <a:rPr lang="tr-TR" sz="3200" kern="1200" dirty="0" smtClean="0"/>
            <a:t>gibi farklı kavramlarla ifade edilmektedir. </a:t>
          </a:r>
          <a:endParaRPr lang="tr-TR" sz="3200" kern="1200" dirty="0"/>
        </a:p>
      </dsp:txBody>
      <dsp:txXfrm>
        <a:off x="0" y="2999868"/>
        <a:ext cx="13825536" cy="2975434"/>
      </dsp:txXfrm>
    </dsp:sp>
    <dsp:sp modelId="{FE35F49E-923E-4B20-AB95-B6F0F1B1AC8A}">
      <dsp:nvSpPr>
        <dsp:cNvPr id="0" name=""/>
        <dsp:cNvSpPr/>
      </dsp:nvSpPr>
      <dsp:spPr>
        <a:xfrm rot="10800000">
          <a:off x="0" y="1360"/>
          <a:ext cx="13825536" cy="3085268"/>
        </a:xfrm>
        <a:prstGeom prst="upArrowCallou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tr-TR" sz="3200" b="1" u="sng" kern="1200" dirty="0" smtClean="0"/>
            <a:t>Çevrimiçi veya çevrimdışı bilgisayar veya diğer elektronik cihazların yardımıyla oynanan oyunlar</a:t>
          </a:r>
          <a:r>
            <a:rPr lang="tr-TR" sz="3200" kern="1200" dirty="0" smtClean="0"/>
            <a:t> olarak tanımlanan dijital oyunlar giderek daha gerçekçi grafik ve senaryolarla her yaştan bireylerin ilgisini çekmektedir. </a:t>
          </a:r>
          <a:endParaRPr lang="tr-TR" sz="3200" b="1" u="sng" kern="1200" dirty="0"/>
        </a:p>
      </dsp:txBody>
      <dsp:txXfrm rot="10800000">
        <a:off x="0" y="1360"/>
        <a:ext cx="13825536" cy="2004715"/>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2D84C-490C-40E0-A901-C09C7AC10320}">
      <dsp:nvSpPr>
        <dsp:cNvPr id="0" name=""/>
        <dsp:cNvSpPr/>
      </dsp:nvSpPr>
      <dsp:spPr>
        <a:xfrm>
          <a:off x="0" y="0"/>
          <a:ext cx="138255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5A2435-F453-495A-9EFE-7CE0FB197C3C}">
      <dsp:nvSpPr>
        <dsp:cNvPr id="0" name=""/>
        <dsp:cNvSpPr/>
      </dsp:nvSpPr>
      <dsp:spPr>
        <a:xfrm>
          <a:off x="0" y="0"/>
          <a:ext cx="13825536" cy="1980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tr-TR" sz="2800" kern="1200" dirty="0" smtClean="0"/>
            <a:t>İkinci tanı yaklaşımı ise sorunlu oyun oynama davranışını </a:t>
          </a:r>
          <a:r>
            <a:rPr lang="tr-TR" sz="2800" b="1" kern="1200" dirty="0" smtClean="0"/>
            <a:t>“Oyun Oynama Bozukluğu”</a:t>
          </a:r>
          <a:r>
            <a:rPr lang="tr-TR" sz="2800" kern="1200" dirty="0" smtClean="0"/>
            <a:t> olarak tanımlamaktadır. </a:t>
          </a:r>
          <a:endParaRPr lang="tr-TR" sz="2800" kern="1200" dirty="0"/>
        </a:p>
      </dsp:txBody>
      <dsp:txXfrm>
        <a:off x="0" y="0"/>
        <a:ext cx="13825536" cy="1980219"/>
      </dsp:txXfrm>
    </dsp:sp>
    <dsp:sp modelId="{52B2FFC2-C6FC-4AE8-9C03-0CB4D0BBE037}">
      <dsp:nvSpPr>
        <dsp:cNvPr id="0" name=""/>
        <dsp:cNvSpPr/>
      </dsp:nvSpPr>
      <dsp:spPr>
        <a:xfrm>
          <a:off x="0" y="1980219"/>
          <a:ext cx="138255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CB5271-9DC4-4F69-8CDD-1E42660D5C99}">
      <dsp:nvSpPr>
        <dsp:cNvPr id="0" name=""/>
        <dsp:cNvSpPr/>
      </dsp:nvSpPr>
      <dsp:spPr>
        <a:xfrm>
          <a:off x="0" y="1980219"/>
          <a:ext cx="13825536" cy="1980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tr-TR" sz="2800" kern="1200" dirty="0" smtClean="0"/>
            <a:t>Dünya Sağlık Örgütü mevcut kanıtların incelenmesi ve farklı bölgelerdeki uzman görüşlerinin alınmasının ardından 2018 yılında ICD 11 El Kitabına bu tanıyı eklemiştir. </a:t>
          </a:r>
          <a:endParaRPr lang="tr-TR" sz="2800" kern="1200" dirty="0"/>
        </a:p>
      </dsp:txBody>
      <dsp:txXfrm>
        <a:off x="0" y="1980219"/>
        <a:ext cx="13825536" cy="1980219"/>
      </dsp:txXfrm>
    </dsp:sp>
    <dsp:sp modelId="{76C27110-44CC-4202-81B7-E709B2524A79}">
      <dsp:nvSpPr>
        <dsp:cNvPr id="0" name=""/>
        <dsp:cNvSpPr/>
      </dsp:nvSpPr>
      <dsp:spPr>
        <a:xfrm>
          <a:off x="0" y="3960439"/>
          <a:ext cx="138255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A24D9B-CF28-4E12-A804-DA2D602FE78D}">
      <dsp:nvSpPr>
        <dsp:cNvPr id="0" name=""/>
        <dsp:cNvSpPr/>
      </dsp:nvSpPr>
      <dsp:spPr>
        <a:xfrm>
          <a:off x="0" y="3960439"/>
          <a:ext cx="13825536" cy="1980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tr-TR" sz="2800" kern="1200" dirty="0" smtClean="0"/>
            <a:t>Oyun Oynama Bozukluğu; </a:t>
          </a:r>
          <a:r>
            <a:rPr lang="tr-TR" sz="2800" b="1" u="sng" kern="1200" dirty="0" smtClean="0"/>
            <a:t>çevrimiçi ya da çevrimdışı olarak görülebilen, kalıcı ve tekrarlayıcı oyun davranışı </a:t>
          </a:r>
          <a:r>
            <a:rPr lang="tr-TR" sz="2800" kern="1200" dirty="0" smtClean="0"/>
            <a:t>olarak tanımlanmıştır. </a:t>
          </a:r>
          <a:endParaRPr lang="tr-TR" sz="2800" kern="1200" dirty="0"/>
        </a:p>
      </dsp:txBody>
      <dsp:txXfrm>
        <a:off x="0" y="3960439"/>
        <a:ext cx="13825536" cy="1980219"/>
      </dsp:txXfrm>
    </dsp:sp>
    <dsp:sp modelId="{3E2927B1-3A3D-4641-B3F1-0A72934C264C}">
      <dsp:nvSpPr>
        <dsp:cNvPr id="0" name=""/>
        <dsp:cNvSpPr/>
      </dsp:nvSpPr>
      <dsp:spPr>
        <a:xfrm>
          <a:off x="0" y="5940659"/>
          <a:ext cx="1382553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F74EEB-198C-4FE2-8286-FDA7C1C31AA2}">
      <dsp:nvSpPr>
        <dsp:cNvPr id="0" name=""/>
        <dsp:cNvSpPr/>
      </dsp:nvSpPr>
      <dsp:spPr>
        <a:xfrm>
          <a:off x="0" y="5940659"/>
          <a:ext cx="13825536" cy="1980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tr-TR" sz="2800" kern="1200" dirty="0" smtClean="0"/>
            <a:t>Tanı için oyun oynamanın en az 12 ay boyunca gözlemlenmesi ve kişisel, aile, iş, eğitim, sosyal ve diğer geniş faaliyet alanları dahil olmak üzere farklı yaşam alanlarında önemli bozulmalara neden olacak düzeyde olması gerektiği belirtilmektedir.</a:t>
          </a:r>
          <a:endParaRPr lang="tr-TR" sz="2800" kern="1200" dirty="0"/>
        </a:p>
      </dsp:txBody>
      <dsp:txXfrm>
        <a:off x="0" y="5940659"/>
        <a:ext cx="13825536" cy="1980219"/>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A68D0-3A7C-4E39-BB17-2D3951BCB8E7}">
      <dsp:nvSpPr>
        <dsp:cNvPr id="0" name=""/>
        <dsp:cNvSpPr/>
      </dsp:nvSpPr>
      <dsp:spPr>
        <a:xfrm>
          <a:off x="0" y="2571903"/>
          <a:ext cx="13825536" cy="297203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tr-TR" sz="3200" kern="1200" dirty="0" smtClean="0"/>
            <a:t>Önceleri sadece aramalar ve yazılı/resimli mesaj gönderme özelliğine sahip olan cep telefonları; </a:t>
          </a:r>
          <a:r>
            <a:rPr lang="tr-TR" sz="3200" b="1" u="sng" kern="1200" dirty="0" smtClean="0"/>
            <a:t>artık fotoğraf çekme, video kayıt, internete erişim, görüntülü konuşma, yön bulma, günlük sportif faaliyetlerini ve adım sayılarını kaydetme, spor faaliyeti sırasında yapılan tüm hareketleri kontrol edebilme, kalp atışlarını ve hatta attığımız adımları bile sayabilme </a:t>
          </a:r>
          <a:r>
            <a:rPr lang="tr-TR" sz="3200" kern="1200" dirty="0" smtClean="0"/>
            <a:t>özellikle gibi birçok işleve sahiptir</a:t>
          </a:r>
          <a:endParaRPr lang="tr-TR" sz="3200" kern="1200" dirty="0"/>
        </a:p>
      </dsp:txBody>
      <dsp:txXfrm>
        <a:off x="0" y="2571903"/>
        <a:ext cx="13825536" cy="2972030"/>
      </dsp:txXfrm>
    </dsp:sp>
    <dsp:sp modelId="{FE35F49E-923E-4B20-AB95-B6F0F1B1AC8A}">
      <dsp:nvSpPr>
        <dsp:cNvPr id="0" name=""/>
        <dsp:cNvSpPr/>
      </dsp:nvSpPr>
      <dsp:spPr>
        <a:xfrm rot="10800000">
          <a:off x="0" y="681"/>
          <a:ext cx="13825536" cy="2645619"/>
        </a:xfrm>
        <a:prstGeom prst="upArrowCallou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tr-TR" sz="3200" b="0" u="none" kern="1200" dirty="0" smtClean="0"/>
            <a:t>Son yıllarda insanların akıllı telefonları kullanım amaçları da değişim göstermiş olup günümüz dünyasında </a:t>
          </a:r>
          <a:r>
            <a:rPr lang="tr-TR" sz="3200" b="1" u="sng" kern="1200" dirty="0" smtClean="0"/>
            <a:t>akıllı cep telefonları</a:t>
          </a:r>
          <a:r>
            <a:rPr lang="tr-TR" sz="3200" b="0" u="none" kern="1200" dirty="0" smtClean="0"/>
            <a:t>; </a:t>
          </a:r>
          <a:r>
            <a:rPr lang="tr-TR" sz="3200" b="1" u="sng" kern="1200" dirty="0" smtClean="0">
              <a:solidFill>
                <a:srgbClr val="FF0000"/>
              </a:solidFill>
            </a:rPr>
            <a:t>önemli bilgi ve iletişim teknolojileri</a:t>
          </a:r>
          <a:r>
            <a:rPr lang="tr-TR" sz="3200" b="0" u="none" kern="1200" dirty="0" smtClean="0"/>
            <a:t> olarak kullanılmaya başlanmıştır. </a:t>
          </a:r>
          <a:endParaRPr lang="tr-TR" sz="3200" b="0" u="none" kern="1200" dirty="0"/>
        </a:p>
      </dsp:txBody>
      <dsp:txXfrm rot="10800000">
        <a:off x="0" y="681"/>
        <a:ext cx="13825536" cy="1719044"/>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C082C-965C-4D5A-BC52-D8EB01EB3D97}">
      <dsp:nvSpPr>
        <dsp:cNvPr id="0" name=""/>
        <dsp:cNvSpPr/>
      </dsp:nvSpPr>
      <dsp:spPr>
        <a:xfrm>
          <a:off x="0" y="3650694"/>
          <a:ext cx="13825536" cy="239525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tr-TR" sz="3200" kern="1200" dirty="0" smtClean="0"/>
            <a:t>Akıllı telefonların öğrencilerinin hayatına ne tür bir etki yarattığı araştırmalarda </a:t>
          </a:r>
          <a:r>
            <a:rPr lang="tr-TR" sz="3200" b="1" u="sng" kern="1200" dirty="0" smtClean="0">
              <a:solidFill>
                <a:srgbClr val="FF0000"/>
              </a:solidFill>
            </a:rPr>
            <a:t>fiziksel, psikolojik, sosyolojik, kültürel, ekonomik </a:t>
          </a:r>
          <a:r>
            <a:rPr lang="tr-TR" sz="3200" kern="1200" dirty="0" smtClean="0"/>
            <a:t>yönleri başta olmak üzere birçok bağlamda tartışılmaya başlanmıştır </a:t>
          </a:r>
          <a:endParaRPr lang="tr-TR" sz="3200" kern="1200" dirty="0"/>
        </a:p>
      </dsp:txBody>
      <dsp:txXfrm>
        <a:off x="0" y="3650694"/>
        <a:ext cx="13825536" cy="2395250"/>
      </dsp:txXfrm>
    </dsp:sp>
    <dsp:sp modelId="{8671C334-1B33-42FB-9A7E-C2494E8A05C1}">
      <dsp:nvSpPr>
        <dsp:cNvPr id="0" name=""/>
        <dsp:cNvSpPr/>
      </dsp:nvSpPr>
      <dsp:spPr>
        <a:xfrm rot="10800000">
          <a:off x="0" y="0"/>
          <a:ext cx="13825536" cy="3683895"/>
        </a:xfrm>
        <a:prstGeom prst="upArrowCallou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tr-TR" sz="3200" b="0" kern="1200" dirty="0" smtClean="0"/>
            <a:t>Gençlerin cep telefonu teknolojisinin en hızlı kullanıcıları olmaları nedeniyle akıllı telefon bağımlılığı ya da problemli telefon kullanımından etkilenme olasılıkları daha yüksek olduğu belirtilmektedir. </a:t>
          </a:r>
          <a:endParaRPr lang="tr-TR" sz="3200" b="0" kern="1200" dirty="0"/>
        </a:p>
      </dsp:txBody>
      <dsp:txXfrm rot="10800000">
        <a:off x="0" y="0"/>
        <a:ext cx="13825536" cy="2393684"/>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85B66-392D-4917-ADC9-F332EAC60409}">
      <dsp:nvSpPr>
        <dsp:cNvPr id="0" name=""/>
        <dsp:cNvSpPr/>
      </dsp:nvSpPr>
      <dsp:spPr>
        <a:xfrm>
          <a:off x="0" y="5691444"/>
          <a:ext cx="13753528" cy="186805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just" defTabSz="1244600">
            <a:lnSpc>
              <a:spcPct val="90000"/>
            </a:lnSpc>
            <a:spcBef>
              <a:spcPct val="0"/>
            </a:spcBef>
            <a:spcAft>
              <a:spcPct val="35000"/>
            </a:spcAft>
          </a:pPr>
          <a:r>
            <a:rPr lang="tr-TR" sz="2800" kern="1200" dirty="0" smtClean="0"/>
            <a:t>Yapılan bazı çalışmalarla insanların </a:t>
          </a:r>
          <a:r>
            <a:rPr lang="tr-TR" sz="2800" b="1" u="sng" kern="1200" dirty="0" smtClean="0"/>
            <a:t>cep telefonlarından uzak olduklarında tedirgin oldukları, cep telefonlarını kaybetmekten korktukları ve telefonsuz kalmamak </a:t>
          </a:r>
          <a:r>
            <a:rPr lang="tr-TR" sz="2800" kern="1200" dirty="0" smtClean="0"/>
            <a:t>adına birden fazla cep telefonuna sahip oldukları belirtilmiştir.</a:t>
          </a:r>
          <a:endParaRPr lang="tr-TR" sz="2800" b="1" u="sng" kern="1200" dirty="0"/>
        </a:p>
      </dsp:txBody>
      <dsp:txXfrm>
        <a:off x="0" y="5691444"/>
        <a:ext cx="13753528" cy="1868059"/>
      </dsp:txXfrm>
    </dsp:sp>
    <dsp:sp modelId="{529324EA-F7AB-4BFE-941E-758D00B58E97}">
      <dsp:nvSpPr>
        <dsp:cNvPr id="0" name=""/>
        <dsp:cNvSpPr/>
      </dsp:nvSpPr>
      <dsp:spPr>
        <a:xfrm rot="10800000">
          <a:off x="0" y="2846390"/>
          <a:ext cx="13753528" cy="2873074"/>
        </a:xfrm>
        <a:prstGeom prst="upArrowCallou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just" defTabSz="1244600">
            <a:lnSpc>
              <a:spcPct val="90000"/>
            </a:lnSpc>
            <a:spcBef>
              <a:spcPct val="0"/>
            </a:spcBef>
            <a:spcAft>
              <a:spcPct val="35000"/>
            </a:spcAft>
          </a:pPr>
          <a:r>
            <a:rPr lang="tr-TR" sz="2800" b="1" u="sng" kern="1200" dirty="0" err="1" smtClean="0"/>
            <a:t>Nomofobi</a:t>
          </a:r>
          <a:r>
            <a:rPr lang="tr-TR" sz="2800" b="1" u="sng" kern="1200" dirty="0" smtClean="0"/>
            <a:t>,</a:t>
          </a:r>
          <a:r>
            <a:rPr lang="tr-TR" sz="2800" b="1" u="none" kern="1200" dirty="0" smtClean="0"/>
            <a:t> </a:t>
          </a:r>
          <a:r>
            <a:rPr lang="tr-TR" sz="2800" b="1" u="sng" kern="1200" dirty="0" err="1" smtClean="0">
              <a:solidFill>
                <a:srgbClr val="FF0000"/>
              </a:solidFill>
            </a:rPr>
            <a:t>cihazsız</a:t>
          </a:r>
          <a:r>
            <a:rPr lang="tr-TR" sz="2800" b="1" u="sng" kern="1200" dirty="0" smtClean="0">
              <a:solidFill>
                <a:srgbClr val="FF0000"/>
              </a:solidFill>
            </a:rPr>
            <a:t> kalma veya cep telefonu iletişiminden uzak olma korkusu</a:t>
          </a:r>
          <a:r>
            <a:rPr lang="tr-TR" sz="2800" kern="1200" dirty="0" smtClean="0"/>
            <a:t> olarak tanımlanmaktadır. </a:t>
          </a:r>
          <a:endParaRPr lang="tr-TR" sz="2800" b="1" u="sng" kern="1200" dirty="0"/>
        </a:p>
      </dsp:txBody>
      <dsp:txXfrm rot="10800000">
        <a:off x="0" y="2846390"/>
        <a:ext cx="13753528" cy="1866837"/>
      </dsp:txXfrm>
    </dsp:sp>
    <dsp:sp modelId="{63C03A75-1629-4909-9BB5-82F3B8C51304}">
      <dsp:nvSpPr>
        <dsp:cNvPr id="0" name=""/>
        <dsp:cNvSpPr/>
      </dsp:nvSpPr>
      <dsp:spPr>
        <a:xfrm rot="10800000">
          <a:off x="0" y="1336"/>
          <a:ext cx="13753528" cy="2873074"/>
        </a:xfrm>
        <a:prstGeom prst="upArrowCallou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just" defTabSz="1244600">
            <a:lnSpc>
              <a:spcPct val="90000"/>
            </a:lnSpc>
            <a:spcBef>
              <a:spcPct val="0"/>
            </a:spcBef>
            <a:spcAft>
              <a:spcPct val="35000"/>
            </a:spcAft>
          </a:pPr>
          <a:r>
            <a:rPr lang="tr-TR" sz="2800" kern="1200" dirty="0" smtClean="0"/>
            <a:t>Akıllı telefonların günümüzde bu denli gelişmesi </a:t>
          </a:r>
          <a:r>
            <a:rPr lang="tr-TR" sz="2800" b="1" u="sng" kern="1200" dirty="0" smtClean="0"/>
            <a:t>“</a:t>
          </a:r>
          <a:r>
            <a:rPr lang="tr-TR" sz="2800" b="1" u="sng" kern="1200" dirty="0" err="1" smtClean="0"/>
            <a:t>nomofobi</a:t>
          </a:r>
          <a:r>
            <a:rPr lang="tr-TR" sz="2800" b="1" u="sng" kern="1200" dirty="0" smtClean="0"/>
            <a:t>”</a:t>
          </a:r>
          <a:r>
            <a:rPr lang="tr-TR" sz="2800" kern="1200" dirty="0" smtClean="0"/>
            <a:t> adı verilen yeni bir kavramın ortaya çıkmasına yol açmıştır. </a:t>
          </a:r>
          <a:endParaRPr lang="tr-TR" sz="2800" b="1" u="sng" kern="1200" dirty="0"/>
        </a:p>
      </dsp:txBody>
      <dsp:txXfrm rot="10800000">
        <a:off x="0" y="1336"/>
        <a:ext cx="13753528" cy="1866837"/>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DB8EE-537C-44D2-A3AC-7CC86D6A120C}">
      <dsp:nvSpPr>
        <dsp:cNvPr id="0" name=""/>
        <dsp:cNvSpPr/>
      </dsp:nvSpPr>
      <dsp:spPr>
        <a:xfrm>
          <a:off x="0" y="1631012"/>
          <a:ext cx="13897544" cy="5559017"/>
        </a:xfrm>
        <a:prstGeom prst="leftRightRibbon">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ABCBF75B-41A7-4AC0-A582-AD1BD3554F80}">
      <dsp:nvSpPr>
        <dsp:cNvPr id="0" name=""/>
        <dsp:cNvSpPr/>
      </dsp:nvSpPr>
      <dsp:spPr>
        <a:xfrm>
          <a:off x="1667705" y="2603840"/>
          <a:ext cx="4586189" cy="27239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106680" numCol="1" spcCol="1270" anchor="ctr" anchorCtr="0">
          <a:noAutofit/>
        </a:bodyPr>
        <a:lstStyle/>
        <a:p>
          <a:pPr lvl="0" algn="ctr" defTabSz="1244600" rtl="0">
            <a:lnSpc>
              <a:spcPct val="90000"/>
            </a:lnSpc>
            <a:spcBef>
              <a:spcPct val="0"/>
            </a:spcBef>
            <a:spcAft>
              <a:spcPct val="35000"/>
            </a:spcAft>
          </a:pPr>
          <a:r>
            <a:rPr lang="tr-TR" sz="2800" kern="1200" dirty="0" smtClean="0">
              <a:solidFill>
                <a:schemeClr val="tx1"/>
              </a:solidFill>
            </a:rPr>
            <a:t>Bağımlılık, </a:t>
          </a:r>
          <a:r>
            <a:rPr lang="tr-TR" sz="2800" b="1" u="sng" kern="1200" dirty="0" smtClean="0">
              <a:solidFill>
                <a:schemeClr val="tx1"/>
              </a:solidFill>
            </a:rPr>
            <a:t>geleneksel olarak spesifik uyarıcıların </a:t>
          </a:r>
          <a:r>
            <a:rPr lang="tr-TR" sz="2800" kern="1200" dirty="0" smtClean="0">
              <a:solidFill>
                <a:schemeClr val="tx1"/>
              </a:solidFill>
            </a:rPr>
            <a:t>(örneğin alkol, kokain, </a:t>
          </a:r>
          <a:r>
            <a:rPr lang="tr-TR" sz="2800" kern="1200" dirty="0" err="1" smtClean="0">
              <a:solidFill>
                <a:schemeClr val="tx1"/>
              </a:solidFill>
            </a:rPr>
            <a:t>halüsinojenler</a:t>
          </a:r>
          <a:r>
            <a:rPr lang="tr-TR" sz="2800" kern="1200" dirty="0" smtClean="0">
              <a:solidFill>
                <a:schemeClr val="tx1"/>
              </a:solidFill>
            </a:rPr>
            <a:t>) </a:t>
          </a:r>
          <a:r>
            <a:rPr lang="tr-TR" sz="2800" b="1" u="sng" kern="1200" dirty="0" smtClean="0">
              <a:solidFill>
                <a:schemeClr val="tx1"/>
              </a:solidFill>
            </a:rPr>
            <a:t>tekrarlayan ve aşırı kullanımı yoluyla madde bağımlılığı ile ilişkilendirilen </a:t>
          </a:r>
          <a:r>
            <a:rPr lang="tr-TR" sz="2800" kern="1200" dirty="0" smtClean="0">
              <a:solidFill>
                <a:schemeClr val="tx1"/>
              </a:solidFill>
            </a:rPr>
            <a:t>bir kavramdır.</a:t>
          </a:r>
          <a:endParaRPr lang="tr-TR" sz="2800" kern="1200" dirty="0">
            <a:solidFill>
              <a:schemeClr val="tx1"/>
            </a:solidFill>
          </a:endParaRPr>
        </a:p>
      </dsp:txBody>
      <dsp:txXfrm>
        <a:off x="1667705" y="2603840"/>
        <a:ext cx="4586189" cy="2723918"/>
      </dsp:txXfrm>
    </dsp:sp>
    <dsp:sp modelId="{7D93D5B2-3FAF-45DF-B7FF-E63912055707}">
      <dsp:nvSpPr>
        <dsp:cNvPr id="0" name=""/>
        <dsp:cNvSpPr/>
      </dsp:nvSpPr>
      <dsp:spPr>
        <a:xfrm>
          <a:off x="6948772" y="3493283"/>
          <a:ext cx="5420042" cy="272391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106680" numCol="1" spcCol="1270" anchor="ctr" anchorCtr="0">
          <a:noAutofit/>
        </a:bodyPr>
        <a:lstStyle/>
        <a:p>
          <a:pPr lvl="0" algn="ctr" defTabSz="1244600" rtl="0">
            <a:lnSpc>
              <a:spcPct val="90000"/>
            </a:lnSpc>
            <a:spcBef>
              <a:spcPct val="0"/>
            </a:spcBef>
            <a:spcAft>
              <a:spcPct val="35000"/>
            </a:spcAft>
          </a:pPr>
          <a:r>
            <a:rPr lang="tr-TR" sz="2800" kern="1200" dirty="0" smtClean="0">
              <a:solidFill>
                <a:schemeClr val="tx1"/>
              </a:solidFill>
            </a:rPr>
            <a:t>İnternet bağımlılığı bozukluğu, </a:t>
          </a:r>
          <a:r>
            <a:rPr lang="tr-TR" sz="2800" b="1" u="sng" kern="1200" dirty="0" smtClean="0">
              <a:solidFill>
                <a:schemeClr val="tx1"/>
              </a:solidFill>
            </a:rPr>
            <a:t>"fiziksel, psikolojik ve sosyal zorluklara yol açabilecek internet kullanımını kontrol edememe" </a:t>
          </a:r>
          <a:r>
            <a:rPr lang="tr-TR" sz="2800" kern="1200" dirty="0" smtClean="0">
              <a:solidFill>
                <a:schemeClr val="tx1"/>
              </a:solidFill>
            </a:rPr>
            <a:t>olarak tanımlanır. </a:t>
          </a:r>
          <a:endParaRPr lang="tr-TR" sz="2800" kern="1200" dirty="0">
            <a:solidFill>
              <a:schemeClr val="tx1"/>
            </a:solidFill>
          </a:endParaRPr>
        </a:p>
      </dsp:txBody>
      <dsp:txXfrm>
        <a:off x="6948772" y="3493283"/>
        <a:ext cx="5420042" cy="2723918"/>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28F88-B502-4081-A0B4-A944F59AB1E4}">
      <dsp:nvSpPr>
        <dsp:cNvPr id="0" name=""/>
        <dsp:cNvSpPr/>
      </dsp:nvSpPr>
      <dsp:spPr>
        <a:xfrm rot="5400000">
          <a:off x="-992740" y="2771417"/>
          <a:ext cx="4337323" cy="522330"/>
        </a:xfrm>
        <a:prstGeom prst="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sp>
    <dsp:sp modelId="{E8FA03F8-8651-413D-9D66-40EEA26E55E9}">
      <dsp:nvSpPr>
        <dsp:cNvPr id="0" name=""/>
        <dsp:cNvSpPr/>
      </dsp:nvSpPr>
      <dsp:spPr>
        <a:xfrm>
          <a:off x="7469" y="6954"/>
          <a:ext cx="5803676" cy="3482205"/>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tr-TR" sz="3200" kern="1200" dirty="0" smtClean="0"/>
            <a:t>Savcı ve Aysan'a (2017) göre internet bir bağımlılık kaynağı olup diğer tüm bağımlılıkların oluşumu </a:t>
          </a:r>
          <a:r>
            <a:rPr lang="tr-TR" sz="3200" b="1" u="sng" kern="1200" dirty="0" smtClean="0"/>
            <a:t>internet nedeniyle </a:t>
          </a:r>
          <a:r>
            <a:rPr lang="tr-TR" sz="3200" kern="1200" dirty="0" smtClean="0"/>
            <a:t>oluşmaktadır. </a:t>
          </a:r>
          <a:endParaRPr lang="tr-TR" sz="3200" kern="1200" dirty="0"/>
        </a:p>
      </dsp:txBody>
      <dsp:txXfrm>
        <a:off x="109459" y="108944"/>
        <a:ext cx="5599696" cy="3278225"/>
      </dsp:txXfrm>
    </dsp:sp>
    <dsp:sp modelId="{90EEA87A-5D94-448D-B6B2-28101100EE03}">
      <dsp:nvSpPr>
        <dsp:cNvPr id="0" name=""/>
        <dsp:cNvSpPr/>
      </dsp:nvSpPr>
      <dsp:spPr>
        <a:xfrm>
          <a:off x="1183638" y="4947796"/>
          <a:ext cx="7703455" cy="522330"/>
        </a:xfrm>
        <a:prstGeom prst="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E07C05D7-8EC7-4680-BA99-F1D0433F1812}">
      <dsp:nvSpPr>
        <dsp:cNvPr id="0" name=""/>
        <dsp:cNvSpPr/>
      </dsp:nvSpPr>
      <dsp:spPr>
        <a:xfrm>
          <a:off x="7469" y="4359711"/>
          <a:ext cx="5803676" cy="3482205"/>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tr-TR" sz="3200" kern="1200" dirty="0" smtClean="0"/>
            <a:t>Örneğin; internet aracılığıyla </a:t>
          </a:r>
          <a:r>
            <a:rPr lang="tr-TR" sz="3200" b="1" u="sng" kern="1200" dirty="0" smtClean="0"/>
            <a:t>oyun oynama, sosyal ağ oluşturma, çevrim içi alışveriş, çevrim içi seks</a:t>
          </a:r>
          <a:r>
            <a:rPr lang="tr-TR" sz="3200" kern="1200" dirty="0" smtClean="0"/>
            <a:t> gibi bağımlılıkların temelindeki etken şey internettir. </a:t>
          </a:r>
          <a:endParaRPr lang="tr-TR" sz="3200" kern="1200" dirty="0"/>
        </a:p>
      </dsp:txBody>
      <dsp:txXfrm>
        <a:off x="109459" y="4461701"/>
        <a:ext cx="5599696" cy="3278225"/>
      </dsp:txXfrm>
    </dsp:sp>
    <dsp:sp modelId="{32CB3840-650A-49B4-B5AB-1DD895C676CD}">
      <dsp:nvSpPr>
        <dsp:cNvPr id="0" name=""/>
        <dsp:cNvSpPr/>
      </dsp:nvSpPr>
      <dsp:spPr>
        <a:xfrm>
          <a:off x="7726358" y="4359711"/>
          <a:ext cx="5803676" cy="3482205"/>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tr-TR" sz="3200" kern="1200" dirty="0" smtClean="0"/>
            <a:t>Bu çerçevede yapılan çalışmalar, bireylerin </a:t>
          </a:r>
          <a:r>
            <a:rPr lang="tr-TR" sz="3200" b="1" i="0" u="sng" kern="1200" dirty="0" smtClean="0"/>
            <a:t>iş, yemek, alışveriş, video oyunları, seks, internete yönelik aşırı </a:t>
          </a:r>
          <a:r>
            <a:rPr lang="tr-TR" sz="3200" kern="1200" dirty="0" smtClean="0"/>
            <a:t>davranışlara bağımlı olabileceğini göstermiştir.</a:t>
          </a:r>
          <a:endParaRPr lang="tr-TR" sz="3200" kern="1200" dirty="0"/>
        </a:p>
      </dsp:txBody>
      <dsp:txXfrm>
        <a:off x="7828348" y="4461701"/>
        <a:ext cx="5599696" cy="3278225"/>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3968B-C60B-4AFC-B84F-2F467E4EC853}">
      <dsp:nvSpPr>
        <dsp:cNvPr id="0" name=""/>
        <dsp:cNvSpPr/>
      </dsp:nvSpPr>
      <dsp:spPr>
        <a:xfrm>
          <a:off x="4200581" y="33890"/>
          <a:ext cx="6456969" cy="3728651"/>
        </a:xfrm>
        <a:prstGeom prst="ellipse">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40640" tIns="40640" rIns="40640" bIns="40640" numCol="1" spcCol="1270" anchor="ctr" anchorCtr="0">
          <a:noAutofit/>
        </a:bodyPr>
        <a:lstStyle/>
        <a:p>
          <a:pPr lvl="0" algn="ctr" defTabSz="1422400" rtl="0">
            <a:lnSpc>
              <a:spcPct val="90000"/>
            </a:lnSpc>
            <a:spcBef>
              <a:spcPct val="0"/>
            </a:spcBef>
            <a:spcAft>
              <a:spcPct val="35000"/>
            </a:spcAft>
          </a:pPr>
          <a:r>
            <a:rPr lang="tr-TR" sz="3200" kern="1200" dirty="0" smtClean="0"/>
            <a:t>Araştırmacılar, </a:t>
          </a:r>
          <a:r>
            <a:rPr lang="tr-TR" sz="3200" b="1" u="sng" kern="1200" dirty="0" smtClean="0"/>
            <a:t>internetin günlük kullanımın fazla olmasının, internet bağımlılığı riskinin artmasına</a:t>
          </a:r>
          <a:r>
            <a:rPr lang="tr-TR" sz="3200" kern="1200" dirty="0" smtClean="0"/>
            <a:t> neden olduğunu belirtmiştir. </a:t>
          </a:r>
          <a:endParaRPr lang="tr-TR" sz="3200" kern="1200" dirty="0"/>
        </a:p>
      </dsp:txBody>
      <dsp:txXfrm>
        <a:off x="5146182" y="579938"/>
        <a:ext cx="4565767" cy="2636555"/>
      </dsp:txXfrm>
    </dsp:sp>
    <dsp:sp modelId="{99FBBB57-D0CD-4950-9B8F-BBBD3AEC1A99}">
      <dsp:nvSpPr>
        <dsp:cNvPr id="0" name=""/>
        <dsp:cNvSpPr/>
      </dsp:nvSpPr>
      <dsp:spPr>
        <a:xfrm rot="3402790">
          <a:off x="8575588" y="3685416"/>
          <a:ext cx="895380" cy="1281943"/>
        </a:xfrm>
        <a:prstGeom prst="rightArrow">
          <a:avLst>
            <a:gd name="adj1" fmla="val 60000"/>
            <a:gd name="adj2" fmla="val 5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0" tIns="0" rIns="0" bIns="0" numCol="1" spcCol="1270" anchor="ctr" anchorCtr="0">
          <a:noAutofit/>
        </a:bodyPr>
        <a:lstStyle/>
        <a:p>
          <a:pPr lvl="0" algn="ctr" defTabSz="2444750">
            <a:lnSpc>
              <a:spcPct val="90000"/>
            </a:lnSpc>
            <a:spcBef>
              <a:spcPct val="0"/>
            </a:spcBef>
            <a:spcAft>
              <a:spcPct val="35000"/>
            </a:spcAft>
          </a:pPr>
          <a:endParaRPr lang="tr-TR" sz="5500" kern="1200"/>
        </a:p>
      </dsp:txBody>
      <dsp:txXfrm>
        <a:off x="8636183" y="3829533"/>
        <a:ext cx="626766" cy="769165"/>
      </dsp:txXfrm>
    </dsp:sp>
    <dsp:sp modelId="{8170C7E1-9ECF-435D-8B27-36B9A15C5565}">
      <dsp:nvSpPr>
        <dsp:cNvPr id="0" name=""/>
        <dsp:cNvSpPr/>
      </dsp:nvSpPr>
      <dsp:spPr>
        <a:xfrm>
          <a:off x="7416822" y="4932601"/>
          <a:ext cx="6456969" cy="3728651"/>
        </a:xfrm>
        <a:prstGeom prst="ellipse">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40640" tIns="40640" rIns="40640" bIns="40640" numCol="1" spcCol="1270" anchor="ctr" anchorCtr="0">
          <a:noAutofit/>
        </a:bodyPr>
        <a:lstStyle/>
        <a:p>
          <a:pPr lvl="0" algn="ctr" defTabSz="1422400" rtl="0">
            <a:lnSpc>
              <a:spcPct val="90000"/>
            </a:lnSpc>
            <a:spcBef>
              <a:spcPct val="0"/>
            </a:spcBef>
            <a:spcAft>
              <a:spcPct val="35000"/>
            </a:spcAft>
          </a:pPr>
          <a:r>
            <a:rPr lang="tr-TR" sz="3200" kern="1200" dirty="0" smtClean="0"/>
            <a:t>İnternet bağımlılığının da aynı kimyasal bağımlılıklar gibi </a:t>
          </a:r>
          <a:r>
            <a:rPr lang="tr-TR" sz="3200" b="1" u="sng" kern="1200" dirty="0" smtClean="0"/>
            <a:t>birincil ve süreç içerisinde ilerleyen bir sorun </a:t>
          </a:r>
          <a:r>
            <a:rPr lang="tr-TR" sz="3200" kern="1200" dirty="0" smtClean="0"/>
            <a:t>olduğu ifade edilmektedir. </a:t>
          </a:r>
          <a:endParaRPr lang="tr-TR" sz="3200" kern="1200" dirty="0"/>
        </a:p>
      </dsp:txBody>
      <dsp:txXfrm>
        <a:off x="8362423" y="5478649"/>
        <a:ext cx="4565767" cy="2636555"/>
      </dsp:txXfrm>
    </dsp:sp>
    <dsp:sp modelId="{24280D87-D287-4A14-8AF5-7138BE945711}">
      <dsp:nvSpPr>
        <dsp:cNvPr id="0" name=""/>
        <dsp:cNvSpPr/>
      </dsp:nvSpPr>
      <dsp:spPr>
        <a:xfrm rot="10833372">
          <a:off x="6696693" y="6120095"/>
          <a:ext cx="509229" cy="1281943"/>
        </a:xfrm>
        <a:prstGeom prst="rightArrow">
          <a:avLst>
            <a:gd name="adj1" fmla="val 60000"/>
            <a:gd name="adj2" fmla="val 50000"/>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0" tIns="0" rIns="0" bIns="0" numCol="1" spcCol="1270" anchor="ctr" anchorCtr="0">
          <a:noAutofit/>
        </a:bodyPr>
        <a:lstStyle/>
        <a:p>
          <a:pPr lvl="0" algn="ctr" defTabSz="2444750">
            <a:lnSpc>
              <a:spcPct val="90000"/>
            </a:lnSpc>
            <a:spcBef>
              <a:spcPct val="0"/>
            </a:spcBef>
            <a:spcAft>
              <a:spcPct val="35000"/>
            </a:spcAft>
          </a:pPr>
          <a:endParaRPr lang="tr-TR" sz="5500" kern="1200"/>
        </a:p>
      </dsp:txBody>
      <dsp:txXfrm rot="10800000">
        <a:off x="6849458" y="6377225"/>
        <a:ext cx="356460" cy="769165"/>
      </dsp:txXfrm>
    </dsp:sp>
    <dsp:sp modelId="{0930C9FC-DB23-46EB-9A12-68AEDB5F08F2}">
      <dsp:nvSpPr>
        <dsp:cNvPr id="0" name=""/>
        <dsp:cNvSpPr/>
      </dsp:nvSpPr>
      <dsp:spPr>
        <a:xfrm>
          <a:off x="0" y="4860601"/>
          <a:ext cx="6456969" cy="3728651"/>
        </a:xfrm>
        <a:prstGeom prst="ellipse">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40640" tIns="40640" rIns="40640" bIns="40640" numCol="1" spcCol="1270" anchor="ctr" anchorCtr="0">
          <a:noAutofit/>
        </a:bodyPr>
        <a:lstStyle/>
        <a:p>
          <a:pPr lvl="0" algn="ctr" defTabSz="1422400" rtl="0">
            <a:lnSpc>
              <a:spcPct val="90000"/>
            </a:lnSpc>
            <a:spcBef>
              <a:spcPct val="0"/>
            </a:spcBef>
            <a:spcAft>
              <a:spcPct val="35000"/>
            </a:spcAft>
          </a:pPr>
          <a:r>
            <a:rPr lang="tr-TR" sz="3200" kern="1200" dirty="0" smtClean="0"/>
            <a:t>Keyif verici davranışların bağımlılık yapıcı özellikleri bulunmakla birlikte, </a:t>
          </a:r>
          <a:r>
            <a:rPr lang="tr-TR" sz="3200" b="1" u="sng" kern="1200" dirty="0" smtClean="0"/>
            <a:t>internetin ve dijital teknolojilerin keyif verici</a:t>
          </a:r>
          <a:r>
            <a:rPr lang="tr-TR" sz="3200" kern="1200" dirty="0" smtClean="0"/>
            <a:t> özellikleri bilinmektedir. </a:t>
          </a:r>
          <a:endParaRPr lang="tr-TR" sz="3200" kern="1200" dirty="0"/>
        </a:p>
      </dsp:txBody>
      <dsp:txXfrm>
        <a:off x="945601" y="5406649"/>
        <a:ext cx="4565767" cy="2636555"/>
      </dsp:txXfrm>
    </dsp:sp>
    <dsp:sp modelId="{BD42779B-1C64-40B4-991B-8CCAD3155FF8}">
      <dsp:nvSpPr>
        <dsp:cNvPr id="0" name=""/>
        <dsp:cNvSpPr/>
      </dsp:nvSpPr>
      <dsp:spPr>
        <a:xfrm rot="18661940">
          <a:off x="4784024" y="3693026"/>
          <a:ext cx="1050468" cy="1281943"/>
        </a:xfrm>
        <a:prstGeom prst="rightArrow">
          <a:avLst>
            <a:gd name="adj1" fmla="val 60000"/>
            <a:gd name="adj2" fmla="val 50000"/>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0" tIns="0" rIns="0" bIns="0" numCol="1" spcCol="1270" anchor="ctr" anchorCtr="0">
          <a:noAutofit/>
        </a:bodyPr>
        <a:lstStyle/>
        <a:p>
          <a:pPr lvl="0" algn="ctr" defTabSz="2444750">
            <a:lnSpc>
              <a:spcPct val="90000"/>
            </a:lnSpc>
            <a:spcBef>
              <a:spcPct val="0"/>
            </a:spcBef>
            <a:spcAft>
              <a:spcPct val="35000"/>
            </a:spcAft>
          </a:pPr>
          <a:endParaRPr lang="tr-TR" sz="5500" kern="1200"/>
        </a:p>
      </dsp:txBody>
      <dsp:txXfrm>
        <a:off x="4838152" y="4068276"/>
        <a:ext cx="735328" cy="769165"/>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9B7A7-E993-4851-B985-BC7753FD7BA7}">
      <dsp:nvSpPr>
        <dsp:cNvPr id="0" name=""/>
        <dsp:cNvSpPr/>
      </dsp:nvSpPr>
      <dsp:spPr>
        <a:xfrm rot="5400000">
          <a:off x="4726383" y="-1640461"/>
          <a:ext cx="4420685" cy="11849874"/>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B3D979-AF8B-462B-B560-CDD081B08B1C}">
      <dsp:nvSpPr>
        <dsp:cNvPr id="0" name=""/>
        <dsp:cNvSpPr/>
      </dsp:nvSpPr>
      <dsp:spPr>
        <a:xfrm>
          <a:off x="2376253" y="3240378"/>
          <a:ext cx="10024407" cy="1355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just" defTabSz="1422400" rtl="0">
            <a:lnSpc>
              <a:spcPct val="90000"/>
            </a:lnSpc>
            <a:spcBef>
              <a:spcPct val="0"/>
            </a:spcBef>
            <a:spcAft>
              <a:spcPct val="35000"/>
            </a:spcAft>
          </a:pPr>
          <a:r>
            <a:rPr lang="tr-TR" sz="3200" kern="1200" dirty="0" err="1" smtClean="0"/>
            <a:t>Young</a:t>
          </a:r>
          <a:r>
            <a:rPr lang="tr-TR" sz="3200" kern="1200" dirty="0" smtClean="0"/>
            <a:t>, </a:t>
          </a:r>
          <a:r>
            <a:rPr lang="tr-TR" sz="3200" b="1" u="sng" kern="1200" dirty="0" smtClean="0"/>
            <a:t>patolojik internet kullanımı olanlarda davranışsal bir dürtü kontrol bozukluğu </a:t>
          </a:r>
          <a:r>
            <a:rPr lang="tr-TR" sz="3200" kern="1200" dirty="0" smtClean="0"/>
            <a:t>olmasından ve bu dürtü kontrol bozukluğunun da kimyasal bir madde alımını içermemesinden yola çıkarak bu tanıma en çok uyan </a:t>
          </a:r>
          <a:r>
            <a:rPr lang="tr-TR" sz="3200" b="1" u="sng" kern="1200" dirty="0" smtClean="0"/>
            <a:t>patolojik kumar oynama tanı ölçütlerini</a:t>
          </a:r>
          <a:r>
            <a:rPr lang="tr-TR" sz="3200" b="1" u="none" kern="1200" dirty="0" smtClean="0"/>
            <a:t> </a:t>
          </a:r>
          <a:r>
            <a:rPr lang="tr-TR" sz="3200" kern="1200" dirty="0" smtClean="0"/>
            <a:t>patolojik internet kullanımına uyarlamış ve </a:t>
          </a:r>
          <a:r>
            <a:rPr lang="tr-TR" sz="3200" b="1" u="sng" kern="1200" dirty="0" smtClean="0"/>
            <a:t>“internet bağımlılığı”</a:t>
          </a:r>
          <a:r>
            <a:rPr lang="tr-TR" sz="3200" kern="1200" dirty="0" smtClean="0"/>
            <a:t> için ilk tanı ölçütlerini oluşturmuştur</a:t>
          </a:r>
          <a:endParaRPr lang="tr-TR" sz="3200" kern="1200" dirty="0"/>
        </a:p>
      </dsp:txBody>
      <dsp:txXfrm>
        <a:off x="2376253" y="3240378"/>
        <a:ext cx="10024407" cy="13559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3048A-7345-4C7B-8474-DE7EE241413F}">
      <dsp:nvSpPr>
        <dsp:cNvPr id="0" name=""/>
        <dsp:cNvSpPr/>
      </dsp:nvSpPr>
      <dsp:spPr>
        <a:xfrm>
          <a:off x="6889062" y="2735977"/>
          <a:ext cx="5216016" cy="1440488"/>
        </a:xfrm>
        <a:custGeom>
          <a:avLst/>
          <a:gdLst/>
          <a:ahLst/>
          <a:cxnLst/>
          <a:rect l="0" t="0" r="0" b="0"/>
          <a:pathLst>
            <a:path>
              <a:moveTo>
                <a:pt x="0" y="0"/>
              </a:moveTo>
              <a:lnTo>
                <a:pt x="0" y="1010853"/>
              </a:lnTo>
              <a:lnTo>
                <a:pt x="5216016" y="1010853"/>
              </a:lnTo>
              <a:lnTo>
                <a:pt x="5216016" y="144048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BA4EA4-07A0-4AAD-A45A-4DBED602A695}">
      <dsp:nvSpPr>
        <dsp:cNvPr id="0" name=""/>
        <dsp:cNvSpPr/>
      </dsp:nvSpPr>
      <dsp:spPr>
        <a:xfrm>
          <a:off x="6889062" y="2735977"/>
          <a:ext cx="505537" cy="1250856"/>
        </a:xfrm>
        <a:custGeom>
          <a:avLst/>
          <a:gdLst/>
          <a:ahLst/>
          <a:cxnLst/>
          <a:rect l="0" t="0" r="0" b="0"/>
          <a:pathLst>
            <a:path>
              <a:moveTo>
                <a:pt x="0" y="0"/>
              </a:moveTo>
              <a:lnTo>
                <a:pt x="0" y="821221"/>
              </a:lnTo>
              <a:lnTo>
                <a:pt x="505537" y="821221"/>
              </a:lnTo>
              <a:lnTo>
                <a:pt x="505537" y="12508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E28CD6-E1BE-45C5-B492-85B5BA744BA6}">
      <dsp:nvSpPr>
        <dsp:cNvPr id="0" name=""/>
        <dsp:cNvSpPr/>
      </dsp:nvSpPr>
      <dsp:spPr>
        <a:xfrm>
          <a:off x="2293603" y="2735977"/>
          <a:ext cx="4595459" cy="1250856"/>
        </a:xfrm>
        <a:custGeom>
          <a:avLst/>
          <a:gdLst/>
          <a:ahLst/>
          <a:cxnLst/>
          <a:rect l="0" t="0" r="0" b="0"/>
          <a:pathLst>
            <a:path>
              <a:moveTo>
                <a:pt x="4595459" y="0"/>
              </a:moveTo>
              <a:lnTo>
                <a:pt x="4595459" y="821221"/>
              </a:lnTo>
              <a:lnTo>
                <a:pt x="0" y="821221"/>
              </a:lnTo>
              <a:lnTo>
                <a:pt x="0" y="12508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5C63BE-5FAA-4698-97B1-FF18428286F4}">
      <dsp:nvSpPr>
        <dsp:cNvPr id="0" name=""/>
        <dsp:cNvSpPr/>
      </dsp:nvSpPr>
      <dsp:spPr>
        <a:xfrm>
          <a:off x="4937107" y="0"/>
          <a:ext cx="3903910" cy="2735977"/>
        </a:xfrm>
        <a:prstGeom prst="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tr-TR" sz="2800" b="1" kern="1200" dirty="0" smtClean="0">
              <a:solidFill>
                <a:schemeClr val="tx1"/>
              </a:solidFill>
            </a:rPr>
            <a:t>Bağımlık Kriterleri</a:t>
          </a:r>
          <a:endParaRPr lang="tr-TR" sz="2800" b="1" kern="1200" dirty="0">
            <a:solidFill>
              <a:schemeClr val="tx1"/>
            </a:solidFill>
          </a:endParaRPr>
        </a:p>
      </dsp:txBody>
      <dsp:txXfrm>
        <a:off x="4937107" y="0"/>
        <a:ext cx="3903910" cy="2735977"/>
      </dsp:txXfrm>
    </dsp:sp>
    <dsp:sp modelId="{060E5798-5457-494D-87E4-4758FDF4AF50}">
      <dsp:nvSpPr>
        <dsp:cNvPr id="0" name=""/>
        <dsp:cNvSpPr/>
      </dsp:nvSpPr>
      <dsp:spPr>
        <a:xfrm>
          <a:off x="3832" y="3986834"/>
          <a:ext cx="4579542" cy="3825000"/>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780" tIns="17780" rIns="17780" bIns="17780" numCol="1" spcCol="1270" anchor="ctr" anchorCtr="0">
          <a:noAutofit/>
        </a:bodyPr>
        <a:lstStyle/>
        <a:p>
          <a:pPr lvl="0" algn="just" defTabSz="1244600" rtl="0">
            <a:lnSpc>
              <a:spcPct val="90000"/>
            </a:lnSpc>
            <a:spcBef>
              <a:spcPct val="0"/>
            </a:spcBef>
            <a:spcAft>
              <a:spcPct val="35000"/>
            </a:spcAft>
          </a:pPr>
          <a:r>
            <a:rPr lang="tr-TR" sz="2800" b="1" kern="1200" dirty="0" smtClean="0">
              <a:solidFill>
                <a:schemeClr val="tx1"/>
              </a:solidFill>
            </a:rPr>
            <a:t>Belirginlik (</a:t>
          </a:r>
          <a:r>
            <a:rPr lang="tr-TR" sz="2800" b="1" kern="1200" dirty="0" err="1" smtClean="0">
              <a:solidFill>
                <a:schemeClr val="tx1"/>
              </a:solidFill>
            </a:rPr>
            <a:t>Salience</a:t>
          </a:r>
          <a:r>
            <a:rPr lang="tr-TR" sz="2800" b="1" kern="1200" dirty="0" smtClean="0">
              <a:solidFill>
                <a:schemeClr val="tx1"/>
              </a:solidFill>
            </a:rPr>
            <a:t>): </a:t>
          </a:r>
          <a:r>
            <a:rPr lang="tr-TR" sz="2800" kern="1200" dirty="0" smtClean="0">
              <a:solidFill>
                <a:schemeClr val="tx1"/>
              </a:solidFill>
            </a:rPr>
            <a:t>Bağımlılık gösteren eylemlerin, bireyin hayatındaki en önemli unsur haline gelmesiyle oluşur. *</a:t>
          </a:r>
          <a:r>
            <a:rPr lang="tr-TR" sz="2800" b="1" kern="1200" dirty="0" smtClean="0">
              <a:solidFill>
                <a:schemeClr val="tx1"/>
              </a:solidFill>
            </a:rPr>
            <a:t>Örneğin, sosyal medya kullanıcılarının, sosyal ağa bağlı değilken bile bir sonraki sosyal ağ kullanım zamanlarını düşünmeleri.</a:t>
          </a:r>
          <a:endParaRPr lang="tr-TR" sz="2800" b="1" kern="1200" dirty="0">
            <a:solidFill>
              <a:schemeClr val="tx1"/>
            </a:solidFill>
          </a:endParaRPr>
        </a:p>
      </dsp:txBody>
      <dsp:txXfrm>
        <a:off x="3832" y="3986834"/>
        <a:ext cx="4579542" cy="3825000"/>
      </dsp:txXfrm>
    </dsp:sp>
    <dsp:sp modelId="{5228CD71-8347-4670-ABDE-91774CBFDE6C}">
      <dsp:nvSpPr>
        <dsp:cNvPr id="0" name=""/>
        <dsp:cNvSpPr/>
      </dsp:nvSpPr>
      <dsp:spPr>
        <a:xfrm>
          <a:off x="5442644" y="3986834"/>
          <a:ext cx="3903910" cy="4334547"/>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lvl="0" algn="just" defTabSz="1244600" rtl="0">
            <a:lnSpc>
              <a:spcPct val="90000"/>
            </a:lnSpc>
            <a:spcBef>
              <a:spcPct val="0"/>
            </a:spcBef>
            <a:spcAft>
              <a:spcPct val="35000"/>
            </a:spcAft>
          </a:pPr>
          <a:r>
            <a:rPr lang="tr-TR" sz="2800" b="1" kern="1200" dirty="0" err="1" smtClean="0">
              <a:solidFill>
                <a:schemeClr val="tx1"/>
              </a:solidFill>
            </a:rPr>
            <a:t>Duygudurum</a:t>
          </a:r>
          <a:r>
            <a:rPr lang="tr-TR" sz="2800" b="1" kern="1200" dirty="0" smtClean="0">
              <a:solidFill>
                <a:schemeClr val="tx1"/>
              </a:solidFill>
            </a:rPr>
            <a:t> Değişimi (</a:t>
          </a:r>
          <a:r>
            <a:rPr lang="tr-TR" sz="2800" b="1" kern="1200" dirty="0" err="1" smtClean="0">
              <a:solidFill>
                <a:schemeClr val="tx1"/>
              </a:solidFill>
            </a:rPr>
            <a:t>Mood</a:t>
          </a:r>
          <a:r>
            <a:rPr lang="tr-TR" sz="2800" b="1" kern="1200" dirty="0" smtClean="0">
              <a:solidFill>
                <a:schemeClr val="tx1"/>
              </a:solidFill>
            </a:rPr>
            <a:t> </a:t>
          </a:r>
          <a:r>
            <a:rPr lang="tr-TR" sz="2800" b="1" kern="1200" dirty="0" err="1" smtClean="0">
              <a:solidFill>
                <a:schemeClr val="tx1"/>
              </a:solidFill>
            </a:rPr>
            <a:t>Modification</a:t>
          </a:r>
          <a:r>
            <a:rPr lang="tr-TR" sz="2800" b="1" kern="1200" dirty="0" smtClean="0">
              <a:solidFill>
                <a:schemeClr val="tx1"/>
              </a:solidFill>
            </a:rPr>
            <a:t>): </a:t>
          </a:r>
          <a:r>
            <a:rPr lang="tr-TR" sz="2800" kern="1200" dirty="0" smtClean="0">
              <a:solidFill>
                <a:schemeClr val="tx1"/>
              </a:solidFill>
            </a:rPr>
            <a:t>Bağımlılık duyulan etkinliği yapmaya başladığında bireyin sorunlarıyla baş ettiğini düşünmesi. </a:t>
          </a:r>
        </a:p>
        <a:p>
          <a:pPr lvl="0" algn="just" defTabSz="1244600" rtl="0">
            <a:lnSpc>
              <a:spcPct val="90000"/>
            </a:lnSpc>
            <a:spcBef>
              <a:spcPct val="0"/>
            </a:spcBef>
            <a:spcAft>
              <a:spcPct val="35000"/>
            </a:spcAft>
          </a:pPr>
          <a:r>
            <a:rPr lang="tr-TR" sz="2800" kern="1200" dirty="0" smtClean="0">
              <a:solidFill>
                <a:schemeClr val="tx1"/>
              </a:solidFill>
            </a:rPr>
            <a:t>*</a:t>
          </a:r>
          <a:r>
            <a:rPr lang="tr-TR" sz="2800" b="1" kern="1200" dirty="0" smtClean="0">
              <a:solidFill>
                <a:schemeClr val="tx1"/>
              </a:solidFill>
            </a:rPr>
            <a:t>Örneğin, oyun oynayan birinin, oyun oynarken rahatlaması.</a:t>
          </a:r>
          <a:endParaRPr lang="tr-TR" sz="2800" b="1" kern="1200" dirty="0">
            <a:solidFill>
              <a:schemeClr val="tx1"/>
            </a:solidFill>
          </a:endParaRPr>
        </a:p>
      </dsp:txBody>
      <dsp:txXfrm>
        <a:off x="5442644" y="3986834"/>
        <a:ext cx="3903910" cy="4334547"/>
      </dsp:txXfrm>
    </dsp:sp>
    <dsp:sp modelId="{93F36D8C-C41D-4E4F-ABE8-48E102186808}">
      <dsp:nvSpPr>
        <dsp:cNvPr id="0" name=""/>
        <dsp:cNvSpPr/>
      </dsp:nvSpPr>
      <dsp:spPr>
        <a:xfrm>
          <a:off x="10153123" y="4176466"/>
          <a:ext cx="3903910" cy="3835966"/>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7780" tIns="17780" rIns="17780" bIns="17780" numCol="1" spcCol="1270" anchor="ctr" anchorCtr="0">
          <a:noAutofit/>
        </a:bodyPr>
        <a:lstStyle/>
        <a:p>
          <a:pPr lvl="0" algn="just" defTabSz="1244600" rtl="0">
            <a:lnSpc>
              <a:spcPct val="90000"/>
            </a:lnSpc>
            <a:spcBef>
              <a:spcPct val="0"/>
            </a:spcBef>
            <a:spcAft>
              <a:spcPct val="35000"/>
            </a:spcAft>
          </a:pPr>
          <a:r>
            <a:rPr lang="tr-TR" sz="2800" b="1" kern="1200" dirty="0" smtClean="0">
              <a:solidFill>
                <a:schemeClr val="tx1"/>
              </a:solidFill>
            </a:rPr>
            <a:t>Tolerans (</a:t>
          </a:r>
          <a:r>
            <a:rPr lang="tr-TR" sz="2800" b="1" kern="1200" dirty="0" err="1" smtClean="0">
              <a:solidFill>
                <a:schemeClr val="tx1"/>
              </a:solidFill>
            </a:rPr>
            <a:t>Tolerance</a:t>
          </a:r>
          <a:r>
            <a:rPr lang="tr-TR" sz="2800" b="1" kern="1200" dirty="0" smtClean="0">
              <a:solidFill>
                <a:schemeClr val="tx1"/>
              </a:solidFill>
            </a:rPr>
            <a:t>): </a:t>
          </a:r>
          <a:r>
            <a:rPr lang="tr-TR" sz="2800" kern="1200" dirty="0" smtClean="0">
              <a:solidFill>
                <a:schemeClr val="tx1"/>
              </a:solidFill>
            </a:rPr>
            <a:t>Tatmin duygusunu kazanmak için yapılan eylemin süresini ve ya miktarının aktarılmasıdır. *</a:t>
          </a:r>
          <a:r>
            <a:rPr lang="tr-TR" sz="2800" b="1" kern="1200" dirty="0" smtClean="0">
              <a:solidFill>
                <a:schemeClr val="tx1"/>
              </a:solidFill>
            </a:rPr>
            <a:t>Örneğin, günde 2 saat oyun oynayarak yaşadığı tatmini, ilerleyen süreçte 4 saatte yaşaması</a:t>
          </a:r>
          <a:r>
            <a:rPr lang="tr-TR" sz="2800" kern="1200" dirty="0" smtClean="0">
              <a:solidFill>
                <a:schemeClr val="tx1"/>
              </a:solidFill>
            </a:rPr>
            <a:t>.</a:t>
          </a:r>
          <a:endParaRPr lang="tr-TR" sz="2800" kern="1200" dirty="0">
            <a:solidFill>
              <a:schemeClr val="tx1"/>
            </a:solidFill>
          </a:endParaRPr>
        </a:p>
      </dsp:txBody>
      <dsp:txXfrm>
        <a:off x="10153123" y="4176466"/>
        <a:ext cx="3903910" cy="3835966"/>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34397-459D-449D-9EC5-C6E43B304ED2}">
      <dsp:nvSpPr>
        <dsp:cNvPr id="0" name=""/>
        <dsp:cNvSpPr/>
      </dsp:nvSpPr>
      <dsp:spPr>
        <a:xfrm>
          <a:off x="0" y="0"/>
          <a:ext cx="1375352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793E9A-56ED-40E1-8862-F61999E20EC5}">
      <dsp:nvSpPr>
        <dsp:cNvPr id="0" name=""/>
        <dsp:cNvSpPr/>
      </dsp:nvSpPr>
      <dsp:spPr>
        <a:xfrm>
          <a:off x="0" y="0"/>
          <a:ext cx="13753528" cy="900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tr-TR" sz="2800" kern="1200" smtClean="0"/>
            <a:t>İnternet ile ilgili aşırı zihinsel uğraş (sürekli olarak interneti düşünme, internette yapılan aktivitelerin hayalini kurma, internette yapılması planlanan bir sonraki etkinliği düşünme, vb.)</a:t>
          </a:r>
          <a:endParaRPr lang="tr-TR" sz="2800" kern="1200"/>
        </a:p>
      </dsp:txBody>
      <dsp:txXfrm>
        <a:off x="0" y="0"/>
        <a:ext cx="13753528" cy="900099"/>
      </dsp:txXfrm>
    </dsp:sp>
    <dsp:sp modelId="{B91A378B-113D-4A2E-928F-472C8E3F5C0E}">
      <dsp:nvSpPr>
        <dsp:cNvPr id="0" name=""/>
        <dsp:cNvSpPr/>
      </dsp:nvSpPr>
      <dsp:spPr>
        <a:xfrm>
          <a:off x="0" y="900099"/>
          <a:ext cx="1375352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EA3833-81EA-46CA-8BE8-A8162DE94C3A}">
      <dsp:nvSpPr>
        <dsp:cNvPr id="0" name=""/>
        <dsp:cNvSpPr/>
      </dsp:nvSpPr>
      <dsp:spPr>
        <a:xfrm>
          <a:off x="0" y="900099"/>
          <a:ext cx="13753528" cy="900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tr-TR" sz="2800" kern="1200" dirty="0" smtClean="0"/>
            <a:t>İstenilen keyfi almak için giderek daha fazla oranda internet kullanma ihtiyacı duyma</a:t>
          </a:r>
          <a:endParaRPr lang="tr-TR" sz="2800" kern="1200" dirty="0"/>
        </a:p>
      </dsp:txBody>
      <dsp:txXfrm>
        <a:off x="0" y="900099"/>
        <a:ext cx="13753528" cy="900099"/>
      </dsp:txXfrm>
    </dsp:sp>
    <dsp:sp modelId="{E6BE5FF7-C6DF-4AED-8827-A9840BC1DD11}">
      <dsp:nvSpPr>
        <dsp:cNvPr id="0" name=""/>
        <dsp:cNvSpPr/>
      </dsp:nvSpPr>
      <dsp:spPr>
        <a:xfrm>
          <a:off x="0" y="1800199"/>
          <a:ext cx="1375352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23DB83-B3A0-4697-9BDB-75D6005828C4}">
      <dsp:nvSpPr>
        <dsp:cNvPr id="0" name=""/>
        <dsp:cNvSpPr/>
      </dsp:nvSpPr>
      <dsp:spPr>
        <a:xfrm>
          <a:off x="0" y="1800199"/>
          <a:ext cx="13753528" cy="900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tr-TR" sz="2800" kern="1200" smtClean="0"/>
            <a:t>İnterneti kullanımını kontrol etme, azaltma ya da tamamen bırakmaya yönelik başarısız girişimlerin olması</a:t>
          </a:r>
          <a:endParaRPr lang="tr-TR" sz="2800" kern="1200"/>
        </a:p>
      </dsp:txBody>
      <dsp:txXfrm>
        <a:off x="0" y="1800199"/>
        <a:ext cx="13753528" cy="900099"/>
      </dsp:txXfrm>
    </dsp:sp>
    <dsp:sp modelId="{0C95AACE-F0E6-47A3-8177-F85B25B8665C}">
      <dsp:nvSpPr>
        <dsp:cNvPr id="0" name=""/>
        <dsp:cNvSpPr/>
      </dsp:nvSpPr>
      <dsp:spPr>
        <a:xfrm>
          <a:off x="0" y="2700299"/>
          <a:ext cx="1375352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DCDE3D-682D-4D3F-BE0D-0AB6F5776CC4}">
      <dsp:nvSpPr>
        <dsp:cNvPr id="0" name=""/>
        <dsp:cNvSpPr/>
      </dsp:nvSpPr>
      <dsp:spPr>
        <a:xfrm>
          <a:off x="0" y="2700299"/>
          <a:ext cx="13753528" cy="900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tr-TR" sz="2800" kern="1200" dirty="0" smtClean="0"/>
            <a:t>İnternet kullanımının azaltılması ya da tamamen kesilmesi durumunda huzursuzluk, çökkünlük ya da kızgınlık hissedilmesi</a:t>
          </a:r>
          <a:endParaRPr lang="tr-TR" sz="2800" kern="1200" dirty="0"/>
        </a:p>
      </dsp:txBody>
      <dsp:txXfrm>
        <a:off x="0" y="2700299"/>
        <a:ext cx="13753528" cy="900099"/>
      </dsp:txXfrm>
    </dsp:sp>
    <dsp:sp modelId="{BE2BF9DB-37BA-4A37-AEF1-6C4521D99F71}">
      <dsp:nvSpPr>
        <dsp:cNvPr id="0" name=""/>
        <dsp:cNvSpPr/>
      </dsp:nvSpPr>
      <dsp:spPr>
        <a:xfrm>
          <a:off x="0" y="3600399"/>
          <a:ext cx="1375352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DBE94B-99A4-4EDD-9A60-8F6C4E5AC5FC}">
      <dsp:nvSpPr>
        <dsp:cNvPr id="0" name=""/>
        <dsp:cNvSpPr/>
      </dsp:nvSpPr>
      <dsp:spPr>
        <a:xfrm>
          <a:off x="0" y="3600399"/>
          <a:ext cx="13753528" cy="900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tr-TR" sz="2800" kern="1200" smtClean="0"/>
            <a:t>Başlangıçta planlanandan daha uzun süre internette kalma</a:t>
          </a:r>
          <a:endParaRPr lang="tr-TR" sz="2800" kern="1200"/>
        </a:p>
      </dsp:txBody>
      <dsp:txXfrm>
        <a:off x="0" y="3600399"/>
        <a:ext cx="13753528" cy="900099"/>
      </dsp:txXfrm>
    </dsp:sp>
    <dsp:sp modelId="{9B2E8C8F-10F9-4648-996B-E3CFE6AF9B61}">
      <dsp:nvSpPr>
        <dsp:cNvPr id="0" name=""/>
        <dsp:cNvSpPr/>
      </dsp:nvSpPr>
      <dsp:spPr>
        <a:xfrm>
          <a:off x="0" y="4500499"/>
          <a:ext cx="1375352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C56804-5BD5-45D2-AA6F-4A4AD1E78AFC}">
      <dsp:nvSpPr>
        <dsp:cNvPr id="0" name=""/>
        <dsp:cNvSpPr/>
      </dsp:nvSpPr>
      <dsp:spPr>
        <a:xfrm>
          <a:off x="0" y="4500499"/>
          <a:ext cx="13753528" cy="900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tr-TR" sz="2800" kern="1200" smtClean="0"/>
            <a:t>Aşırı internet kullanımı nedeniyle aile, okul, iş ve arkadaş çevresiyle sorunlar yaşama, eğitim veya kariyer ile ilgili bir fırsatı tehlikeye atma ya da kaybetme</a:t>
          </a:r>
          <a:endParaRPr lang="tr-TR" sz="2800" kern="1200"/>
        </a:p>
      </dsp:txBody>
      <dsp:txXfrm>
        <a:off x="0" y="4500499"/>
        <a:ext cx="13753528" cy="900099"/>
      </dsp:txXfrm>
    </dsp:sp>
    <dsp:sp modelId="{B26D1367-057B-4A53-996E-830AB2F32545}">
      <dsp:nvSpPr>
        <dsp:cNvPr id="0" name=""/>
        <dsp:cNvSpPr/>
      </dsp:nvSpPr>
      <dsp:spPr>
        <a:xfrm>
          <a:off x="0" y="5400599"/>
          <a:ext cx="1375352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704AFD-4C0A-456F-89D6-3832950E4095}">
      <dsp:nvSpPr>
        <dsp:cNvPr id="0" name=""/>
        <dsp:cNvSpPr/>
      </dsp:nvSpPr>
      <dsp:spPr>
        <a:xfrm>
          <a:off x="0" y="5400599"/>
          <a:ext cx="13753528" cy="900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tr-TR" sz="2800" kern="1200" smtClean="0"/>
            <a:t>Başkalarına (aile, arkadaşlar, terapist, vb.) internette kalma süresi ile ilgili yalan söyleme</a:t>
          </a:r>
          <a:endParaRPr lang="tr-TR" sz="2800" kern="1200"/>
        </a:p>
      </dsp:txBody>
      <dsp:txXfrm>
        <a:off x="0" y="5400599"/>
        <a:ext cx="13753528" cy="900099"/>
      </dsp:txXfrm>
    </dsp:sp>
    <dsp:sp modelId="{7B39D644-8DD8-46C6-A561-9A0CF5C59076}">
      <dsp:nvSpPr>
        <dsp:cNvPr id="0" name=""/>
        <dsp:cNvSpPr/>
      </dsp:nvSpPr>
      <dsp:spPr>
        <a:xfrm>
          <a:off x="0" y="6300699"/>
          <a:ext cx="1375352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03E0DB-64BE-4A63-A6C8-789DCD321AF9}">
      <dsp:nvSpPr>
        <dsp:cNvPr id="0" name=""/>
        <dsp:cNvSpPr/>
      </dsp:nvSpPr>
      <dsp:spPr>
        <a:xfrm>
          <a:off x="0" y="6300699"/>
          <a:ext cx="13753528" cy="900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rtl="0">
            <a:lnSpc>
              <a:spcPct val="90000"/>
            </a:lnSpc>
            <a:spcBef>
              <a:spcPct val="0"/>
            </a:spcBef>
            <a:spcAft>
              <a:spcPct val="35000"/>
            </a:spcAft>
          </a:pPr>
          <a:r>
            <a:rPr lang="tr-TR" sz="2800" kern="1200" dirty="0" smtClean="0"/>
            <a:t>İnterneti problemlerden kaçmak veya olumsuz duygulardan (örneğin: çaresizlik, suçluluk, çökkünlük, kaygı) uzaklaşmak için kullanma</a:t>
          </a:r>
          <a:endParaRPr lang="tr-TR" sz="2800" kern="1200" dirty="0"/>
        </a:p>
      </dsp:txBody>
      <dsp:txXfrm>
        <a:off x="0" y="6300699"/>
        <a:ext cx="13753528" cy="900099"/>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9191-E2E6-410B-89D4-E12216F1E5B8}">
      <dsp:nvSpPr>
        <dsp:cNvPr id="0" name=""/>
        <dsp:cNvSpPr/>
      </dsp:nvSpPr>
      <dsp:spPr>
        <a:xfrm>
          <a:off x="1031514" y="0"/>
          <a:ext cx="11690498" cy="7704855"/>
        </a:xfrm>
        <a:prstGeom prst="rightArrow">
          <a:avLst/>
        </a:prstGeom>
        <a:solidFill>
          <a:schemeClr val="accent5"/>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hemeClr val="accent5">
            <a:shade val="50000"/>
          </a:schemeClr>
        </a:lnRef>
        <a:fillRef idx="1">
          <a:schemeClr val="accent5"/>
        </a:fillRef>
        <a:effectRef idx="0">
          <a:schemeClr val="accent5"/>
        </a:effectRef>
        <a:fontRef idx="minor">
          <a:schemeClr val="lt1"/>
        </a:fontRef>
      </dsp:style>
    </dsp:sp>
    <dsp:sp modelId="{EB70C193-85BC-409E-8547-BFFE242498FB}">
      <dsp:nvSpPr>
        <dsp:cNvPr id="0" name=""/>
        <dsp:cNvSpPr/>
      </dsp:nvSpPr>
      <dsp:spPr>
        <a:xfrm>
          <a:off x="6489" y="1368151"/>
          <a:ext cx="4175009" cy="4968552"/>
        </a:xfrm>
        <a:prstGeom prst="round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tr-TR" sz="2800" kern="1200" dirty="0" smtClean="0"/>
            <a:t>İnternet bağımlılığında, insanların </a:t>
          </a:r>
          <a:r>
            <a:rPr lang="tr-TR" sz="2800" b="1" u="sng" kern="1200" dirty="0" smtClean="0"/>
            <a:t>platforma mı yoksa internet içeriğine mi bağımlı </a:t>
          </a:r>
          <a:r>
            <a:rPr lang="tr-TR" sz="2800" kern="1200" dirty="0" smtClean="0"/>
            <a:t>oldukları kritik öneme sahiptir. </a:t>
          </a:r>
          <a:endParaRPr lang="tr-TR" sz="2800" kern="1200" dirty="0"/>
        </a:p>
      </dsp:txBody>
      <dsp:txXfrm>
        <a:off x="210296" y="1571958"/>
        <a:ext cx="3767395" cy="4560938"/>
      </dsp:txXfrm>
    </dsp:sp>
    <dsp:sp modelId="{D3F9D732-C4C6-49BB-9BAB-F29B07185147}">
      <dsp:nvSpPr>
        <dsp:cNvPr id="0" name=""/>
        <dsp:cNvSpPr/>
      </dsp:nvSpPr>
      <dsp:spPr>
        <a:xfrm>
          <a:off x="4789259" y="1368151"/>
          <a:ext cx="4175009" cy="4968552"/>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tr-TR" sz="2800" kern="1200" dirty="0" smtClean="0"/>
            <a:t>Bazı kullanıcılar, </a:t>
          </a:r>
          <a:r>
            <a:rPr lang="tr-TR" sz="2800" b="1" u="sng" kern="1200" dirty="0" smtClean="0"/>
            <a:t>ortama bağımlı olmaktan ziyade, çevrimiçi gerçekleştirdikleri belirli etkinliklere </a:t>
          </a:r>
          <a:r>
            <a:rPr lang="tr-TR" sz="2800" kern="1200" dirty="0" smtClean="0"/>
            <a:t>bir bağımlılık geliştirebilmektedir. </a:t>
          </a:r>
          <a:endParaRPr lang="tr-TR" sz="2800" kern="1200" dirty="0"/>
        </a:p>
      </dsp:txBody>
      <dsp:txXfrm>
        <a:off x="4993066" y="1571958"/>
        <a:ext cx="3767395" cy="4560938"/>
      </dsp:txXfrm>
    </dsp:sp>
    <dsp:sp modelId="{32195B26-4DD6-4ECD-B156-1D82F0C1218B}">
      <dsp:nvSpPr>
        <dsp:cNvPr id="0" name=""/>
        <dsp:cNvSpPr/>
      </dsp:nvSpPr>
      <dsp:spPr>
        <a:xfrm>
          <a:off x="9572029" y="1368151"/>
          <a:ext cx="4175009" cy="4968552"/>
        </a:xfrm>
        <a:prstGeom prst="round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tr-TR" sz="2800" kern="1200" dirty="0" smtClean="0"/>
            <a:t>Bu nedenle </a:t>
          </a:r>
          <a:r>
            <a:rPr lang="tr-TR" sz="2800" kern="1200" dirty="0" err="1" smtClean="0"/>
            <a:t>Young</a:t>
          </a:r>
          <a:r>
            <a:rPr lang="tr-TR" sz="2800" kern="1200" dirty="0" smtClean="0"/>
            <a:t> (2009)’a göre internet bağımlısı olan bireyler; </a:t>
          </a:r>
          <a:r>
            <a:rPr lang="tr-TR" sz="2800" b="1" u="sng" kern="1200" dirty="0" smtClean="0"/>
            <a:t>çevrimiçi kullanımın farklı yönlerine </a:t>
          </a:r>
          <a:r>
            <a:rPr lang="tr-TR" sz="2800" kern="1200" dirty="0" smtClean="0"/>
            <a:t>bağımlı hale gelmekle birlikte ve internet bağımlığının </a:t>
          </a:r>
          <a:r>
            <a:rPr lang="tr-TR" sz="2800" b="1" u="sng" kern="1200" dirty="0" smtClean="0"/>
            <a:t>aşırı oyun oynama, çevrimiçi cinsel meşguliyet ve e- posta/mesajlaşma </a:t>
          </a:r>
          <a:r>
            <a:rPr lang="tr-TR" sz="2800" kern="1200" dirty="0" smtClean="0"/>
            <a:t>üç alt türü bulunmaktadır. </a:t>
          </a:r>
          <a:endParaRPr lang="tr-TR" sz="2800" kern="1200" dirty="0"/>
        </a:p>
      </dsp:txBody>
      <dsp:txXfrm>
        <a:off x="9775836" y="1571958"/>
        <a:ext cx="3767395" cy="4560938"/>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DA290-B7DE-4EE6-9E56-0345AD0A9CC1}">
      <dsp:nvSpPr>
        <dsp:cNvPr id="0" name=""/>
        <dsp:cNvSpPr/>
      </dsp:nvSpPr>
      <dsp:spPr>
        <a:xfrm>
          <a:off x="0" y="7074477"/>
          <a:ext cx="13825536" cy="774156"/>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tr-TR" sz="2800" kern="1200" dirty="0" smtClean="0"/>
            <a:t>“siber ilişki bağımlılığı (çevrimiçi ilişkilere bağımlılık)”</a:t>
          </a:r>
          <a:endParaRPr lang="tr-TR" sz="2800" kern="1200" dirty="0"/>
        </a:p>
      </dsp:txBody>
      <dsp:txXfrm>
        <a:off x="0" y="7074477"/>
        <a:ext cx="13825536" cy="774156"/>
      </dsp:txXfrm>
    </dsp:sp>
    <dsp:sp modelId="{5B06B501-1158-41C4-B7F9-D33FB1EF5080}">
      <dsp:nvSpPr>
        <dsp:cNvPr id="0" name=""/>
        <dsp:cNvSpPr/>
      </dsp:nvSpPr>
      <dsp:spPr>
        <a:xfrm rot="10800000">
          <a:off x="0" y="5895437"/>
          <a:ext cx="13825536" cy="1190652"/>
        </a:xfrm>
        <a:prstGeom prst="upArrowCallou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tr-TR" sz="2800" kern="1200" smtClean="0"/>
            <a:t>“siber cinsel bağımlılık (çevrimiçi pornografi veya çevrimiçi seks bağımlılığı)” </a:t>
          </a:r>
          <a:endParaRPr lang="tr-TR" sz="2800" kern="1200"/>
        </a:p>
      </dsp:txBody>
      <dsp:txXfrm rot="10800000">
        <a:off x="0" y="5895437"/>
        <a:ext cx="13825536" cy="773650"/>
      </dsp:txXfrm>
    </dsp:sp>
    <dsp:sp modelId="{DA094B22-7AB9-47D1-A23F-B827083C2D75}">
      <dsp:nvSpPr>
        <dsp:cNvPr id="0" name=""/>
        <dsp:cNvSpPr/>
      </dsp:nvSpPr>
      <dsp:spPr>
        <a:xfrm rot="10800000">
          <a:off x="0" y="4716397"/>
          <a:ext cx="13825536" cy="1190652"/>
        </a:xfrm>
        <a:prstGeom prst="upArrowCallou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tr-TR" sz="2800" kern="1200" smtClean="0"/>
            <a:t>“online zorunluluklar (çevrimiçi kumar veya çevrimiçi alışveriş bağımlılığı)”, </a:t>
          </a:r>
          <a:endParaRPr lang="tr-TR" sz="2800" kern="1200"/>
        </a:p>
      </dsp:txBody>
      <dsp:txXfrm rot="10800000">
        <a:off x="0" y="4716397"/>
        <a:ext cx="13825536" cy="773650"/>
      </dsp:txXfrm>
    </dsp:sp>
    <dsp:sp modelId="{390CD8B8-291F-4D3C-ACB7-FC758C72509A}">
      <dsp:nvSpPr>
        <dsp:cNvPr id="0" name=""/>
        <dsp:cNvSpPr/>
      </dsp:nvSpPr>
      <dsp:spPr>
        <a:xfrm rot="10800000">
          <a:off x="0" y="3537357"/>
          <a:ext cx="13825536" cy="1190652"/>
        </a:xfrm>
        <a:prstGeom prst="upArrowCallou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tr-TR" sz="2800" kern="1200" dirty="0" smtClean="0"/>
            <a:t>“aşırı bilgi yüklemesi (</a:t>
          </a:r>
          <a:r>
            <a:rPr lang="tr-TR" sz="2800" kern="1200" dirty="0" err="1" smtClean="0"/>
            <a:t>web'de</a:t>
          </a:r>
          <a:r>
            <a:rPr lang="tr-TR" sz="2800" kern="1200" dirty="0" smtClean="0"/>
            <a:t> gezinme bağımlılığı)”, </a:t>
          </a:r>
          <a:endParaRPr lang="tr-TR" sz="2800" kern="1200" dirty="0"/>
        </a:p>
      </dsp:txBody>
      <dsp:txXfrm rot="10800000">
        <a:off x="0" y="3537357"/>
        <a:ext cx="13825536" cy="773650"/>
      </dsp:txXfrm>
    </dsp:sp>
    <dsp:sp modelId="{DC79B0C0-7038-4569-A1C9-32ACAA61338D}">
      <dsp:nvSpPr>
        <dsp:cNvPr id="0" name=""/>
        <dsp:cNvSpPr/>
      </dsp:nvSpPr>
      <dsp:spPr>
        <a:xfrm rot="10800000">
          <a:off x="0" y="2358317"/>
          <a:ext cx="13825536" cy="1190652"/>
        </a:xfrm>
        <a:prstGeom prst="upArrowCallou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tr-TR" sz="2800" kern="1200" smtClean="0"/>
            <a:t>“bilgisayar bağımlılığı (bilgisayar oyunu bağımlılığı)”, </a:t>
          </a:r>
          <a:endParaRPr lang="tr-TR" sz="2800" kern="1200"/>
        </a:p>
      </dsp:txBody>
      <dsp:txXfrm rot="10800000">
        <a:off x="0" y="2358317"/>
        <a:ext cx="13825536" cy="773650"/>
      </dsp:txXfrm>
    </dsp:sp>
    <dsp:sp modelId="{F13A0E87-D55D-4261-B498-35C51855687A}">
      <dsp:nvSpPr>
        <dsp:cNvPr id="0" name=""/>
        <dsp:cNvSpPr/>
      </dsp:nvSpPr>
      <dsp:spPr>
        <a:xfrm rot="10800000">
          <a:off x="0" y="1179277"/>
          <a:ext cx="13825536" cy="1190652"/>
        </a:xfrm>
        <a:prstGeom prst="upArrowCallou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tr-TR" sz="2800" kern="1200" smtClean="0"/>
            <a:t>Belirtilen internet bağımlılıkları arasında;</a:t>
          </a:r>
          <a:endParaRPr lang="tr-TR" sz="2800" kern="1200"/>
        </a:p>
      </dsp:txBody>
      <dsp:txXfrm rot="10800000">
        <a:off x="0" y="1179277"/>
        <a:ext cx="13825536" cy="773650"/>
      </dsp:txXfrm>
    </dsp:sp>
    <dsp:sp modelId="{4B46A818-CABB-4226-8D0A-7A935AAAD46E}">
      <dsp:nvSpPr>
        <dsp:cNvPr id="0" name=""/>
        <dsp:cNvSpPr/>
      </dsp:nvSpPr>
      <dsp:spPr>
        <a:xfrm rot="10800000">
          <a:off x="0" y="237"/>
          <a:ext cx="13825536" cy="1190652"/>
        </a:xfrm>
        <a:prstGeom prst="upArrowCallout">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tr-TR" sz="2800" b="1" kern="1200" dirty="0" err="1" smtClean="0">
              <a:solidFill>
                <a:schemeClr val="tx1"/>
              </a:solidFill>
            </a:rPr>
            <a:t>Kuss</a:t>
          </a:r>
          <a:r>
            <a:rPr lang="tr-TR" sz="2800" b="1" kern="1200" dirty="0" smtClean="0">
              <a:solidFill>
                <a:schemeClr val="tx1"/>
              </a:solidFill>
            </a:rPr>
            <a:t> ve </a:t>
          </a:r>
          <a:r>
            <a:rPr lang="tr-TR" sz="2800" b="1" kern="1200" dirty="0" err="1" smtClean="0">
              <a:solidFill>
                <a:schemeClr val="tx1"/>
              </a:solidFill>
            </a:rPr>
            <a:t>Griffiths'e</a:t>
          </a:r>
          <a:r>
            <a:rPr lang="tr-TR" sz="2800" b="1" kern="1200" dirty="0" smtClean="0">
              <a:solidFill>
                <a:schemeClr val="tx1"/>
              </a:solidFill>
            </a:rPr>
            <a:t> (2011) göre ise, beş farklı tür internet bağımlılığı bulunmaktadır. </a:t>
          </a:r>
          <a:endParaRPr lang="tr-TR" sz="2800" b="1" kern="1200" dirty="0">
            <a:solidFill>
              <a:schemeClr val="tx1"/>
            </a:solidFill>
          </a:endParaRPr>
        </a:p>
      </dsp:txBody>
      <dsp:txXfrm rot="10800000">
        <a:off x="0" y="237"/>
        <a:ext cx="13825536" cy="773650"/>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929FD-0CEF-4528-95B9-8AB5E708F7A6}">
      <dsp:nvSpPr>
        <dsp:cNvPr id="0" name=""/>
        <dsp:cNvSpPr/>
      </dsp:nvSpPr>
      <dsp:spPr>
        <a:xfrm>
          <a:off x="0" y="2232234"/>
          <a:ext cx="5878558" cy="2939279"/>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tr-TR" sz="3200" kern="1200" dirty="0" smtClean="0">
              <a:solidFill>
                <a:schemeClr val="tx1"/>
              </a:solidFill>
            </a:rPr>
            <a:t>Teknoloji </a:t>
          </a:r>
          <a:r>
            <a:rPr lang="tr-TR" sz="3200" b="1" u="sng" kern="1200" dirty="0" smtClean="0">
              <a:solidFill>
                <a:schemeClr val="tx1"/>
              </a:solidFill>
            </a:rPr>
            <a:t>bağımlıkları gençler üzerinde gelişim ve sağlık (fiziksel, ruhsal, sosyal) </a:t>
          </a:r>
          <a:r>
            <a:rPr lang="tr-TR" sz="3200" kern="1200" dirty="0" smtClean="0">
              <a:solidFill>
                <a:schemeClr val="tx1"/>
              </a:solidFill>
            </a:rPr>
            <a:t>açısından olumsuz yan etkilere yol açmaktadır.</a:t>
          </a:r>
          <a:endParaRPr lang="tr-TR" sz="3200" kern="1200" dirty="0">
            <a:solidFill>
              <a:schemeClr val="tx1"/>
            </a:solidFill>
          </a:endParaRPr>
        </a:p>
      </dsp:txBody>
      <dsp:txXfrm>
        <a:off x="0" y="2232234"/>
        <a:ext cx="5878558" cy="2939279"/>
      </dsp:txXfrm>
    </dsp:sp>
    <dsp:sp modelId="{C477797C-3A8F-4D41-B9ED-073FA06AD28A}">
      <dsp:nvSpPr>
        <dsp:cNvPr id="0" name=""/>
        <dsp:cNvSpPr/>
      </dsp:nvSpPr>
      <dsp:spPr>
        <a:xfrm>
          <a:off x="7117415" y="1143084"/>
          <a:ext cx="6199704" cy="5058646"/>
        </a:xfrm>
        <a:prstGeom prst="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0">
            <a:lnSpc>
              <a:spcPct val="90000"/>
            </a:lnSpc>
            <a:spcBef>
              <a:spcPct val="0"/>
            </a:spcBef>
            <a:spcAft>
              <a:spcPct val="35000"/>
            </a:spcAft>
          </a:pPr>
          <a:r>
            <a:rPr lang="tr-TR" sz="3200" kern="1200" dirty="0" smtClean="0">
              <a:solidFill>
                <a:schemeClr val="tx1"/>
              </a:solidFill>
            </a:rPr>
            <a:t>Uzun süre ve farklı konumlarda teknolojik araçlara maruz kalan gençlerin </a:t>
          </a:r>
          <a:r>
            <a:rPr lang="tr-TR" sz="3200" b="1" u="sng" kern="1200" dirty="0" smtClean="0">
              <a:solidFill>
                <a:schemeClr val="tx1"/>
              </a:solidFill>
            </a:rPr>
            <a:t>fiziksel gelişim (kas-iskelet sistemi) süreçlerinde sorunlarla karşılaşmalarına, bedensel sorunlara, </a:t>
          </a:r>
          <a:r>
            <a:rPr lang="tr-TR" sz="3200" b="1" u="sng" kern="1200" dirty="0" err="1" smtClean="0">
              <a:solidFill>
                <a:schemeClr val="tx1"/>
              </a:solidFill>
            </a:rPr>
            <a:t>obezite</a:t>
          </a:r>
          <a:r>
            <a:rPr lang="tr-TR" sz="3200" b="1" u="sng" kern="1200" dirty="0" smtClean="0">
              <a:solidFill>
                <a:schemeClr val="tx1"/>
              </a:solidFill>
            </a:rPr>
            <a:t> ve ruh sağlık sorunlarına </a:t>
          </a:r>
          <a:r>
            <a:rPr lang="tr-TR" sz="3200" kern="1200" dirty="0" smtClean="0">
              <a:solidFill>
                <a:schemeClr val="tx1"/>
              </a:solidFill>
            </a:rPr>
            <a:t>da neden olabilmektedir.</a:t>
          </a:r>
          <a:endParaRPr lang="tr-TR" sz="3200" kern="1200" dirty="0">
            <a:solidFill>
              <a:schemeClr val="tx1"/>
            </a:solidFill>
          </a:endParaRPr>
        </a:p>
      </dsp:txBody>
      <dsp:txXfrm>
        <a:off x="7117415" y="1143084"/>
        <a:ext cx="6199704" cy="5058646"/>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6FFA1-4B5F-4F3B-B1DB-868599CE7E84}">
      <dsp:nvSpPr>
        <dsp:cNvPr id="0" name=""/>
        <dsp:cNvSpPr/>
      </dsp:nvSpPr>
      <dsp:spPr>
        <a:xfrm>
          <a:off x="0" y="523"/>
          <a:ext cx="1411356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9D2A2E-886D-4037-88F3-C313BFB21BC8}">
      <dsp:nvSpPr>
        <dsp:cNvPr id="0" name=""/>
        <dsp:cNvSpPr/>
      </dsp:nvSpPr>
      <dsp:spPr>
        <a:xfrm>
          <a:off x="0" y="523"/>
          <a:ext cx="14099785" cy="1786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just" defTabSz="1244600" rtl="0">
            <a:lnSpc>
              <a:spcPct val="90000"/>
            </a:lnSpc>
            <a:spcBef>
              <a:spcPct val="0"/>
            </a:spcBef>
            <a:spcAft>
              <a:spcPct val="35000"/>
            </a:spcAft>
          </a:pPr>
          <a:r>
            <a:rPr lang="tr-TR" sz="2800" kern="1200" dirty="0" smtClean="0"/>
            <a:t>İnternet bağımlılığı, akıllı telefon bağımlılığı, sosyal medya bağımlılığı ve dijital oyun bağımlılığının gençlerin yaşamı üzerinde birden fazla olumsuz etkisi olabileceğinden, bu </a:t>
          </a:r>
          <a:r>
            <a:rPr lang="tr-TR" sz="2800" b="1" u="sng" kern="1200" dirty="0" smtClean="0"/>
            <a:t>bağımlılık davranışlarının önlenmesi ve tedavisi </a:t>
          </a:r>
          <a:r>
            <a:rPr lang="tr-TR" sz="2800" kern="1200" dirty="0" smtClean="0"/>
            <a:t>çok önemlidir. </a:t>
          </a:r>
          <a:endParaRPr lang="tr-TR" sz="2800" kern="1200" dirty="0"/>
        </a:p>
      </dsp:txBody>
      <dsp:txXfrm>
        <a:off x="0" y="523"/>
        <a:ext cx="14099785" cy="1786808"/>
      </dsp:txXfrm>
    </dsp:sp>
    <dsp:sp modelId="{A300971A-00E9-402A-AF7C-5EA0C5EA820F}">
      <dsp:nvSpPr>
        <dsp:cNvPr id="0" name=""/>
        <dsp:cNvSpPr/>
      </dsp:nvSpPr>
      <dsp:spPr>
        <a:xfrm>
          <a:off x="0" y="1787331"/>
          <a:ext cx="1411356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EDD766-C742-4087-9A67-923CA9A5B799}">
      <dsp:nvSpPr>
        <dsp:cNvPr id="0" name=""/>
        <dsp:cNvSpPr/>
      </dsp:nvSpPr>
      <dsp:spPr>
        <a:xfrm>
          <a:off x="0" y="1787331"/>
          <a:ext cx="14099785" cy="1786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just" defTabSz="1244600" rtl="0">
            <a:lnSpc>
              <a:spcPct val="90000"/>
            </a:lnSpc>
            <a:spcBef>
              <a:spcPct val="0"/>
            </a:spcBef>
            <a:spcAft>
              <a:spcPct val="35000"/>
            </a:spcAft>
          </a:pPr>
          <a:r>
            <a:rPr lang="tr-TR" sz="2800" kern="1200" dirty="0" smtClean="0"/>
            <a:t>Mevcut çalışmalar çoğunlukla </a:t>
          </a:r>
          <a:r>
            <a:rPr lang="tr-TR" sz="2800" b="1" u="sng" kern="1200" dirty="0" smtClean="0"/>
            <a:t>oyunlara ve internet bağımlılığı </a:t>
          </a:r>
          <a:r>
            <a:rPr lang="tr-TR" sz="2800" kern="1200" dirty="0" smtClean="0"/>
            <a:t>müdahalelerine odaklanmıştır. </a:t>
          </a:r>
          <a:endParaRPr lang="tr-TR" sz="2800" kern="1200" dirty="0"/>
        </a:p>
      </dsp:txBody>
      <dsp:txXfrm>
        <a:off x="0" y="1787331"/>
        <a:ext cx="14099785" cy="1786808"/>
      </dsp:txXfrm>
    </dsp:sp>
    <dsp:sp modelId="{4EDE23F8-594D-412A-91A1-12FF116E7B7B}">
      <dsp:nvSpPr>
        <dsp:cNvPr id="0" name=""/>
        <dsp:cNvSpPr/>
      </dsp:nvSpPr>
      <dsp:spPr>
        <a:xfrm>
          <a:off x="0" y="3574140"/>
          <a:ext cx="1411356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A59E71-DC22-48B3-A48E-5530E0964717}">
      <dsp:nvSpPr>
        <dsp:cNvPr id="0" name=""/>
        <dsp:cNvSpPr/>
      </dsp:nvSpPr>
      <dsp:spPr>
        <a:xfrm>
          <a:off x="0" y="3574140"/>
          <a:ext cx="14099785" cy="3158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just" defTabSz="1244600" rtl="0">
            <a:lnSpc>
              <a:spcPct val="90000"/>
            </a:lnSpc>
            <a:spcBef>
              <a:spcPct val="0"/>
            </a:spcBef>
            <a:spcAft>
              <a:spcPct val="35000"/>
            </a:spcAft>
          </a:pPr>
          <a:r>
            <a:rPr lang="tr-TR" sz="2800" kern="1200" dirty="0" smtClean="0"/>
            <a:t>Teknoloji bağımlılıkların öncelikli tedavisinde </a:t>
          </a:r>
          <a:r>
            <a:rPr lang="tr-TR" sz="2800" b="1" u="sng" kern="1200" dirty="0" err="1" smtClean="0"/>
            <a:t>farmakoterapi</a:t>
          </a:r>
          <a:r>
            <a:rPr lang="tr-TR" sz="2800" b="1" u="sng" kern="1200" dirty="0" smtClean="0"/>
            <a:t>, psikoterapi (internet kullanımını tam zıt saatlere kaydırma, dış durdurucular kullanma, internet kullanımıyla ilgili hedefler belirleme, özellikle belli bir işlevden uzak durmaya çalışma, hatırlatıcı kartlar kullanma, internet yerine yapmak istediklerini not edebileceği kişisel bir defter kullanma, bir destek grubuna girme, aile terapisi</a:t>
          </a:r>
          <a:endParaRPr lang="tr-TR" sz="2800" b="1" u="sng" kern="1200" dirty="0"/>
        </a:p>
      </dsp:txBody>
      <dsp:txXfrm>
        <a:off x="0" y="3574140"/>
        <a:ext cx="14099785" cy="3158741"/>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E895F-7C79-4DBD-AE11-A03DE2E79CAD}">
      <dsp:nvSpPr>
        <dsp:cNvPr id="0" name=""/>
        <dsp:cNvSpPr/>
      </dsp:nvSpPr>
      <dsp:spPr>
        <a:xfrm>
          <a:off x="0" y="555002"/>
          <a:ext cx="12961620" cy="1975520"/>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227584" tIns="130048" rIns="227584" bIns="130048" numCol="1" spcCol="1270" anchor="ctr" anchorCtr="0">
          <a:noAutofit/>
        </a:bodyPr>
        <a:lstStyle/>
        <a:p>
          <a:pPr lvl="0" algn="just" defTabSz="1422400" rtl="0">
            <a:lnSpc>
              <a:spcPct val="90000"/>
            </a:lnSpc>
            <a:spcBef>
              <a:spcPct val="0"/>
            </a:spcBef>
            <a:spcAft>
              <a:spcPct val="35000"/>
            </a:spcAft>
          </a:pPr>
          <a:r>
            <a:rPr lang="tr-TR" sz="3200" kern="1200" dirty="0" smtClean="0"/>
            <a:t>Yapılan müdahale çalışmalarıyla birlikte gençlerin sosyal medya, akıllı telefon gibi ortamlarda geçirdiği zamanı kontrol altında tutarak teknoloji bağımlılığını iyileştirici bir takım stratejiler geliştirebileceği de vurgulanmaktadır. </a:t>
          </a:r>
          <a:endParaRPr lang="tr-TR" sz="3200" kern="1200" dirty="0"/>
        </a:p>
      </dsp:txBody>
      <dsp:txXfrm>
        <a:off x="0" y="555002"/>
        <a:ext cx="12961620" cy="1975520"/>
      </dsp:txXfrm>
    </dsp:sp>
    <dsp:sp modelId="{29E5F090-CD5A-4EA2-92EE-86AD6A36CFDB}">
      <dsp:nvSpPr>
        <dsp:cNvPr id="0" name=""/>
        <dsp:cNvSpPr/>
      </dsp:nvSpPr>
      <dsp:spPr>
        <a:xfrm>
          <a:off x="0" y="2530523"/>
          <a:ext cx="12961620" cy="2854800"/>
        </a:xfrm>
        <a:prstGeom prst="rect">
          <a:avLst/>
        </a:prstGeom>
        <a:solidFill>
          <a:schemeClr val="accent2">
            <a:lumMod val="20000"/>
            <a:lumOff val="80000"/>
            <a:alpha val="9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04BE9-DB5C-416F-B13B-10BA0E08FB87}">
      <dsp:nvSpPr>
        <dsp:cNvPr id="0" name=""/>
        <dsp:cNvSpPr/>
      </dsp:nvSpPr>
      <dsp:spPr>
        <a:xfrm>
          <a:off x="0" y="864099"/>
          <a:ext cx="5499590" cy="799040"/>
        </a:xfrm>
        <a:prstGeom prst="roundRect">
          <a:avLst>
            <a:gd name="adj" fmla="val 10000"/>
          </a:avLst>
        </a:prstGeom>
        <a:solidFill>
          <a:schemeClr val="accent2">
            <a:lumMod val="20000"/>
            <a:lumOff val="8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89535" tIns="59690" rIns="89535" bIns="59690" numCol="1" spcCol="1270" anchor="ctr" anchorCtr="0">
          <a:noAutofit/>
        </a:bodyPr>
        <a:lstStyle/>
        <a:p>
          <a:pPr lvl="0" algn="ctr" defTabSz="2089150" rtl="0">
            <a:lnSpc>
              <a:spcPct val="90000"/>
            </a:lnSpc>
            <a:spcBef>
              <a:spcPct val="0"/>
            </a:spcBef>
            <a:spcAft>
              <a:spcPct val="35000"/>
            </a:spcAft>
          </a:pPr>
          <a:r>
            <a:rPr lang="tr-TR" sz="4700" b="1" kern="1200" dirty="0" smtClean="0">
              <a:solidFill>
                <a:schemeClr val="tx1"/>
              </a:solidFill>
            </a:rPr>
            <a:t>Bu stratejiler</a:t>
          </a:r>
          <a:endParaRPr lang="tr-TR" sz="4700" b="1" kern="1200" dirty="0">
            <a:solidFill>
              <a:schemeClr val="tx1"/>
            </a:solidFill>
          </a:endParaRPr>
        </a:p>
      </dsp:txBody>
      <dsp:txXfrm>
        <a:off x="23403" y="887502"/>
        <a:ext cx="5452784" cy="752234"/>
      </dsp:txXfrm>
    </dsp:sp>
    <dsp:sp modelId="{FC0F8CF7-EF8D-40E7-A007-823F639F5FBB}">
      <dsp:nvSpPr>
        <dsp:cNvPr id="0" name=""/>
        <dsp:cNvSpPr/>
      </dsp:nvSpPr>
      <dsp:spPr>
        <a:xfrm>
          <a:off x="549959" y="1663140"/>
          <a:ext cx="556444" cy="713775"/>
        </a:xfrm>
        <a:custGeom>
          <a:avLst/>
          <a:gdLst/>
          <a:ahLst/>
          <a:cxnLst/>
          <a:rect l="0" t="0" r="0" b="0"/>
          <a:pathLst>
            <a:path>
              <a:moveTo>
                <a:pt x="0" y="0"/>
              </a:moveTo>
              <a:lnTo>
                <a:pt x="0" y="713775"/>
              </a:lnTo>
              <a:lnTo>
                <a:pt x="556444" y="71377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F9A071-9F35-4F83-88D3-6F9DDCA59319}">
      <dsp:nvSpPr>
        <dsp:cNvPr id="0" name=""/>
        <dsp:cNvSpPr/>
      </dsp:nvSpPr>
      <dsp:spPr>
        <a:xfrm>
          <a:off x="1106403" y="1977394"/>
          <a:ext cx="7535517" cy="799040"/>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tr-TR" sz="2800" kern="1200" dirty="0" smtClean="0"/>
            <a:t>Teknoloji bağımlılığının belirtilerini tanıma</a:t>
          </a:r>
          <a:endParaRPr lang="tr-TR" sz="2800" kern="1200" dirty="0"/>
        </a:p>
      </dsp:txBody>
      <dsp:txXfrm>
        <a:off x="1129806" y="2000797"/>
        <a:ext cx="7488711" cy="752234"/>
      </dsp:txXfrm>
    </dsp:sp>
    <dsp:sp modelId="{EDB5AFB2-4EF6-4368-A426-30C1884D7EB3}">
      <dsp:nvSpPr>
        <dsp:cNvPr id="0" name=""/>
        <dsp:cNvSpPr/>
      </dsp:nvSpPr>
      <dsp:spPr>
        <a:xfrm>
          <a:off x="549959" y="1663140"/>
          <a:ext cx="556444" cy="1712576"/>
        </a:xfrm>
        <a:custGeom>
          <a:avLst/>
          <a:gdLst/>
          <a:ahLst/>
          <a:cxnLst/>
          <a:rect l="0" t="0" r="0" b="0"/>
          <a:pathLst>
            <a:path>
              <a:moveTo>
                <a:pt x="0" y="0"/>
              </a:moveTo>
              <a:lnTo>
                <a:pt x="0" y="1712576"/>
              </a:lnTo>
              <a:lnTo>
                <a:pt x="556444" y="17125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4B9AD2-FA0F-402C-A1D2-B73762A3F477}">
      <dsp:nvSpPr>
        <dsp:cNvPr id="0" name=""/>
        <dsp:cNvSpPr/>
      </dsp:nvSpPr>
      <dsp:spPr>
        <a:xfrm>
          <a:off x="1106403" y="2976195"/>
          <a:ext cx="12784653" cy="799040"/>
        </a:xfrm>
        <a:prstGeom prst="roundRect">
          <a:avLst>
            <a:gd name="adj" fmla="val 10000"/>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tr-TR" sz="2800" kern="1200" dirty="0" smtClean="0"/>
            <a:t>Sosyal medya platformlarını ne amaçla zaman geçirdiğini sorgulamaya başlama</a:t>
          </a:r>
          <a:endParaRPr lang="tr-TR" sz="2800" kern="1200" dirty="0"/>
        </a:p>
      </dsp:txBody>
      <dsp:txXfrm>
        <a:off x="1129806" y="2999598"/>
        <a:ext cx="12737847" cy="752234"/>
      </dsp:txXfrm>
    </dsp:sp>
    <dsp:sp modelId="{BEEDCF92-8DD3-431B-B544-FFB1A494C09B}">
      <dsp:nvSpPr>
        <dsp:cNvPr id="0" name=""/>
        <dsp:cNvSpPr/>
      </dsp:nvSpPr>
      <dsp:spPr>
        <a:xfrm>
          <a:off x="549959" y="1663140"/>
          <a:ext cx="556444" cy="2711377"/>
        </a:xfrm>
        <a:custGeom>
          <a:avLst/>
          <a:gdLst/>
          <a:ahLst/>
          <a:cxnLst/>
          <a:rect l="0" t="0" r="0" b="0"/>
          <a:pathLst>
            <a:path>
              <a:moveTo>
                <a:pt x="0" y="0"/>
              </a:moveTo>
              <a:lnTo>
                <a:pt x="0" y="2711377"/>
              </a:lnTo>
              <a:lnTo>
                <a:pt x="556444" y="27113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82228C-DA6E-442D-9DCC-55EFF8F3CD18}">
      <dsp:nvSpPr>
        <dsp:cNvPr id="0" name=""/>
        <dsp:cNvSpPr/>
      </dsp:nvSpPr>
      <dsp:spPr>
        <a:xfrm>
          <a:off x="1106403" y="3974997"/>
          <a:ext cx="11988834" cy="799040"/>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tr-TR" sz="2800" kern="1200" dirty="0" smtClean="0"/>
            <a:t>Her sosyal medya </a:t>
          </a:r>
          <a:r>
            <a:rPr lang="tr-TR" sz="2800" kern="1200" dirty="0" err="1" smtClean="0"/>
            <a:t>platormunda</a:t>
          </a:r>
          <a:r>
            <a:rPr lang="tr-TR" sz="2800" kern="1200" dirty="0" smtClean="0"/>
            <a:t> tam olarak ne kadar zaman harcandığını yazma</a:t>
          </a:r>
          <a:endParaRPr lang="tr-TR" sz="2800" kern="1200" dirty="0"/>
        </a:p>
      </dsp:txBody>
      <dsp:txXfrm>
        <a:off x="1129806" y="3998400"/>
        <a:ext cx="11942028" cy="752234"/>
      </dsp:txXfrm>
    </dsp:sp>
    <dsp:sp modelId="{A8CF1EC8-B142-4884-A5DF-CA17F3FDB57F}">
      <dsp:nvSpPr>
        <dsp:cNvPr id="0" name=""/>
        <dsp:cNvSpPr/>
      </dsp:nvSpPr>
      <dsp:spPr>
        <a:xfrm>
          <a:off x="549959" y="1663140"/>
          <a:ext cx="556444" cy="3710178"/>
        </a:xfrm>
        <a:custGeom>
          <a:avLst/>
          <a:gdLst/>
          <a:ahLst/>
          <a:cxnLst/>
          <a:rect l="0" t="0" r="0" b="0"/>
          <a:pathLst>
            <a:path>
              <a:moveTo>
                <a:pt x="0" y="0"/>
              </a:moveTo>
              <a:lnTo>
                <a:pt x="0" y="3710178"/>
              </a:lnTo>
              <a:lnTo>
                <a:pt x="556444" y="37101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80402D-52DC-4741-8537-B5FE24C1FF91}">
      <dsp:nvSpPr>
        <dsp:cNvPr id="0" name=""/>
        <dsp:cNvSpPr/>
      </dsp:nvSpPr>
      <dsp:spPr>
        <a:xfrm>
          <a:off x="1106403" y="4973798"/>
          <a:ext cx="7688805" cy="799040"/>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tr-TR" sz="2800" kern="1200" dirty="0" smtClean="0"/>
            <a:t>Sosyal medyada neyin değerli olduğuna karar verme</a:t>
          </a:r>
          <a:endParaRPr lang="tr-TR" sz="2800" kern="1200" dirty="0"/>
        </a:p>
      </dsp:txBody>
      <dsp:txXfrm>
        <a:off x="1129806" y="4997201"/>
        <a:ext cx="7641999" cy="752234"/>
      </dsp:txXfrm>
    </dsp:sp>
    <dsp:sp modelId="{F9B331F2-C2BE-430F-A312-4E5FF43C266A}">
      <dsp:nvSpPr>
        <dsp:cNvPr id="0" name=""/>
        <dsp:cNvSpPr/>
      </dsp:nvSpPr>
      <dsp:spPr>
        <a:xfrm>
          <a:off x="549959" y="1663140"/>
          <a:ext cx="556444" cy="4708979"/>
        </a:xfrm>
        <a:custGeom>
          <a:avLst/>
          <a:gdLst/>
          <a:ahLst/>
          <a:cxnLst/>
          <a:rect l="0" t="0" r="0" b="0"/>
          <a:pathLst>
            <a:path>
              <a:moveTo>
                <a:pt x="0" y="0"/>
              </a:moveTo>
              <a:lnTo>
                <a:pt x="0" y="4708979"/>
              </a:lnTo>
              <a:lnTo>
                <a:pt x="556444" y="47089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9E6928-6A65-426A-B6CE-7696BD60F25D}">
      <dsp:nvSpPr>
        <dsp:cNvPr id="0" name=""/>
        <dsp:cNvSpPr/>
      </dsp:nvSpPr>
      <dsp:spPr>
        <a:xfrm>
          <a:off x="1106403" y="5972599"/>
          <a:ext cx="11726046" cy="799040"/>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tr-TR" sz="2800" kern="1200" dirty="0" smtClean="0"/>
            <a:t>Sosyal medyayı kullanacağı bir zaman aralığı belirleme</a:t>
          </a:r>
          <a:endParaRPr lang="tr-TR" sz="2800" kern="1200" dirty="0"/>
        </a:p>
      </dsp:txBody>
      <dsp:txXfrm>
        <a:off x="1129806" y="5996002"/>
        <a:ext cx="11679240" cy="752234"/>
      </dsp:txXfrm>
    </dsp:sp>
    <dsp:sp modelId="{11DE4227-CB1B-4256-A679-07D9EFBF4663}">
      <dsp:nvSpPr>
        <dsp:cNvPr id="0" name=""/>
        <dsp:cNvSpPr/>
      </dsp:nvSpPr>
      <dsp:spPr>
        <a:xfrm>
          <a:off x="549959" y="1663140"/>
          <a:ext cx="556444" cy="5707780"/>
        </a:xfrm>
        <a:custGeom>
          <a:avLst/>
          <a:gdLst/>
          <a:ahLst/>
          <a:cxnLst/>
          <a:rect l="0" t="0" r="0" b="0"/>
          <a:pathLst>
            <a:path>
              <a:moveTo>
                <a:pt x="0" y="0"/>
              </a:moveTo>
              <a:lnTo>
                <a:pt x="0" y="5707780"/>
              </a:lnTo>
              <a:lnTo>
                <a:pt x="556444" y="57077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D2D6F4-31C8-4E78-B29A-A8939C0F7868}">
      <dsp:nvSpPr>
        <dsp:cNvPr id="0" name=""/>
        <dsp:cNvSpPr/>
      </dsp:nvSpPr>
      <dsp:spPr>
        <a:xfrm>
          <a:off x="1106403" y="6971400"/>
          <a:ext cx="10017978" cy="799040"/>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tr-TR" sz="2800" kern="1200" dirty="0" smtClean="0"/>
            <a:t>Sosyal medya platformlarından birini belirli bir etkinlikle değiştirerek kullanım süresini azaltma</a:t>
          </a:r>
          <a:endParaRPr lang="tr-TR" sz="2800" kern="1200" dirty="0"/>
        </a:p>
      </dsp:txBody>
      <dsp:txXfrm>
        <a:off x="1129806" y="6994803"/>
        <a:ext cx="9971172" cy="752234"/>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B327D-75C5-426B-A6E1-4A28AEFC9D07}">
      <dsp:nvSpPr>
        <dsp:cNvPr id="0" name=""/>
        <dsp:cNvSpPr/>
      </dsp:nvSpPr>
      <dsp:spPr>
        <a:xfrm>
          <a:off x="10067" y="216140"/>
          <a:ext cx="3356212" cy="969970"/>
        </a:xfrm>
        <a:prstGeom prst="roundRect">
          <a:avLst>
            <a:gd name="adj" fmla="val 10000"/>
          </a:avLst>
        </a:prstGeom>
        <a:solidFill>
          <a:schemeClr val="accent2">
            <a:lumMod val="20000"/>
            <a:lumOff val="8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rtl="0">
            <a:lnSpc>
              <a:spcPct val="90000"/>
            </a:lnSpc>
            <a:spcBef>
              <a:spcPct val="0"/>
            </a:spcBef>
            <a:spcAft>
              <a:spcPct val="35000"/>
            </a:spcAft>
          </a:pPr>
          <a:r>
            <a:rPr lang="tr-TR" sz="3600" b="1" kern="1200" dirty="0" smtClean="0">
              <a:solidFill>
                <a:schemeClr val="tx1"/>
              </a:solidFill>
            </a:rPr>
            <a:t>Bu stratejiler</a:t>
          </a:r>
          <a:endParaRPr lang="tr-TR" sz="3600" b="1" kern="1200" dirty="0">
            <a:solidFill>
              <a:schemeClr val="tx1"/>
            </a:solidFill>
          </a:endParaRPr>
        </a:p>
      </dsp:txBody>
      <dsp:txXfrm>
        <a:off x="38476" y="244549"/>
        <a:ext cx="3299394" cy="913152"/>
      </dsp:txXfrm>
    </dsp:sp>
    <dsp:sp modelId="{815F98B4-448C-4008-8834-14F19A7BEF9D}">
      <dsp:nvSpPr>
        <dsp:cNvPr id="0" name=""/>
        <dsp:cNvSpPr/>
      </dsp:nvSpPr>
      <dsp:spPr>
        <a:xfrm>
          <a:off x="345688" y="1186110"/>
          <a:ext cx="335621" cy="727477"/>
        </a:xfrm>
        <a:custGeom>
          <a:avLst/>
          <a:gdLst/>
          <a:ahLst/>
          <a:cxnLst/>
          <a:rect l="0" t="0" r="0" b="0"/>
          <a:pathLst>
            <a:path>
              <a:moveTo>
                <a:pt x="0" y="0"/>
              </a:moveTo>
              <a:lnTo>
                <a:pt x="0" y="727477"/>
              </a:lnTo>
              <a:lnTo>
                <a:pt x="335621" y="7274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BB1F8A-CA23-4246-A769-844CA5549D7A}">
      <dsp:nvSpPr>
        <dsp:cNvPr id="0" name=""/>
        <dsp:cNvSpPr/>
      </dsp:nvSpPr>
      <dsp:spPr>
        <a:xfrm>
          <a:off x="681309" y="1428603"/>
          <a:ext cx="13422290" cy="9699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tr-TR" sz="2800" kern="1200" dirty="0" smtClean="0"/>
            <a:t>İnternet dışında aktiviteler gerçekleştirme</a:t>
          </a:r>
          <a:endParaRPr lang="tr-TR" sz="2800" kern="1200" dirty="0"/>
        </a:p>
      </dsp:txBody>
      <dsp:txXfrm>
        <a:off x="709718" y="1457012"/>
        <a:ext cx="13365472" cy="913152"/>
      </dsp:txXfrm>
    </dsp:sp>
    <dsp:sp modelId="{16919115-DAEF-420A-A801-658B51AE2823}">
      <dsp:nvSpPr>
        <dsp:cNvPr id="0" name=""/>
        <dsp:cNvSpPr/>
      </dsp:nvSpPr>
      <dsp:spPr>
        <a:xfrm>
          <a:off x="345688" y="1186110"/>
          <a:ext cx="335621" cy="1939940"/>
        </a:xfrm>
        <a:custGeom>
          <a:avLst/>
          <a:gdLst/>
          <a:ahLst/>
          <a:cxnLst/>
          <a:rect l="0" t="0" r="0" b="0"/>
          <a:pathLst>
            <a:path>
              <a:moveTo>
                <a:pt x="0" y="0"/>
              </a:moveTo>
              <a:lnTo>
                <a:pt x="0" y="1939940"/>
              </a:lnTo>
              <a:lnTo>
                <a:pt x="335621" y="19399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46616A-5995-452D-8FFE-C6F27A470423}">
      <dsp:nvSpPr>
        <dsp:cNvPr id="0" name=""/>
        <dsp:cNvSpPr/>
      </dsp:nvSpPr>
      <dsp:spPr>
        <a:xfrm>
          <a:off x="681309" y="2641065"/>
          <a:ext cx="10900166" cy="969970"/>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tr-TR" sz="2800" kern="1200" dirty="0" smtClean="0"/>
            <a:t>Okula veya işe giderken telefonu evde bırakma</a:t>
          </a:r>
          <a:endParaRPr lang="tr-TR" sz="2800" kern="1200" dirty="0"/>
        </a:p>
      </dsp:txBody>
      <dsp:txXfrm>
        <a:off x="709718" y="2669474"/>
        <a:ext cx="10843348" cy="913152"/>
      </dsp:txXfrm>
    </dsp:sp>
    <dsp:sp modelId="{4C4FB1EB-A710-49E3-AE86-2756E2006D6E}">
      <dsp:nvSpPr>
        <dsp:cNvPr id="0" name=""/>
        <dsp:cNvSpPr/>
      </dsp:nvSpPr>
      <dsp:spPr>
        <a:xfrm>
          <a:off x="345688" y="1186110"/>
          <a:ext cx="335621" cy="3152402"/>
        </a:xfrm>
        <a:custGeom>
          <a:avLst/>
          <a:gdLst/>
          <a:ahLst/>
          <a:cxnLst/>
          <a:rect l="0" t="0" r="0" b="0"/>
          <a:pathLst>
            <a:path>
              <a:moveTo>
                <a:pt x="0" y="0"/>
              </a:moveTo>
              <a:lnTo>
                <a:pt x="0" y="3152402"/>
              </a:lnTo>
              <a:lnTo>
                <a:pt x="335621" y="31524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64BC21-E84E-4286-BBF6-C2B00C2DD5A5}">
      <dsp:nvSpPr>
        <dsp:cNvPr id="0" name=""/>
        <dsp:cNvSpPr/>
      </dsp:nvSpPr>
      <dsp:spPr>
        <a:xfrm>
          <a:off x="681309" y="3853528"/>
          <a:ext cx="12123973" cy="969970"/>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tr-TR" sz="2800" kern="1200" smtClean="0"/>
            <a:t>E-posta bildirimlerini kapatma</a:t>
          </a:r>
          <a:endParaRPr lang="tr-TR" sz="2800" kern="1200"/>
        </a:p>
      </dsp:txBody>
      <dsp:txXfrm>
        <a:off x="709718" y="3881937"/>
        <a:ext cx="12067155" cy="913152"/>
      </dsp:txXfrm>
    </dsp:sp>
    <dsp:sp modelId="{2AD1A1A1-534F-4075-B120-F90BD6B7A6AB}">
      <dsp:nvSpPr>
        <dsp:cNvPr id="0" name=""/>
        <dsp:cNvSpPr/>
      </dsp:nvSpPr>
      <dsp:spPr>
        <a:xfrm>
          <a:off x="345688" y="1186110"/>
          <a:ext cx="335621" cy="4364865"/>
        </a:xfrm>
        <a:custGeom>
          <a:avLst/>
          <a:gdLst/>
          <a:ahLst/>
          <a:cxnLst/>
          <a:rect l="0" t="0" r="0" b="0"/>
          <a:pathLst>
            <a:path>
              <a:moveTo>
                <a:pt x="0" y="0"/>
              </a:moveTo>
              <a:lnTo>
                <a:pt x="0" y="4364865"/>
              </a:lnTo>
              <a:lnTo>
                <a:pt x="335621" y="43648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A5CEDE-39F6-4138-9587-93D7AB0D3744}">
      <dsp:nvSpPr>
        <dsp:cNvPr id="0" name=""/>
        <dsp:cNvSpPr/>
      </dsp:nvSpPr>
      <dsp:spPr>
        <a:xfrm>
          <a:off x="681309" y="5065991"/>
          <a:ext cx="12756719" cy="969970"/>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tr-TR" sz="2800" kern="1200" dirty="0" smtClean="0"/>
            <a:t>Sosyal medyada fazla zaman harcanmasını önleyen sınırlandırıcı uygulamalar kullanma</a:t>
          </a:r>
          <a:endParaRPr lang="tr-TR" sz="2800" kern="1200" dirty="0"/>
        </a:p>
      </dsp:txBody>
      <dsp:txXfrm>
        <a:off x="709718" y="5094400"/>
        <a:ext cx="12699901" cy="913152"/>
      </dsp:txXfrm>
    </dsp:sp>
    <dsp:sp modelId="{E896EB55-CED1-4DE0-904B-44ABE52B7F75}">
      <dsp:nvSpPr>
        <dsp:cNvPr id="0" name=""/>
        <dsp:cNvSpPr/>
      </dsp:nvSpPr>
      <dsp:spPr>
        <a:xfrm>
          <a:off x="345688" y="1186110"/>
          <a:ext cx="335621" cy="5577327"/>
        </a:xfrm>
        <a:custGeom>
          <a:avLst/>
          <a:gdLst/>
          <a:ahLst/>
          <a:cxnLst/>
          <a:rect l="0" t="0" r="0" b="0"/>
          <a:pathLst>
            <a:path>
              <a:moveTo>
                <a:pt x="0" y="0"/>
              </a:moveTo>
              <a:lnTo>
                <a:pt x="0" y="5577327"/>
              </a:lnTo>
              <a:lnTo>
                <a:pt x="335621" y="557732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A91D23-257C-4F14-A9E8-36DA73F02027}">
      <dsp:nvSpPr>
        <dsp:cNvPr id="0" name=""/>
        <dsp:cNvSpPr/>
      </dsp:nvSpPr>
      <dsp:spPr>
        <a:xfrm>
          <a:off x="681309" y="6278453"/>
          <a:ext cx="11098055" cy="969970"/>
        </a:xfrm>
        <a:prstGeom prst="roundRect">
          <a:avLst>
            <a:gd name="adj" fmla="val 10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tr-TR" sz="2800" kern="1200" dirty="0" smtClean="0"/>
            <a:t>Gelecekte sosyal medya platformlarını daha bilinçli ve gerekli olarak kullanmayı sağlayacak hedefler belirleme</a:t>
          </a:r>
          <a:endParaRPr lang="tr-TR" sz="2800" kern="1200" dirty="0"/>
        </a:p>
      </dsp:txBody>
      <dsp:txXfrm>
        <a:off x="709718" y="6306862"/>
        <a:ext cx="11041237" cy="913152"/>
      </dsp:txXfrm>
    </dsp:sp>
    <dsp:sp modelId="{C41DDB7C-CEC5-440A-AD52-6BBD165236CD}">
      <dsp:nvSpPr>
        <dsp:cNvPr id="0" name=""/>
        <dsp:cNvSpPr/>
      </dsp:nvSpPr>
      <dsp:spPr>
        <a:xfrm>
          <a:off x="345688" y="1186110"/>
          <a:ext cx="335621" cy="6789790"/>
        </a:xfrm>
        <a:custGeom>
          <a:avLst/>
          <a:gdLst/>
          <a:ahLst/>
          <a:cxnLst/>
          <a:rect l="0" t="0" r="0" b="0"/>
          <a:pathLst>
            <a:path>
              <a:moveTo>
                <a:pt x="0" y="0"/>
              </a:moveTo>
              <a:lnTo>
                <a:pt x="0" y="6789790"/>
              </a:lnTo>
              <a:lnTo>
                <a:pt x="335621" y="67897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7BB1FF-E5FC-46E9-9612-328AA5FF42C5}">
      <dsp:nvSpPr>
        <dsp:cNvPr id="0" name=""/>
        <dsp:cNvSpPr/>
      </dsp:nvSpPr>
      <dsp:spPr>
        <a:xfrm>
          <a:off x="681309" y="7490916"/>
          <a:ext cx="13422290" cy="969970"/>
        </a:xfrm>
        <a:prstGeom prst="roundRect">
          <a:avLst>
            <a:gd name="adj" fmla="val 10000"/>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tr-TR" sz="2800" kern="1200" dirty="0" smtClean="0"/>
            <a:t>Sosyal medya uygulamalarından uzak kalındığı zamanlarda hissedilen rahatsızlığı ve “sörf yapma” isteğini azaltmak için meditasyon, gevşeme ve nefes egzersizleri yapma</a:t>
          </a:r>
          <a:endParaRPr lang="tr-TR" sz="2800" kern="1200" dirty="0"/>
        </a:p>
      </dsp:txBody>
      <dsp:txXfrm>
        <a:off x="709718" y="7519325"/>
        <a:ext cx="13365472" cy="913152"/>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951B3-5699-4E56-83AC-140821E66ABE}">
      <dsp:nvSpPr>
        <dsp:cNvPr id="0" name=""/>
        <dsp:cNvSpPr/>
      </dsp:nvSpPr>
      <dsp:spPr>
        <a:xfrm>
          <a:off x="3919497" y="1903988"/>
          <a:ext cx="1042153" cy="91440"/>
        </a:xfrm>
        <a:custGeom>
          <a:avLst/>
          <a:gdLst/>
          <a:ahLst/>
          <a:cxnLst/>
          <a:rect l="0" t="0" r="0" b="0"/>
          <a:pathLst>
            <a:path>
              <a:moveTo>
                <a:pt x="0" y="45720"/>
              </a:moveTo>
              <a:lnTo>
                <a:pt x="104215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413755" y="1944339"/>
        <a:ext cx="53637" cy="10738"/>
      </dsp:txXfrm>
    </dsp:sp>
    <dsp:sp modelId="{187A8185-41BB-48B1-965C-4D2600F51EE0}">
      <dsp:nvSpPr>
        <dsp:cNvPr id="0" name=""/>
        <dsp:cNvSpPr/>
      </dsp:nvSpPr>
      <dsp:spPr>
        <a:xfrm>
          <a:off x="11856" y="115313"/>
          <a:ext cx="3909441" cy="3668789"/>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tr-TR" sz="2800" kern="1200" dirty="0" smtClean="0"/>
            <a:t>Gençlerin teknoloji bağımlılığı ve bunun sonuçlarına yönelik </a:t>
          </a:r>
          <a:r>
            <a:rPr lang="tr-TR" sz="2800" b="1" u="sng" kern="1200" dirty="0" smtClean="0"/>
            <a:t>farkındalık kazanmalarını sağlayacak </a:t>
          </a:r>
          <a:r>
            <a:rPr lang="tr-TR" sz="2800" b="1" u="sng" kern="1200" dirty="0" err="1" smtClean="0"/>
            <a:t>psikoeğitimlerin</a:t>
          </a:r>
          <a:r>
            <a:rPr lang="tr-TR" sz="2800" b="1" u="sng" kern="1200" dirty="0" smtClean="0"/>
            <a:t> </a:t>
          </a:r>
          <a:r>
            <a:rPr lang="tr-TR" sz="2800" kern="1200" dirty="0" smtClean="0"/>
            <a:t>oluşturulması,</a:t>
          </a:r>
          <a:endParaRPr lang="tr-TR" sz="2800" kern="1200" dirty="0"/>
        </a:p>
      </dsp:txBody>
      <dsp:txXfrm>
        <a:off x="11856" y="115313"/>
        <a:ext cx="3909441" cy="3668789"/>
      </dsp:txXfrm>
    </dsp:sp>
    <dsp:sp modelId="{4D1C1BA5-3CDC-4AA3-81CE-36E466BC498A}">
      <dsp:nvSpPr>
        <dsp:cNvPr id="0" name=""/>
        <dsp:cNvSpPr/>
      </dsp:nvSpPr>
      <dsp:spPr>
        <a:xfrm>
          <a:off x="8901692" y="1903988"/>
          <a:ext cx="1042153" cy="91440"/>
        </a:xfrm>
        <a:custGeom>
          <a:avLst/>
          <a:gdLst/>
          <a:ahLst/>
          <a:cxnLst/>
          <a:rect l="0" t="0" r="0" b="0"/>
          <a:pathLst>
            <a:path>
              <a:moveTo>
                <a:pt x="0" y="45720"/>
              </a:moveTo>
              <a:lnTo>
                <a:pt x="104215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9395950" y="1944339"/>
        <a:ext cx="53637" cy="10738"/>
      </dsp:txXfrm>
    </dsp:sp>
    <dsp:sp modelId="{AC6547B1-0E96-44D3-883D-FA46416D56F1}">
      <dsp:nvSpPr>
        <dsp:cNvPr id="0" name=""/>
        <dsp:cNvSpPr/>
      </dsp:nvSpPr>
      <dsp:spPr>
        <a:xfrm>
          <a:off x="4994051" y="115313"/>
          <a:ext cx="3909441" cy="3668789"/>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tr-TR" sz="2800" b="1" u="sng" kern="1200" dirty="0" smtClean="0"/>
            <a:t>Teknolojiyi doğru ve faydalı kullanmaya yönelik programların </a:t>
          </a:r>
          <a:r>
            <a:rPr lang="tr-TR" sz="2800" kern="1200" dirty="0" smtClean="0"/>
            <a:t>uygulanması, </a:t>
          </a:r>
          <a:endParaRPr lang="tr-TR" sz="2800" kern="1200" dirty="0"/>
        </a:p>
      </dsp:txBody>
      <dsp:txXfrm>
        <a:off x="4994051" y="115313"/>
        <a:ext cx="3909441" cy="3668789"/>
      </dsp:txXfrm>
    </dsp:sp>
    <dsp:sp modelId="{24C64C8E-7801-4766-8A78-FAD7758A06D5}">
      <dsp:nvSpPr>
        <dsp:cNvPr id="0" name=""/>
        <dsp:cNvSpPr/>
      </dsp:nvSpPr>
      <dsp:spPr>
        <a:xfrm>
          <a:off x="1966576" y="3782303"/>
          <a:ext cx="9964390" cy="1042153"/>
        </a:xfrm>
        <a:custGeom>
          <a:avLst/>
          <a:gdLst/>
          <a:ahLst/>
          <a:cxnLst/>
          <a:rect l="0" t="0" r="0" b="0"/>
          <a:pathLst>
            <a:path>
              <a:moveTo>
                <a:pt x="9964390" y="0"/>
              </a:moveTo>
              <a:lnTo>
                <a:pt x="9964390" y="538176"/>
              </a:lnTo>
              <a:lnTo>
                <a:pt x="0" y="538176"/>
              </a:lnTo>
              <a:lnTo>
                <a:pt x="0" y="1042153"/>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6698222" y="4298010"/>
        <a:ext cx="501098" cy="10738"/>
      </dsp:txXfrm>
    </dsp:sp>
    <dsp:sp modelId="{0D18C4F6-9900-461D-B6D1-3EBB71B24F81}">
      <dsp:nvSpPr>
        <dsp:cNvPr id="0" name=""/>
        <dsp:cNvSpPr/>
      </dsp:nvSpPr>
      <dsp:spPr>
        <a:xfrm>
          <a:off x="9976246" y="115313"/>
          <a:ext cx="3909441" cy="3668789"/>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tr-TR" sz="2800" kern="1200" dirty="0" smtClean="0"/>
            <a:t>Sosyal medya bağımlılığı olan öğrencilere müdahale edilerek sağlıklı </a:t>
          </a:r>
          <a:r>
            <a:rPr lang="tr-TR" sz="2800" b="1" i="0" u="sng" kern="1200" dirty="0" smtClean="0">
              <a:effectLst/>
            </a:rPr>
            <a:t>sosyal medya kullanımına yönelmelerini sağlayacak etkinliklerin planlanması ve uygulanması</a:t>
          </a:r>
          <a:endParaRPr lang="tr-TR" sz="2800" b="1" i="0" u="sng" kern="1200" dirty="0">
            <a:effectLst/>
          </a:endParaRPr>
        </a:p>
      </dsp:txBody>
      <dsp:txXfrm>
        <a:off x="9976246" y="115313"/>
        <a:ext cx="3909441" cy="3668789"/>
      </dsp:txXfrm>
    </dsp:sp>
    <dsp:sp modelId="{1DBB3E73-8E62-4A35-9F2C-537A0B698230}">
      <dsp:nvSpPr>
        <dsp:cNvPr id="0" name=""/>
        <dsp:cNvSpPr/>
      </dsp:nvSpPr>
      <dsp:spPr>
        <a:xfrm>
          <a:off x="3919497" y="6645531"/>
          <a:ext cx="1042153" cy="91440"/>
        </a:xfrm>
        <a:custGeom>
          <a:avLst/>
          <a:gdLst/>
          <a:ahLst/>
          <a:cxnLst/>
          <a:rect l="0" t="0" r="0" b="0"/>
          <a:pathLst>
            <a:path>
              <a:moveTo>
                <a:pt x="0" y="45720"/>
              </a:moveTo>
              <a:lnTo>
                <a:pt x="104215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4413755" y="6685882"/>
        <a:ext cx="53637" cy="10738"/>
      </dsp:txXfrm>
    </dsp:sp>
    <dsp:sp modelId="{65F751DA-792B-4E18-9D13-291EC4C79083}">
      <dsp:nvSpPr>
        <dsp:cNvPr id="0" name=""/>
        <dsp:cNvSpPr/>
      </dsp:nvSpPr>
      <dsp:spPr>
        <a:xfrm>
          <a:off x="11856" y="4856856"/>
          <a:ext cx="3909441" cy="3668789"/>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tr-TR" sz="2800" kern="1200" dirty="0" smtClean="0"/>
            <a:t>Gençlerin gerçek hayatta kendini ifade edebilecekleri, </a:t>
          </a:r>
          <a:r>
            <a:rPr lang="tr-TR" sz="2800" b="1" u="sng" kern="1200" dirty="0" smtClean="0"/>
            <a:t>sosyalleşebilecekleri ve enerjilerini atabilecekleri ortamların oluşturulması, </a:t>
          </a:r>
          <a:endParaRPr lang="tr-TR" sz="2800" b="1" u="sng" kern="1200" dirty="0"/>
        </a:p>
      </dsp:txBody>
      <dsp:txXfrm>
        <a:off x="11856" y="4856856"/>
        <a:ext cx="3909441" cy="3668789"/>
      </dsp:txXfrm>
    </dsp:sp>
    <dsp:sp modelId="{68ADCFFC-A5C3-4FD9-9122-793D78B647E9}">
      <dsp:nvSpPr>
        <dsp:cNvPr id="0" name=""/>
        <dsp:cNvSpPr/>
      </dsp:nvSpPr>
      <dsp:spPr>
        <a:xfrm>
          <a:off x="8901692" y="6645531"/>
          <a:ext cx="1042153" cy="91440"/>
        </a:xfrm>
        <a:custGeom>
          <a:avLst/>
          <a:gdLst/>
          <a:ahLst/>
          <a:cxnLst/>
          <a:rect l="0" t="0" r="0" b="0"/>
          <a:pathLst>
            <a:path>
              <a:moveTo>
                <a:pt x="0" y="45720"/>
              </a:moveTo>
              <a:lnTo>
                <a:pt x="104215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p>
      </dsp:txBody>
      <dsp:txXfrm>
        <a:off x="9395950" y="6685882"/>
        <a:ext cx="53637" cy="10738"/>
      </dsp:txXfrm>
    </dsp:sp>
    <dsp:sp modelId="{E8541797-8C20-48F6-BFAF-F2914CFC6489}">
      <dsp:nvSpPr>
        <dsp:cNvPr id="0" name=""/>
        <dsp:cNvSpPr/>
      </dsp:nvSpPr>
      <dsp:spPr>
        <a:xfrm>
          <a:off x="4994051" y="4856856"/>
          <a:ext cx="3909441" cy="3668789"/>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tr-TR" sz="2800" kern="1200" dirty="0" smtClean="0"/>
            <a:t>Gençlerin kriz süreçleri ile baş etmelerinde yaşadıkları sürece, </a:t>
          </a:r>
          <a:r>
            <a:rPr lang="tr-TR" sz="2800" b="1" u="sng" kern="1200" dirty="0" smtClean="0"/>
            <a:t>ilişkin duygu ve düşüncelerini paylaşmaları konusunda desteklenmeleri</a:t>
          </a:r>
          <a:r>
            <a:rPr lang="tr-TR" sz="2800" kern="1200" dirty="0" smtClean="0"/>
            <a:t>,</a:t>
          </a:r>
          <a:endParaRPr lang="tr-TR" sz="2800" kern="1200" dirty="0"/>
        </a:p>
      </dsp:txBody>
      <dsp:txXfrm>
        <a:off x="4994051" y="4856856"/>
        <a:ext cx="3909441" cy="3668789"/>
      </dsp:txXfrm>
    </dsp:sp>
    <dsp:sp modelId="{46D9FB1E-0FF2-4CC9-82C1-B6F423F90763}">
      <dsp:nvSpPr>
        <dsp:cNvPr id="0" name=""/>
        <dsp:cNvSpPr/>
      </dsp:nvSpPr>
      <dsp:spPr>
        <a:xfrm>
          <a:off x="9976246" y="4856856"/>
          <a:ext cx="3909441" cy="3668789"/>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tr-TR" sz="2800" kern="1200" dirty="0" smtClean="0"/>
            <a:t>Aile, arkadaş ilişkilerinin güçlendirilmesine yönelik kişilerarası </a:t>
          </a:r>
          <a:r>
            <a:rPr lang="tr-TR" sz="2800" b="1" u="sng" kern="1200" dirty="0" smtClean="0"/>
            <a:t>iletişim becerilerinin geliştirilmesine yönelik eğitimlerin ve programların oluşturulması </a:t>
          </a:r>
          <a:endParaRPr lang="tr-TR" sz="2800" kern="1200" dirty="0"/>
        </a:p>
      </dsp:txBody>
      <dsp:txXfrm>
        <a:off x="9976246" y="4856856"/>
        <a:ext cx="3909441" cy="36687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8195E-D76D-4AAA-8C0F-A7ABC3AE2FBE}">
      <dsp:nvSpPr>
        <dsp:cNvPr id="0" name=""/>
        <dsp:cNvSpPr/>
      </dsp:nvSpPr>
      <dsp:spPr>
        <a:xfrm>
          <a:off x="7020780" y="2411978"/>
          <a:ext cx="4967253" cy="862085"/>
        </a:xfrm>
        <a:custGeom>
          <a:avLst/>
          <a:gdLst/>
          <a:ahLst/>
          <a:cxnLst/>
          <a:rect l="0" t="0" r="0" b="0"/>
          <a:pathLst>
            <a:path>
              <a:moveTo>
                <a:pt x="0" y="0"/>
              </a:moveTo>
              <a:lnTo>
                <a:pt x="0" y="431042"/>
              </a:lnTo>
              <a:lnTo>
                <a:pt x="4967253" y="431042"/>
              </a:lnTo>
              <a:lnTo>
                <a:pt x="4967253" y="8620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61B907-41FD-4E48-A787-ABCFAEE3F6DB}">
      <dsp:nvSpPr>
        <dsp:cNvPr id="0" name=""/>
        <dsp:cNvSpPr/>
      </dsp:nvSpPr>
      <dsp:spPr>
        <a:xfrm>
          <a:off x="6975060" y="2411978"/>
          <a:ext cx="91440" cy="862085"/>
        </a:xfrm>
        <a:custGeom>
          <a:avLst/>
          <a:gdLst/>
          <a:ahLst/>
          <a:cxnLst/>
          <a:rect l="0" t="0" r="0" b="0"/>
          <a:pathLst>
            <a:path>
              <a:moveTo>
                <a:pt x="45720" y="0"/>
              </a:moveTo>
              <a:lnTo>
                <a:pt x="45720" y="8620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7D5440-CE45-4023-88B0-ABB7ABB2208D}">
      <dsp:nvSpPr>
        <dsp:cNvPr id="0" name=""/>
        <dsp:cNvSpPr/>
      </dsp:nvSpPr>
      <dsp:spPr>
        <a:xfrm>
          <a:off x="2053526" y="2411978"/>
          <a:ext cx="4967253" cy="862085"/>
        </a:xfrm>
        <a:custGeom>
          <a:avLst/>
          <a:gdLst/>
          <a:ahLst/>
          <a:cxnLst/>
          <a:rect l="0" t="0" r="0" b="0"/>
          <a:pathLst>
            <a:path>
              <a:moveTo>
                <a:pt x="4967253" y="0"/>
              </a:moveTo>
              <a:lnTo>
                <a:pt x="4967253" y="431042"/>
              </a:lnTo>
              <a:lnTo>
                <a:pt x="0" y="431042"/>
              </a:lnTo>
              <a:lnTo>
                <a:pt x="0" y="8620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DB6E2C-B7C4-4CE0-996C-A2DD193D0CB3}">
      <dsp:nvSpPr>
        <dsp:cNvPr id="0" name=""/>
        <dsp:cNvSpPr/>
      </dsp:nvSpPr>
      <dsp:spPr>
        <a:xfrm>
          <a:off x="4968196" y="359394"/>
          <a:ext cx="4105167" cy="2052583"/>
        </a:xfrm>
        <a:prstGeom prst="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tr-TR" sz="2800" b="1" kern="1200" dirty="0" smtClean="0">
              <a:solidFill>
                <a:schemeClr val="tx1"/>
              </a:solidFill>
            </a:rPr>
            <a:t>Bağımlılık Kriterleri</a:t>
          </a:r>
          <a:endParaRPr lang="tr-TR" sz="2800" b="1" kern="1200" dirty="0">
            <a:solidFill>
              <a:schemeClr val="tx1"/>
            </a:solidFill>
          </a:endParaRPr>
        </a:p>
      </dsp:txBody>
      <dsp:txXfrm>
        <a:off x="4968196" y="359394"/>
        <a:ext cx="4105167" cy="2052583"/>
      </dsp:txXfrm>
    </dsp:sp>
    <dsp:sp modelId="{9419AB93-D80C-4A0F-8993-B2D6F4B77966}">
      <dsp:nvSpPr>
        <dsp:cNvPr id="0" name=""/>
        <dsp:cNvSpPr/>
      </dsp:nvSpPr>
      <dsp:spPr>
        <a:xfrm>
          <a:off x="942" y="3274064"/>
          <a:ext cx="4105167" cy="4791490"/>
        </a:xfrm>
        <a:prstGeom prst="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7780" tIns="17780" rIns="17780" bIns="17780" numCol="1" spcCol="1270" anchor="ctr" anchorCtr="0">
          <a:noAutofit/>
        </a:bodyPr>
        <a:lstStyle/>
        <a:p>
          <a:pPr lvl="0" algn="just" defTabSz="1244600" rtl="0">
            <a:lnSpc>
              <a:spcPct val="90000"/>
            </a:lnSpc>
            <a:spcBef>
              <a:spcPct val="0"/>
            </a:spcBef>
            <a:spcAft>
              <a:spcPct val="35000"/>
            </a:spcAft>
          </a:pPr>
          <a:r>
            <a:rPr lang="tr-TR" sz="2800" b="1" kern="1200" dirty="0" smtClean="0"/>
            <a:t>Yoksunluk (</a:t>
          </a:r>
          <a:r>
            <a:rPr lang="tr-TR" sz="2800" b="1" kern="1200" dirty="0" err="1" smtClean="0"/>
            <a:t>Withdrawal</a:t>
          </a:r>
          <a:r>
            <a:rPr lang="tr-TR" sz="2800" b="1" kern="1200" dirty="0" smtClean="0"/>
            <a:t> </a:t>
          </a:r>
          <a:r>
            <a:rPr lang="tr-TR" sz="2800" b="1" kern="1200" dirty="0" err="1" smtClean="0"/>
            <a:t>Symptoms</a:t>
          </a:r>
          <a:r>
            <a:rPr lang="tr-TR" sz="2800" b="1" kern="1200" dirty="0" smtClean="0"/>
            <a:t>): </a:t>
          </a:r>
          <a:r>
            <a:rPr lang="tr-TR" sz="2800" kern="1200" dirty="0" smtClean="0"/>
            <a:t>Bağımlılık duyulan eylemin bitmesi ve ya aniden kesilmesiyle meydana gelen olumsuz fiziksel ya da psikolojik belirtilerdir. </a:t>
          </a:r>
        </a:p>
        <a:p>
          <a:pPr lvl="0" algn="just" defTabSz="1244600" rtl="0">
            <a:lnSpc>
              <a:spcPct val="90000"/>
            </a:lnSpc>
            <a:spcBef>
              <a:spcPct val="0"/>
            </a:spcBef>
            <a:spcAft>
              <a:spcPct val="35000"/>
            </a:spcAft>
          </a:pPr>
          <a:r>
            <a:rPr lang="tr-TR" sz="2800" kern="1200" dirty="0" smtClean="0"/>
            <a:t>*</a:t>
          </a:r>
          <a:r>
            <a:rPr lang="tr-TR" sz="2800" b="1" kern="1200" dirty="0" smtClean="0"/>
            <a:t>Örneğin, oyun oynayan bir çocuğun, oyun oynamasının engellemesiyle birlikte çocukta sinire neden olması.</a:t>
          </a:r>
          <a:endParaRPr lang="tr-TR" sz="2800" b="1" kern="1200" dirty="0"/>
        </a:p>
      </dsp:txBody>
      <dsp:txXfrm>
        <a:off x="942" y="3274064"/>
        <a:ext cx="4105167" cy="4791490"/>
      </dsp:txXfrm>
    </dsp:sp>
    <dsp:sp modelId="{00513AC1-BEC4-4159-BAB6-72FDF8B3A345}">
      <dsp:nvSpPr>
        <dsp:cNvPr id="0" name=""/>
        <dsp:cNvSpPr/>
      </dsp:nvSpPr>
      <dsp:spPr>
        <a:xfrm>
          <a:off x="4968196" y="3274064"/>
          <a:ext cx="4105167" cy="5079509"/>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lvl="0" algn="just" defTabSz="1244600" rtl="0">
            <a:lnSpc>
              <a:spcPct val="90000"/>
            </a:lnSpc>
            <a:spcBef>
              <a:spcPct val="0"/>
            </a:spcBef>
            <a:spcAft>
              <a:spcPct val="35000"/>
            </a:spcAft>
          </a:pPr>
          <a:r>
            <a:rPr lang="tr-TR" sz="2800" b="1" kern="1200" dirty="0" smtClean="0"/>
            <a:t>Çatışma (</a:t>
          </a:r>
          <a:r>
            <a:rPr lang="tr-TR" sz="2800" b="1" kern="1200" dirty="0" err="1" smtClean="0"/>
            <a:t>Conflict</a:t>
          </a:r>
          <a:r>
            <a:rPr lang="tr-TR" sz="2800" b="1" kern="1200" dirty="0" smtClean="0"/>
            <a:t>): </a:t>
          </a:r>
          <a:r>
            <a:rPr lang="tr-TR" sz="2800" kern="1200" dirty="0" smtClean="0"/>
            <a:t>Bağımlı olan bireylerin sosyal yaşamındaki, iş yerindeki kişilerle ve ailesiyle çatışmalar yaşamasıdır. </a:t>
          </a:r>
        </a:p>
        <a:p>
          <a:pPr lvl="0" algn="just" defTabSz="1244600" rtl="0">
            <a:lnSpc>
              <a:spcPct val="90000"/>
            </a:lnSpc>
            <a:spcBef>
              <a:spcPct val="0"/>
            </a:spcBef>
            <a:spcAft>
              <a:spcPct val="35000"/>
            </a:spcAft>
          </a:pPr>
          <a:r>
            <a:rPr lang="tr-TR" sz="2800" kern="1200" dirty="0" smtClean="0"/>
            <a:t>*</a:t>
          </a:r>
          <a:r>
            <a:rPr lang="tr-TR" sz="2800" b="1" kern="1200" dirty="0" smtClean="0"/>
            <a:t>Örneğin, aşırı düzeyde oyun bağımlısı kişilerin gerçek hayattan koparak sosyal yaşamındaki insanlarla sorun yaşamasıdır.</a:t>
          </a:r>
          <a:endParaRPr lang="tr-TR" sz="2800" b="1" kern="1200" dirty="0"/>
        </a:p>
      </dsp:txBody>
      <dsp:txXfrm>
        <a:off x="4968196" y="3274064"/>
        <a:ext cx="4105167" cy="5079509"/>
      </dsp:txXfrm>
    </dsp:sp>
    <dsp:sp modelId="{3160914C-D720-4654-9A5D-878DFF093A9C}">
      <dsp:nvSpPr>
        <dsp:cNvPr id="0" name=""/>
        <dsp:cNvSpPr/>
      </dsp:nvSpPr>
      <dsp:spPr>
        <a:xfrm>
          <a:off x="9935449" y="3274064"/>
          <a:ext cx="4105167" cy="2052583"/>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780" tIns="17780" rIns="17780" bIns="17780" numCol="1" spcCol="1270" anchor="ctr" anchorCtr="0">
          <a:noAutofit/>
        </a:bodyPr>
        <a:lstStyle/>
        <a:p>
          <a:pPr lvl="0" algn="just" defTabSz="1244600" rtl="0">
            <a:lnSpc>
              <a:spcPct val="90000"/>
            </a:lnSpc>
            <a:spcBef>
              <a:spcPct val="0"/>
            </a:spcBef>
            <a:spcAft>
              <a:spcPct val="35000"/>
            </a:spcAft>
          </a:pPr>
          <a:r>
            <a:rPr lang="tr-TR" sz="2800" b="1" kern="1200" dirty="0" smtClean="0"/>
            <a:t>Nüksetme (</a:t>
          </a:r>
          <a:r>
            <a:rPr lang="tr-TR" sz="2800" b="1" kern="1200" dirty="0" err="1" smtClean="0"/>
            <a:t>Relapse</a:t>
          </a:r>
          <a:r>
            <a:rPr lang="tr-TR" sz="2800" b="1" kern="1200" dirty="0" smtClean="0"/>
            <a:t>): </a:t>
          </a:r>
          <a:r>
            <a:rPr lang="tr-TR" sz="2800" kern="1200" dirty="0" smtClean="0"/>
            <a:t>Bireyin terk ettiği bağımlılıklarının ilerleyen süreçte tekrardan bağımlılık düzeyine dönmesidir.</a:t>
          </a:r>
          <a:endParaRPr lang="tr-TR" sz="2800" kern="1200" dirty="0"/>
        </a:p>
      </dsp:txBody>
      <dsp:txXfrm>
        <a:off x="9935449" y="3274064"/>
        <a:ext cx="4105167" cy="20525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9966F-8FF4-451D-93A8-7C13A29D382B}">
      <dsp:nvSpPr>
        <dsp:cNvPr id="0" name=""/>
        <dsp:cNvSpPr/>
      </dsp:nvSpPr>
      <dsp:spPr>
        <a:xfrm>
          <a:off x="4410" y="1817010"/>
          <a:ext cx="4300227" cy="1720091"/>
        </a:xfrm>
        <a:prstGeom prst="rect">
          <a:avLst/>
        </a:prstGeom>
        <a:solidFill>
          <a:schemeClr val="accent4">
            <a:lumMod val="20000"/>
            <a:lumOff val="8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rtl="0">
            <a:lnSpc>
              <a:spcPct val="90000"/>
            </a:lnSpc>
            <a:spcBef>
              <a:spcPct val="0"/>
            </a:spcBef>
            <a:spcAft>
              <a:spcPct val="35000"/>
            </a:spcAft>
          </a:pPr>
          <a:r>
            <a:rPr lang="tr-TR" sz="3600" b="1" kern="1200" dirty="0" smtClean="0">
              <a:solidFill>
                <a:schemeClr val="tx1"/>
              </a:solidFill>
            </a:rPr>
            <a:t>Bağımlılık Türleri</a:t>
          </a:r>
          <a:endParaRPr lang="tr-TR" sz="3600" b="1" kern="1200" dirty="0">
            <a:solidFill>
              <a:schemeClr val="tx1"/>
            </a:solidFill>
          </a:endParaRPr>
        </a:p>
      </dsp:txBody>
      <dsp:txXfrm>
        <a:off x="4410" y="1817010"/>
        <a:ext cx="4300227" cy="1720091"/>
      </dsp:txXfrm>
    </dsp:sp>
    <dsp:sp modelId="{362D3C42-A342-4FE2-B65B-3845BF1D296C}">
      <dsp:nvSpPr>
        <dsp:cNvPr id="0" name=""/>
        <dsp:cNvSpPr/>
      </dsp:nvSpPr>
      <dsp:spPr>
        <a:xfrm>
          <a:off x="4410" y="3537101"/>
          <a:ext cx="4300227" cy="2854800"/>
        </a:xfrm>
        <a:prstGeom prst="rect">
          <a:avLst/>
        </a:prstGeom>
        <a:solidFill>
          <a:schemeClr val="bg2">
            <a:alpha val="9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rtl="0">
            <a:lnSpc>
              <a:spcPct val="90000"/>
            </a:lnSpc>
            <a:spcBef>
              <a:spcPct val="0"/>
            </a:spcBef>
            <a:spcAft>
              <a:spcPct val="15000"/>
            </a:spcAft>
            <a:buChar char="••"/>
          </a:pPr>
          <a:r>
            <a:rPr lang="tr-TR" sz="2800" kern="1200" dirty="0" smtClean="0"/>
            <a:t>Madde Bağımlılığı</a:t>
          </a:r>
          <a:endParaRPr lang="tr-TR" sz="2800" kern="1200" dirty="0"/>
        </a:p>
      </dsp:txBody>
      <dsp:txXfrm>
        <a:off x="4410" y="3537101"/>
        <a:ext cx="4300227" cy="2854800"/>
      </dsp:txXfrm>
    </dsp:sp>
    <dsp:sp modelId="{5F1EAD29-A71B-4C58-9602-DDD6E66922A3}">
      <dsp:nvSpPr>
        <dsp:cNvPr id="0" name=""/>
        <dsp:cNvSpPr/>
      </dsp:nvSpPr>
      <dsp:spPr>
        <a:xfrm>
          <a:off x="4906670" y="1817010"/>
          <a:ext cx="4300227" cy="1720091"/>
        </a:xfrm>
        <a:prstGeom prst="rect">
          <a:avLst/>
        </a:prstGeom>
        <a:solidFill>
          <a:schemeClr val="accent3">
            <a:lumMod val="20000"/>
            <a:lumOff val="8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rtl="0">
            <a:lnSpc>
              <a:spcPct val="90000"/>
            </a:lnSpc>
            <a:spcBef>
              <a:spcPct val="0"/>
            </a:spcBef>
            <a:spcAft>
              <a:spcPct val="35000"/>
            </a:spcAft>
          </a:pPr>
          <a:r>
            <a:rPr lang="tr-TR" sz="3600" b="1" kern="1200" dirty="0" smtClean="0">
              <a:solidFill>
                <a:schemeClr val="tx1"/>
              </a:solidFill>
            </a:rPr>
            <a:t>Davranışsal Bağımlılıklar</a:t>
          </a:r>
          <a:endParaRPr lang="tr-TR" sz="3600" b="1" kern="1200" dirty="0">
            <a:solidFill>
              <a:schemeClr val="tx1"/>
            </a:solidFill>
          </a:endParaRPr>
        </a:p>
      </dsp:txBody>
      <dsp:txXfrm>
        <a:off x="4906670" y="1817010"/>
        <a:ext cx="4300227" cy="1720091"/>
      </dsp:txXfrm>
    </dsp:sp>
    <dsp:sp modelId="{F3C7A6F7-0009-42E7-940E-C29A079B30C7}">
      <dsp:nvSpPr>
        <dsp:cNvPr id="0" name=""/>
        <dsp:cNvSpPr/>
      </dsp:nvSpPr>
      <dsp:spPr>
        <a:xfrm>
          <a:off x="4906670" y="3537101"/>
          <a:ext cx="4300227" cy="2854800"/>
        </a:xfrm>
        <a:prstGeom prst="rect">
          <a:avLst/>
        </a:prstGeom>
        <a:solidFill>
          <a:schemeClr val="bg2">
            <a:alpha val="9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rtl="0">
            <a:lnSpc>
              <a:spcPct val="90000"/>
            </a:lnSpc>
            <a:spcBef>
              <a:spcPct val="0"/>
            </a:spcBef>
            <a:spcAft>
              <a:spcPct val="15000"/>
            </a:spcAft>
            <a:buChar char="••"/>
          </a:pPr>
          <a:r>
            <a:rPr lang="tr-TR" sz="2800" kern="1200" dirty="0" smtClean="0"/>
            <a:t>Kumar Bağımlılığı</a:t>
          </a:r>
          <a:endParaRPr lang="tr-TR" sz="2800" kern="1200" dirty="0"/>
        </a:p>
        <a:p>
          <a:pPr marL="285750" lvl="1" indent="-285750" algn="l" defTabSz="1244600" rtl="0">
            <a:lnSpc>
              <a:spcPct val="90000"/>
            </a:lnSpc>
            <a:spcBef>
              <a:spcPct val="0"/>
            </a:spcBef>
            <a:spcAft>
              <a:spcPct val="15000"/>
            </a:spcAft>
            <a:buChar char="••"/>
          </a:pPr>
          <a:r>
            <a:rPr lang="tr-TR" sz="2800" kern="1200" dirty="0" smtClean="0"/>
            <a:t>Alışveriş Bağımlılığı</a:t>
          </a:r>
          <a:endParaRPr lang="tr-TR" sz="2800" kern="1200" dirty="0"/>
        </a:p>
        <a:p>
          <a:pPr marL="285750" lvl="1" indent="-285750" algn="l" defTabSz="1244600" rtl="0">
            <a:lnSpc>
              <a:spcPct val="90000"/>
            </a:lnSpc>
            <a:spcBef>
              <a:spcPct val="0"/>
            </a:spcBef>
            <a:spcAft>
              <a:spcPct val="15000"/>
            </a:spcAft>
            <a:buChar char="••"/>
          </a:pPr>
          <a:r>
            <a:rPr lang="tr-TR" sz="2800" kern="1200" dirty="0" smtClean="0"/>
            <a:t>Seks Bağımlılığı</a:t>
          </a:r>
          <a:endParaRPr lang="tr-TR" sz="2800" kern="1200" dirty="0"/>
        </a:p>
        <a:p>
          <a:pPr marL="285750" lvl="1" indent="-285750" algn="l" defTabSz="1244600" rtl="0">
            <a:lnSpc>
              <a:spcPct val="90000"/>
            </a:lnSpc>
            <a:spcBef>
              <a:spcPct val="0"/>
            </a:spcBef>
            <a:spcAft>
              <a:spcPct val="15000"/>
            </a:spcAft>
            <a:buChar char="••"/>
          </a:pPr>
          <a:r>
            <a:rPr lang="tr-TR" sz="2800" kern="1200" dirty="0" smtClean="0"/>
            <a:t>Teknoloji Bağımlılığı</a:t>
          </a:r>
          <a:endParaRPr lang="tr-TR" sz="2800" kern="1200" dirty="0"/>
        </a:p>
      </dsp:txBody>
      <dsp:txXfrm>
        <a:off x="4906670" y="3537101"/>
        <a:ext cx="4300227" cy="2854800"/>
      </dsp:txXfrm>
    </dsp:sp>
    <dsp:sp modelId="{12DA6844-B8B6-4054-BFF2-46CE05B05554}">
      <dsp:nvSpPr>
        <dsp:cNvPr id="0" name=""/>
        <dsp:cNvSpPr/>
      </dsp:nvSpPr>
      <dsp:spPr>
        <a:xfrm>
          <a:off x="9808929" y="1817010"/>
          <a:ext cx="4300227" cy="1720091"/>
        </a:xfrm>
        <a:prstGeom prst="rect">
          <a:avLst/>
        </a:prstGeom>
        <a:solidFill>
          <a:schemeClr val="accent6">
            <a:lumMod val="20000"/>
            <a:lumOff val="8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rtl="0">
            <a:lnSpc>
              <a:spcPct val="90000"/>
            </a:lnSpc>
            <a:spcBef>
              <a:spcPct val="0"/>
            </a:spcBef>
            <a:spcAft>
              <a:spcPct val="35000"/>
            </a:spcAft>
          </a:pPr>
          <a:r>
            <a:rPr lang="tr-TR" sz="3600" b="1" kern="1200" dirty="0" smtClean="0">
              <a:solidFill>
                <a:schemeClr val="tx1"/>
              </a:solidFill>
            </a:rPr>
            <a:t>Teknoloji Bağımlılığı</a:t>
          </a:r>
          <a:endParaRPr lang="tr-TR" sz="3600" b="1" kern="1200" dirty="0">
            <a:solidFill>
              <a:schemeClr val="tx1"/>
            </a:solidFill>
          </a:endParaRPr>
        </a:p>
      </dsp:txBody>
      <dsp:txXfrm>
        <a:off x="9808929" y="1817010"/>
        <a:ext cx="4300227" cy="1720091"/>
      </dsp:txXfrm>
    </dsp:sp>
    <dsp:sp modelId="{64D6EEBF-9306-4D8B-B1AB-71FDB42E98E3}">
      <dsp:nvSpPr>
        <dsp:cNvPr id="0" name=""/>
        <dsp:cNvSpPr/>
      </dsp:nvSpPr>
      <dsp:spPr>
        <a:xfrm>
          <a:off x="9808929" y="3537101"/>
          <a:ext cx="4300227" cy="2854800"/>
        </a:xfrm>
        <a:prstGeom prst="rect">
          <a:avLst/>
        </a:prstGeom>
        <a:solidFill>
          <a:schemeClr val="bg2">
            <a:alpha val="9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rtl="0">
            <a:lnSpc>
              <a:spcPct val="90000"/>
            </a:lnSpc>
            <a:spcBef>
              <a:spcPct val="0"/>
            </a:spcBef>
            <a:spcAft>
              <a:spcPct val="15000"/>
            </a:spcAft>
            <a:buChar char="••"/>
          </a:pPr>
          <a:r>
            <a:rPr lang="tr-TR" sz="2800" kern="1200" dirty="0" smtClean="0"/>
            <a:t>İnternet Bağımlılığı</a:t>
          </a:r>
          <a:endParaRPr lang="tr-TR" sz="2800" kern="1200" dirty="0"/>
        </a:p>
        <a:p>
          <a:pPr marL="285750" lvl="1" indent="-285750" algn="l" defTabSz="1244600" rtl="0">
            <a:lnSpc>
              <a:spcPct val="90000"/>
            </a:lnSpc>
            <a:spcBef>
              <a:spcPct val="0"/>
            </a:spcBef>
            <a:spcAft>
              <a:spcPct val="15000"/>
            </a:spcAft>
            <a:buChar char="••"/>
          </a:pPr>
          <a:r>
            <a:rPr lang="tr-TR" sz="2800" kern="1200" dirty="0" smtClean="0"/>
            <a:t>Televizyon Bağımlılığı</a:t>
          </a:r>
          <a:endParaRPr lang="tr-TR" sz="2800" kern="1200" dirty="0"/>
        </a:p>
        <a:p>
          <a:pPr marL="285750" lvl="1" indent="-285750" algn="l" defTabSz="1244600" rtl="0">
            <a:lnSpc>
              <a:spcPct val="90000"/>
            </a:lnSpc>
            <a:spcBef>
              <a:spcPct val="0"/>
            </a:spcBef>
            <a:spcAft>
              <a:spcPct val="15000"/>
            </a:spcAft>
            <a:buChar char="••"/>
          </a:pPr>
          <a:r>
            <a:rPr lang="tr-TR" sz="2800" kern="1200" dirty="0" smtClean="0"/>
            <a:t>Akıllı Telefon Bağımlılığı</a:t>
          </a:r>
          <a:endParaRPr lang="tr-TR" sz="2800" kern="1200" dirty="0"/>
        </a:p>
        <a:p>
          <a:pPr marL="285750" lvl="1" indent="-285750" algn="l" defTabSz="1244600" rtl="0">
            <a:lnSpc>
              <a:spcPct val="90000"/>
            </a:lnSpc>
            <a:spcBef>
              <a:spcPct val="0"/>
            </a:spcBef>
            <a:spcAft>
              <a:spcPct val="15000"/>
            </a:spcAft>
            <a:buChar char="••"/>
          </a:pPr>
          <a:r>
            <a:rPr lang="tr-TR" sz="2800" kern="1200" dirty="0" smtClean="0"/>
            <a:t>Sosyal Medya Bağımlılığı</a:t>
          </a:r>
          <a:endParaRPr lang="tr-TR" sz="4500" kern="1200" dirty="0"/>
        </a:p>
      </dsp:txBody>
      <dsp:txXfrm>
        <a:off x="9808929" y="3537101"/>
        <a:ext cx="4300227" cy="28548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B50C74-D21C-44AF-B299-98958C0BEB74}">
      <dsp:nvSpPr>
        <dsp:cNvPr id="0" name=""/>
        <dsp:cNvSpPr/>
      </dsp:nvSpPr>
      <dsp:spPr>
        <a:xfrm rot="16200000">
          <a:off x="-810891" y="1018308"/>
          <a:ext cx="8459597" cy="6964507"/>
        </a:xfrm>
        <a:prstGeom prst="downArrow">
          <a:avLst>
            <a:gd name="adj1" fmla="val 50000"/>
            <a:gd name="adj2" fmla="val 35000"/>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tr-TR" sz="3200" kern="1200" dirty="0" smtClean="0"/>
            <a:t>DSM-5'te </a:t>
          </a:r>
          <a:r>
            <a:rPr lang="tr-TR" sz="3200" b="1" u="sng" kern="1200" dirty="0" smtClean="0"/>
            <a:t>davranışsal bağımlılıklar </a:t>
          </a:r>
          <a:r>
            <a:rPr lang="tr-TR" sz="3200" kern="1200" dirty="0" smtClean="0"/>
            <a:t>başlığı altında ele alınan </a:t>
          </a:r>
          <a:r>
            <a:rPr lang="tr-TR" sz="3200" b="1" u="sng" kern="1200" dirty="0" smtClean="0"/>
            <a:t>patolojik kumar bozukluğu</a:t>
          </a:r>
          <a:r>
            <a:rPr lang="tr-TR" sz="3200" b="1" u="none" kern="1200" dirty="0" smtClean="0"/>
            <a:t> </a:t>
          </a:r>
          <a:r>
            <a:rPr lang="tr-TR" sz="3200" kern="1200" dirty="0" smtClean="0"/>
            <a:t>ya da diğer adıyla </a:t>
          </a:r>
          <a:r>
            <a:rPr lang="tr-TR" sz="3200" b="1" u="sng" kern="1200" dirty="0" smtClean="0"/>
            <a:t>kumar bağımlılığı, psikiyatrik bozukluk sınıflandırmasına </a:t>
          </a:r>
          <a:r>
            <a:rPr lang="tr-TR" sz="3200" kern="1200" dirty="0" smtClean="0"/>
            <a:t>dahil edilmiştir.</a:t>
          </a:r>
          <a:endParaRPr lang="tr-TR" sz="3200" kern="1200" dirty="0"/>
        </a:p>
      </dsp:txBody>
      <dsp:txXfrm rot="5400000">
        <a:off x="-63345" y="2385662"/>
        <a:ext cx="5745718" cy="4229799"/>
      </dsp:txXfrm>
    </dsp:sp>
    <dsp:sp modelId="{5444330A-E2FA-4E7F-98C0-A0E434DD240D}">
      <dsp:nvSpPr>
        <dsp:cNvPr id="0" name=""/>
        <dsp:cNvSpPr/>
      </dsp:nvSpPr>
      <dsp:spPr>
        <a:xfrm rot="5400000">
          <a:off x="6464861" y="1018308"/>
          <a:ext cx="8459597" cy="6964507"/>
        </a:xfrm>
        <a:prstGeom prst="downArrow">
          <a:avLst>
            <a:gd name="adj1" fmla="val 50000"/>
            <a:gd name="adj2" fmla="val 35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tr-TR" sz="3200" kern="1200" dirty="0" smtClean="0"/>
            <a:t>İlk çalışmalarda </a:t>
          </a:r>
          <a:r>
            <a:rPr lang="tr-TR" sz="3200" b="1" u="none" kern="1200" dirty="0" smtClean="0"/>
            <a:t>"</a:t>
          </a:r>
          <a:r>
            <a:rPr lang="tr-TR" sz="3200" b="1" u="sng" kern="1200" dirty="0" smtClean="0"/>
            <a:t>dürtü kontrol bozuklukları</a:t>
          </a:r>
          <a:r>
            <a:rPr lang="tr-TR" sz="3200" b="1" u="none" kern="1200" dirty="0" smtClean="0"/>
            <a:t>" </a:t>
          </a:r>
          <a:r>
            <a:rPr lang="tr-TR" sz="3200" kern="1200" dirty="0" smtClean="0"/>
            <a:t>ile bu bağımlılıklar tanımlansa da birçok araştırmacı ve </a:t>
          </a:r>
          <a:r>
            <a:rPr lang="tr-TR" sz="3200" kern="1200" dirty="0" err="1" smtClean="0"/>
            <a:t>klinisyen</a:t>
          </a:r>
          <a:r>
            <a:rPr lang="tr-TR" sz="3200" kern="1200" dirty="0" smtClean="0"/>
            <a:t> </a:t>
          </a:r>
          <a:r>
            <a:rPr lang="tr-TR" sz="3200" b="1" u="none" kern="1200" dirty="0" smtClean="0"/>
            <a:t>“</a:t>
          </a:r>
          <a:r>
            <a:rPr lang="tr-TR" sz="3200" b="1" u="sng" kern="1200" dirty="0" smtClean="0"/>
            <a:t>davranışsal bağımlılıklar</a:t>
          </a:r>
          <a:r>
            <a:rPr lang="tr-TR" sz="3200" b="0" u="none" kern="1200" dirty="0" smtClean="0"/>
            <a:t>”,</a:t>
          </a:r>
          <a:r>
            <a:rPr lang="tr-TR" sz="3200" kern="1200" dirty="0" smtClean="0"/>
            <a:t> </a:t>
          </a:r>
          <a:r>
            <a:rPr lang="tr-TR" sz="3200" b="1" u="none" kern="1200" dirty="0" smtClean="0"/>
            <a:t>“</a:t>
          </a:r>
          <a:r>
            <a:rPr lang="tr-TR" sz="3200" b="1" u="sng" kern="1200" dirty="0" smtClean="0"/>
            <a:t>süreç bağımlılıkları</a:t>
          </a:r>
          <a:r>
            <a:rPr lang="tr-TR" sz="3200" b="1" u="none" kern="1200" dirty="0" smtClean="0"/>
            <a:t>”</a:t>
          </a:r>
          <a:r>
            <a:rPr lang="tr-TR" sz="3200" kern="1200" dirty="0" smtClean="0"/>
            <a:t> veya </a:t>
          </a:r>
          <a:r>
            <a:rPr lang="tr-TR" sz="3200" b="1" u="none" kern="1200" dirty="0" smtClean="0"/>
            <a:t>“</a:t>
          </a:r>
          <a:r>
            <a:rPr lang="tr-TR" sz="3200" b="1" u="sng" kern="1200" dirty="0" err="1" smtClean="0"/>
            <a:t>dürtüsel-kompulsif</a:t>
          </a:r>
          <a:r>
            <a:rPr lang="tr-TR" sz="3200" b="1" u="sng" kern="1200" dirty="0" smtClean="0"/>
            <a:t> davranışlar</a:t>
          </a:r>
          <a:r>
            <a:rPr lang="tr-TR" sz="3200" b="1" u="none" kern="1200" dirty="0" smtClean="0"/>
            <a:t>” </a:t>
          </a:r>
          <a:r>
            <a:rPr lang="tr-TR" sz="3200" kern="1200" dirty="0" smtClean="0"/>
            <a:t>terimlerini kullanmanın daha uygun olacağı kanısına varmıştır. </a:t>
          </a:r>
          <a:endParaRPr lang="tr-TR" sz="3200" kern="1200" dirty="0"/>
        </a:p>
      </dsp:txBody>
      <dsp:txXfrm rot="-5400000">
        <a:off x="8431196" y="2385662"/>
        <a:ext cx="5745718" cy="42297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9674E-5026-48D9-9F63-EEBDA33A6AB3}">
      <dsp:nvSpPr>
        <dsp:cNvPr id="0" name=""/>
        <dsp:cNvSpPr/>
      </dsp:nvSpPr>
      <dsp:spPr>
        <a:xfrm>
          <a:off x="3238" y="0"/>
          <a:ext cx="3064840" cy="8640960"/>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tr-TR" sz="3200" kern="1200" dirty="0" smtClean="0"/>
            <a:t>Gençlerde sırasıyla en çok görülen bağımlılık durumlarına bakıldığında ise </a:t>
          </a:r>
          <a:r>
            <a:rPr lang="tr-TR" sz="3200" b="1" u="sng" kern="1200" dirty="0" smtClean="0"/>
            <a:t>maddesel bağımlılık türlerini </a:t>
          </a:r>
          <a:r>
            <a:rPr lang="tr-TR" sz="3200" kern="1200" dirty="0" smtClean="0"/>
            <a:t>oluşturan; </a:t>
          </a:r>
          <a:r>
            <a:rPr lang="tr-TR" sz="3200" b="1" u="sng" kern="1200" dirty="0" smtClean="0">
              <a:solidFill>
                <a:srgbClr val="FF0000"/>
              </a:solidFill>
            </a:rPr>
            <a:t>sigara, alkol, uyuşturucu maddeler ve sanal kumar bağımlılığının </a:t>
          </a:r>
          <a:r>
            <a:rPr lang="tr-TR" sz="3200" kern="1200" dirty="0" smtClean="0"/>
            <a:t>yaygın olduğu görülmektedir.</a:t>
          </a:r>
          <a:endParaRPr lang="tr-TR" sz="3200" kern="1200" dirty="0"/>
        </a:p>
      </dsp:txBody>
      <dsp:txXfrm>
        <a:off x="93004" y="89766"/>
        <a:ext cx="2885308" cy="8461428"/>
      </dsp:txXfrm>
    </dsp:sp>
    <dsp:sp modelId="{11C32B33-8D6A-4F08-BA6E-A1E98EA8D2C9}">
      <dsp:nvSpPr>
        <dsp:cNvPr id="0" name=""/>
        <dsp:cNvSpPr/>
      </dsp:nvSpPr>
      <dsp:spPr>
        <a:xfrm>
          <a:off x="3582971" y="0"/>
          <a:ext cx="3079857" cy="8640960"/>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tr-TR" sz="3200" kern="1200" dirty="0" smtClean="0"/>
            <a:t>Gençlerde </a:t>
          </a:r>
          <a:r>
            <a:rPr lang="tr-TR" sz="3200" b="1" u="sng" kern="1200" dirty="0" smtClean="0"/>
            <a:t>madde ve alkol bağımlılığının </a:t>
          </a:r>
          <a:r>
            <a:rPr lang="tr-TR" sz="3200" kern="1200" dirty="0" smtClean="0"/>
            <a:t>yanı sıra </a:t>
          </a:r>
          <a:r>
            <a:rPr lang="tr-TR" sz="3200" b="1" u="sng" kern="1200" dirty="0" smtClean="0"/>
            <a:t>davranışsal bağımlılıklar </a:t>
          </a:r>
          <a:r>
            <a:rPr lang="tr-TR" sz="3200" kern="1200" dirty="0" smtClean="0"/>
            <a:t>günümüz </a:t>
          </a:r>
          <a:r>
            <a:rPr lang="tr-TR" sz="3200" b="1" u="sng" kern="1200" dirty="0" smtClean="0"/>
            <a:t>dünyasının önemli sorunlarından birini </a:t>
          </a:r>
          <a:r>
            <a:rPr lang="tr-TR" sz="3200" kern="1200" dirty="0" smtClean="0"/>
            <a:t>oluşturmaktadır.</a:t>
          </a:r>
          <a:endParaRPr lang="tr-TR" sz="3200" kern="1200" dirty="0"/>
        </a:p>
      </dsp:txBody>
      <dsp:txXfrm>
        <a:off x="3673177" y="90206"/>
        <a:ext cx="2899445" cy="8460548"/>
      </dsp:txXfrm>
    </dsp:sp>
    <dsp:sp modelId="{8C557497-1C69-4220-B938-9B5CC9C54441}">
      <dsp:nvSpPr>
        <dsp:cNvPr id="0" name=""/>
        <dsp:cNvSpPr/>
      </dsp:nvSpPr>
      <dsp:spPr>
        <a:xfrm>
          <a:off x="7177722" y="0"/>
          <a:ext cx="3064840" cy="8640960"/>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tr-TR" sz="3200" kern="1200" dirty="0" smtClean="0"/>
            <a:t>Davranışsal bağımlılıklar; </a:t>
          </a:r>
          <a:r>
            <a:rPr lang="tr-TR" sz="3200" b="1" u="sng" kern="1200" dirty="0" smtClean="0"/>
            <a:t>internet, oyun, kumar, alışveriş ve seks bağımlılığı</a:t>
          </a:r>
          <a:r>
            <a:rPr lang="tr-TR" sz="3200" b="1" u="none" kern="1200" dirty="0" smtClean="0"/>
            <a:t> </a:t>
          </a:r>
          <a:r>
            <a:rPr lang="tr-TR" sz="3200" kern="1200" dirty="0" smtClean="0"/>
            <a:t>gibi geniş bir yelpaze içerisinde yer almaktadır.</a:t>
          </a:r>
          <a:endParaRPr lang="tr-TR" sz="3200" kern="1200" dirty="0"/>
        </a:p>
      </dsp:txBody>
      <dsp:txXfrm>
        <a:off x="7267488" y="89766"/>
        <a:ext cx="2885308" cy="8461428"/>
      </dsp:txXfrm>
    </dsp:sp>
    <dsp:sp modelId="{DCA30FEF-C234-47CF-86E2-540C0636B77A}">
      <dsp:nvSpPr>
        <dsp:cNvPr id="0" name=""/>
        <dsp:cNvSpPr/>
      </dsp:nvSpPr>
      <dsp:spPr>
        <a:xfrm>
          <a:off x="10757456" y="0"/>
          <a:ext cx="3064840" cy="8640960"/>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tr-TR" sz="3200" kern="1200" dirty="0" smtClean="0"/>
            <a:t>Gençlerde yaygın olarak ele alınan </a:t>
          </a:r>
          <a:r>
            <a:rPr lang="tr-TR" sz="3200" b="1" u="sng" kern="1200" dirty="0" smtClean="0"/>
            <a:t>davranışsal bağımlılıklar </a:t>
          </a:r>
          <a:r>
            <a:rPr lang="tr-TR" sz="3200" kern="1200" dirty="0" smtClean="0"/>
            <a:t>arasında </a:t>
          </a:r>
          <a:r>
            <a:rPr lang="tr-TR" sz="3200" b="1" u="sng" kern="1200" dirty="0" smtClean="0">
              <a:solidFill>
                <a:schemeClr val="accent2"/>
              </a:solidFill>
            </a:rPr>
            <a:t>teknoloji bağımlılığı</a:t>
          </a:r>
          <a:r>
            <a:rPr lang="tr-TR" sz="3200" b="1" u="none" kern="1200" dirty="0" smtClean="0">
              <a:solidFill>
                <a:schemeClr val="accent2"/>
              </a:solidFill>
            </a:rPr>
            <a:t> </a:t>
          </a:r>
          <a:r>
            <a:rPr lang="tr-TR" sz="3200" kern="1200" dirty="0" smtClean="0"/>
            <a:t>yer almaktadır.</a:t>
          </a:r>
          <a:endParaRPr lang="tr-TR" sz="3200" kern="1200" dirty="0"/>
        </a:p>
      </dsp:txBody>
      <dsp:txXfrm>
        <a:off x="10847222" y="89766"/>
        <a:ext cx="2885308" cy="84614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3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4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5206F6-D61A-44AC-80D3-424320CD1FC6}" type="datetimeFigureOut">
              <a:rPr lang="tr-TR" smtClean="0"/>
              <a:t>28.10.2025</a:t>
            </a:fld>
            <a:endParaRPr lang="tr-TR"/>
          </a:p>
        </p:txBody>
      </p:sp>
      <p:sp>
        <p:nvSpPr>
          <p:cNvPr id="4" name="Slayt Görüntüsü Yer Tutucusu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B3428E-CF77-4B10-B20D-1F32212102CB}" type="slidenum">
              <a:rPr lang="tr-TR" smtClean="0"/>
              <a:t>‹#›</a:t>
            </a:fld>
            <a:endParaRPr lang="tr-TR"/>
          </a:p>
        </p:txBody>
      </p:sp>
    </p:spTree>
    <p:extLst>
      <p:ext uri="{BB962C8B-B14F-4D97-AF65-F5344CB8AC3E}">
        <p14:creationId xmlns:p14="http://schemas.microsoft.com/office/powerpoint/2010/main" val="2459392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BB3428E-CF77-4B10-B20D-1F32212102CB}" type="slidenum">
              <a:rPr lang="tr-TR" smtClean="0"/>
              <a:t>44</a:t>
            </a:fld>
            <a:endParaRPr lang="tr-TR"/>
          </a:p>
        </p:txBody>
      </p:sp>
    </p:spTree>
    <p:extLst>
      <p:ext uri="{BB962C8B-B14F-4D97-AF65-F5344CB8AC3E}">
        <p14:creationId xmlns:p14="http://schemas.microsoft.com/office/powerpoint/2010/main" val="1841574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BB3428E-CF77-4B10-B20D-1F32212102CB}" type="slidenum">
              <a:rPr lang="tr-TR" smtClean="0"/>
              <a:t>47</a:t>
            </a:fld>
            <a:endParaRPr lang="tr-TR"/>
          </a:p>
        </p:txBody>
      </p:sp>
    </p:spTree>
    <p:extLst>
      <p:ext uri="{BB962C8B-B14F-4D97-AF65-F5344CB8AC3E}">
        <p14:creationId xmlns:p14="http://schemas.microsoft.com/office/powerpoint/2010/main" val="3574687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BB3428E-CF77-4B10-B20D-1F32212102CB}" type="slidenum">
              <a:rPr lang="tr-TR" smtClean="0"/>
              <a:t>54</a:t>
            </a:fld>
            <a:endParaRPr lang="tr-TR"/>
          </a:p>
        </p:txBody>
      </p:sp>
    </p:spTree>
    <p:extLst>
      <p:ext uri="{BB962C8B-B14F-4D97-AF65-F5344CB8AC3E}">
        <p14:creationId xmlns:p14="http://schemas.microsoft.com/office/powerpoint/2010/main" val="1904844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BB3428E-CF77-4B10-B20D-1F32212102CB}" type="slidenum">
              <a:rPr lang="tr-TR" smtClean="0"/>
              <a:t>65</a:t>
            </a:fld>
            <a:endParaRPr lang="tr-TR"/>
          </a:p>
        </p:txBody>
      </p:sp>
    </p:spTree>
    <p:extLst>
      <p:ext uri="{BB962C8B-B14F-4D97-AF65-F5344CB8AC3E}">
        <p14:creationId xmlns:p14="http://schemas.microsoft.com/office/powerpoint/2010/main" val="2525695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586D5A-D47F-4C19-9E8B-22DE8F8E7FA7}" type="slidenum">
              <a:rPr lang="en-US" smtClean="0"/>
              <a:pPr/>
              <a:t>85</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27982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1080135" y="2796183"/>
            <a:ext cx="12241531" cy="1929408"/>
          </a:xfrm>
        </p:spPr>
        <p:txBody>
          <a:bodyPr/>
          <a:lstStyle/>
          <a:p>
            <a:r>
              <a:rPr lang="tr-TR"/>
              <a:t>Asıl başlık stili için tıklatın</a:t>
            </a:r>
          </a:p>
        </p:txBody>
      </p:sp>
      <p:sp>
        <p:nvSpPr>
          <p:cNvPr id="3" name="2 Alt Başlık"/>
          <p:cNvSpPr>
            <a:spLocks noGrp="1"/>
          </p:cNvSpPr>
          <p:nvPr>
            <p:ph type="subTitle" idx="1"/>
          </p:nvPr>
        </p:nvSpPr>
        <p:spPr>
          <a:xfrm>
            <a:off x="2160271" y="5100637"/>
            <a:ext cx="10081260" cy="2300288"/>
          </a:xfrm>
        </p:spPr>
        <p:txBody>
          <a:bodyPr/>
          <a:lstStyle>
            <a:lvl1pPr marL="0" indent="0" algn="ctr">
              <a:buNone/>
              <a:defRPr>
                <a:solidFill>
                  <a:schemeClr val="tx1">
                    <a:tint val="75000"/>
                  </a:schemeClr>
                </a:solidFill>
              </a:defRPr>
            </a:lvl1pPr>
            <a:lvl2pPr marL="565785" indent="0" algn="ctr">
              <a:buNone/>
              <a:defRPr>
                <a:solidFill>
                  <a:schemeClr val="tx1">
                    <a:tint val="75000"/>
                  </a:schemeClr>
                </a:solidFill>
              </a:defRPr>
            </a:lvl2pPr>
            <a:lvl3pPr marL="1131570" indent="0" algn="ctr">
              <a:buNone/>
              <a:defRPr>
                <a:solidFill>
                  <a:schemeClr val="tx1">
                    <a:tint val="75000"/>
                  </a:schemeClr>
                </a:solidFill>
              </a:defRPr>
            </a:lvl3pPr>
            <a:lvl4pPr marL="1697355" indent="0" algn="ctr">
              <a:buNone/>
              <a:defRPr>
                <a:solidFill>
                  <a:schemeClr val="tx1">
                    <a:tint val="75000"/>
                  </a:schemeClr>
                </a:solidFill>
              </a:defRPr>
            </a:lvl4pPr>
            <a:lvl5pPr marL="2263140" indent="0" algn="ctr">
              <a:buNone/>
              <a:defRPr>
                <a:solidFill>
                  <a:schemeClr val="tx1">
                    <a:tint val="75000"/>
                  </a:schemeClr>
                </a:solidFill>
              </a:defRPr>
            </a:lvl5pPr>
            <a:lvl6pPr marL="2828925" indent="0" algn="ctr">
              <a:buNone/>
              <a:defRPr>
                <a:solidFill>
                  <a:schemeClr val="tx1">
                    <a:tint val="75000"/>
                  </a:schemeClr>
                </a:solidFill>
              </a:defRPr>
            </a:lvl6pPr>
            <a:lvl7pPr marL="3394710" indent="0" algn="ctr">
              <a:buNone/>
              <a:defRPr>
                <a:solidFill>
                  <a:schemeClr val="tx1">
                    <a:tint val="75000"/>
                  </a:schemeClr>
                </a:solidFill>
              </a:defRPr>
            </a:lvl7pPr>
            <a:lvl8pPr marL="3960495" indent="0" algn="ctr">
              <a:buNone/>
              <a:defRPr>
                <a:solidFill>
                  <a:schemeClr val="tx1">
                    <a:tint val="75000"/>
                  </a:schemeClr>
                </a:solidFill>
              </a:defRPr>
            </a:lvl8pPr>
            <a:lvl9pPr marL="452628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EAED47FD-65CC-4240-9D7D-5C2414ED8ABC}" type="datetime1">
              <a:rPr lang="tr-TR" smtClean="0"/>
              <a:t>28.10.2025</a:t>
            </a:fld>
            <a:endParaRPr lang="tr-TR"/>
          </a:p>
        </p:txBody>
      </p:sp>
      <p:sp>
        <p:nvSpPr>
          <p:cNvPr id="5" name="4 Altbilgi Yer Tutucusu"/>
          <p:cNvSpPr>
            <a:spLocks noGrp="1"/>
          </p:cNvSpPr>
          <p:nvPr>
            <p:ph type="ftr" sz="quarter" idx="11"/>
          </p:nvPr>
        </p:nvSpPr>
        <p:spPr/>
        <p:txBody>
          <a:bodyPr/>
          <a:lstStyle/>
          <a:p>
            <a:r>
              <a:rPr lang="tr-TR" smtClean="0"/>
              <a:t>VI. Uluslararası X. Ulusal Psikiyatri Hemşireliği Kongresi, 20-23 Ekim 2021</a:t>
            </a:r>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16AF3174-953F-45DA-A255-92FE29EF228E}" type="datetime1">
              <a:rPr lang="tr-TR" smtClean="0"/>
              <a:t>28.10.2025</a:t>
            </a:fld>
            <a:endParaRPr lang="tr-TR"/>
          </a:p>
        </p:txBody>
      </p:sp>
      <p:sp>
        <p:nvSpPr>
          <p:cNvPr id="5" name="4 Altbilgi Yer Tutucusu"/>
          <p:cNvSpPr>
            <a:spLocks noGrp="1"/>
          </p:cNvSpPr>
          <p:nvPr>
            <p:ph type="ftr" sz="quarter" idx="11"/>
          </p:nvPr>
        </p:nvSpPr>
        <p:spPr/>
        <p:txBody>
          <a:bodyPr/>
          <a:lstStyle/>
          <a:p>
            <a:r>
              <a:rPr lang="tr-TR" smtClean="0"/>
              <a:t>VI. Uluslararası X. Ulusal Psikiyatri Hemşireliği Kongresi, 20-23 Ekim 2021</a:t>
            </a:r>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10441306" y="360464"/>
            <a:ext cx="3240405" cy="7680127"/>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720090" y="360464"/>
            <a:ext cx="9481185" cy="768012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479A5E99-D409-43C1-901D-291FE586650A}" type="datetime1">
              <a:rPr lang="tr-TR" smtClean="0"/>
              <a:t>28.10.2025</a:t>
            </a:fld>
            <a:endParaRPr lang="tr-TR"/>
          </a:p>
        </p:txBody>
      </p:sp>
      <p:sp>
        <p:nvSpPr>
          <p:cNvPr id="5" name="4 Altbilgi Yer Tutucusu"/>
          <p:cNvSpPr>
            <a:spLocks noGrp="1"/>
          </p:cNvSpPr>
          <p:nvPr>
            <p:ph type="ftr" sz="quarter" idx="11"/>
          </p:nvPr>
        </p:nvSpPr>
        <p:spPr/>
        <p:txBody>
          <a:bodyPr/>
          <a:lstStyle/>
          <a:p>
            <a:r>
              <a:rPr lang="tr-TR" smtClean="0"/>
              <a:t>VI. Uluslararası X. Ulusal Psikiyatri Hemşireliği Kongresi, 20-23 Ekim 2021</a:t>
            </a:r>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569E2B3D-F847-4C7D-829C-28FC52B5C07B}" type="datetime1">
              <a:rPr lang="tr-TR" smtClean="0"/>
              <a:t>28.10.2025</a:t>
            </a:fld>
            <a:endParaRPr lang="tr-TR"/>
          </a:p>
        </p:txBody>
      </p:sp>
      <p:sp>
        <p:nvSpPr>
          <p:cNvPr id="5" name="4 Altbilgi Yer Tutucusu"/>
          <p:cNvSpPr>
            <a:spLocks noGrp="1"/>
          </p:cNvSpPr>
          <p:nvPr>
            <p:ph type="ftr" sz="quarter" idx="11"/>
          </p:nvPr>
        </p:nvSpPr>
        <p:spPr/>
        <p:txBody>
          <a:bodyPr/>
          <a:lstStyle/>
          <a:p>
            <a:r>
              <a:rPr lang="tr-TR" smtClean="0"/>
              <a:t>VI. Uluslararası X. Ulusal Psikiyatri Hemşireliği Kongresi, 20-23 Ekim 2021</a:t>
            </a:r>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1137643" y="5784058"/>
            <a:ext cx="12241531" cy="1787723"/>
          </a:xfrm>
        </p:spPr>
        <p:txBody>
          <a:bodyPr anchor="t"/>
          <a:lstStyle>
            <a:lvl1pPr algn="l">
              <a:defRPr sz="5000" b="1" cap="all"/>
            </a:lvl1pPr>
          </a:lstStyle>
          <a:p>
            <a:r>
              <a:rPr lang="tr-TR"/>
              <a:t>Asıl başlık stili için tıklatın</a:t>
            </a:r>
          </a:p>
        </p:txBody>
      </p:sp>
      <p:sp>
        <p:nvSpPr>
          <p:cNvPr id="3" name="2 Metin Yer Tutucusu"/>
          <p:cNvSpPr>
            <a:spLocks noGrp="1"/>
          </p:cNvSpPr>
          <p:nvPr>
            <p:ph type="body" idx="1"/>
          </p:nvPr>
        </p:nvSpPr>
        <p:spPr>
          <a:xfrm>
            <a:off x="1137643" y="3815063"/>
            <a:ext cx="12241531" cy="1968995"/>
          </a:xfrm>
        </p:spPr>
        <p:txBody>
          <a:bodyPr anchor="b"/>
          <a:lstStyle>
            <a:lvl1pPr marL="0" indent="0">
              <a:buNone/>
              <a:defRPr sz="2500">
                <a:solidFill>
                  <a:schemeClr val="tx1">
                    <a:tint val="75000"/>
                  </a:schemeClr>
                </a:solidFill>
              </a:defRPr>
            </a:lvl1pPr>
            <a:lvl2pPr marL="565785" indent="0">
              <a:buNone/>
              <a:defRPr sz="2200">
                <a:solidFill>
                  <a:schemeClr val="tx1">
                    <a:tint val="75000"/>
                  </a:schemeClr>
                </a:solidFill>
              </a:defRPr>
            </a:lvl2pPr>
            <a:lvl3pPr marL="1131570" indent="0">
              <a:buNone/>
              <a:defRPr sz="2000">
                <a:solidFill>
                  <a:schemeClr val="tx1">
                    <a:tint val="75000"/>
                  </a:schemeClr>
                </a:solidFill>
              </a:defRPr>
            </a:lvl3pPr>
            <a:lvl4pPr marL="1697355" indent="0">
              <a:buNone/>
              <a:defRPr sz="1700">
                <a:solidFill>
                  <a:schemeClr val="tx1">
                    <a:tint val="75000"/>
                  </a:schemeClr>
                </a:solidFill>
              </a:defRPr>
            </a:lvl4pPr>
            <a:lvl5pPr marL="2263140" indent="0">
              <a:buNone/>
              <a:defRPr sz="1700">
                <a:solidFill>
                  <a:schemeClr val="tx1">
                    <a:tint val="75000"/>
                  </a:schemeClr>
                </a:solidFill>
              </a:defRPr>
            </a:lvl5pPr>
            <a:lvl6pPr marL="2828925" indent="0">
              <a:buNone/>
              <a:defRPr sz="1700">
                <a:solidFill>
                  <a:schemeClr val="tx1">
                    <a:tint val="75000"/>
                  </a:schemeClr>
                </a:solidFill>
              </a:defRPr>
            </a:lvl6pPr>
            <a:lvl7pPr marL="3394710" indent="0">
              <a:buNone/>
              <a:defRPr sz="1700">
                <a:solidFill>
                  <a:schemeClr val="tx1">
                    <a:tint val="75000"/>
                  </a:schemeClr>
                </a:solidFill>
              </a:defRPr>
            </a:lvl7pPr>
            <a:lvl8pPr marL="3960495" indent="0">
              <a:buNone/>
              <a:defRPr sz="1700">
                <a:solidFill>
                  <a:schemeClr val="tx1">
                    <a:tint val="75000"/>
                  </a:schemeClr>
                </a:solidFill>
              </a:defRPr>
            </a:lvl8pPr>
            <a:lvl9pPr marL="4526280" indent="0">
              <a:buNone/>
              <a:defRPr sz="17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B6A29A07-0695-4013-A7C2-191456C57359}" type="datetime1">
              <a:rPr lang="tr-TR" smtClean="0"/>
              <a:t>28.10.2025</a:t>
            </a:fld>
            <a:endParaRPr lang="tr-TR"/>
          </a:p>
        </p:txBody>
      </p:sp>
      <p:sp>
        <p:nvSpPr>
          <p:cNvPr id="5" name="4 Altbilgi Yer Tutucusu"/>
          <p:cNvSpPr>
            <a:spLocks noGrp="1"/>
          </p:cNvSpPr>
          <p:nvPr>
            <p:ph type="ftr" sz="quarter" idx="11"/>
          </p:nvPr>
        </p:nvSpPr>
        <p:spPr/>
        <p:txBody>
          <a:bodyPr/>
          <a:lstStyle/>
          <a:p>
            <a:r>
              <a:rPr lang="tr-TR" smtClean="0"/>
              <a:t>VI. Uluslararası X. Ulusal Psikiyatri Hemşireliği Kongresi, 20-23 Ekim 2021</a:t>
            </a:r>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720091" y="2100263"/>
            <a:ext cx="6360795" cy="5940326"/>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7320915" y="2100263"/>
            <a:ext cx="6360795" cy="5940326"/>
          </a:xfrm>
        </p:spPr>
        <p:txBody>
          <a:bodyPr/>
          <a:lstStyle>
            <a:lvl1pPr>
              <a:defRPr sz="35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8E05246E-C1C0-4DF3-9CCC-77E2DBCE4A8E}" type="datetime1">
              <a:rPr lang="tr-TR" smtClean="0"/>
              <a:t>28.10.2025</a:t>
            </a:fld>
            <a:endParaRPr lang="tr-TR"/>
          </a:p>
        </p:txBody>
      </p:sp>
      <p:sp>
        <p:nvSpPr>
          <p:cNvPr id="6" name="5 Altbilgi Yer Tutucusu"/>
          <p:cNvSpPr>
            <a:spLocks noGrp="1"/>
          </p:cNvSpPr>
          <p:nvPr>
            <p:ph type="ftr" sz="quarter" idx="11"/>
          </p:nvPr>
        </p:nvSpPr>
        <p:spPr/>
        <p:txBody>
          <a:bodyPr/>
          <a:lstStyle/>
          <a:p>
            <a:r>
              <a:rPr lang="tr-TR" smtClean="0"/>
              <a:t>VI. Uluslararası X. Ulusal Psikiyatri Hemşireliği Kongresi, 20-23 Ekim 2021</a:t>
            </a:r>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720091" y="2014836"/>
            <a:ext cx="6363296" cy="839688"/>
          </a:xfrm>
        </p:spPr>
        <p:txBody>
          <a:bodyPr anchor="b"/>
          <a:lstStyle>
            <a:lvl1pPr marL="0" indent="0">
              <a:buNone/>
              <a:defRPr sz="3000" b="1"/>
            </a:lvl1pPr>
            <a:lvl2pPr marL="565785" indent="0">
              <a:buNone/>
              <a:defRPr sz="2500" b="1"/>
            </a:lvl2pPr>
            <a:lvl3pPr marL="1131570" indent="0">
              <a:buNone/>
              <a:defRPr sz="2200" b="1"/>
            </a:lvl3pPr>
            <a:lvl4pPr marL="1697355" indent="0">
              <a:buNone/>
              <a:defRPr sz="2000" b="1"/>
            </a:lvl4pPr>
            <a:lvl5pPr marL="2263140" indent="0">
              <a:buNone/>
              <a:defRPr sz="2000" b="1"/>
            </a:lvl5pPr>
            <a:lvl6pPr marL="2828925" indent="0">
              <a:buNone/>
              <a:defRPr sz="2000" b="1"/>
            </a:lvl6pPr>
            <a:lvl7pPr marL="3394710" indent="0">
              <a:buNone/>
              <a:defRPr sz="2000" b="1"/>
            </a:lvl7pPr>
            <a:lvl8pPr marL="3960495" indent="0">
              <a:buNone/>
              <a:defRPr sz="2000" b="1"/>
            </a:lvl8pPr>
            <a:lvl9pPr marL="4526280" indent="0">
              <a:buNone/>
              <a:defRPr sz="2000" b="1"/>
            </a:lvl9pPr>
          </a:lstStyle>
          <a:p>
            <a:pPr lvl="0"/>
            <a:r>
              <a:rPr lang="tr-TR"/>
              <a:t>Asıl metin stillerini düzenlemek için tıklatın</a:t>
            </a:r>
          </a:p>
        </p:txBody>
      </p:sp>
      <p:sp>
        <p:nvSpPr>
          <p:cNvPr id="4" name="3 İçerik Yer Tutucusu"/>
          <p:cNvSpPr>
            <a:spLocks noGrp="1"/>
          </p:cNvSpPr>
          <p:nvPr>
            <p:ph sz="half" idx="2"/>
          </p:nvPr>
        </p:nvSpPr>
        <p:spPr>
          <a:xfrm>
            <a:off x="720091" y="2854523"/>
            <a:ext cx="6363296" cy="5186066"/>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7315915" y="2014836"/>
            <a:ext cx="6365796" cy="839688"/>
          </a:xfrm>
        </p:spPr>
        <p:txBody>
          <a:bodyPr anchor="b"/>
          <a:lstStyle>
            <a:lvl1pPr marL="0" indent="0">
              <a:buNone/>
              <a:defRPr sz="3000" b="1"/>
            </a:lvl1pPr>
            <a:lvl2pPr marL="565785" indent="0">
              <a:buNone/>
              <a:defRPr sz="2500" b="1"/>
            </a:lvl2pPr>
            <a:lvl3pPr marL="1131570" indent="0">
              <a:buNone/>
              <a:defRPr sz="2200" b="1"/>
            </a:lvl3pPr>
            <a:lvl4pPr marL="1697355" indent="0">
              <a:buNone/>
              <a:defRPr sz="2000" b="1"/>
            </a:lvl4pPr>
            <a:lvl5pPr marL="2263140" indent="0">
              <a:buNone/>
              <a:defRPr sz="2000" b="1"/>
            </a:lvl5pPr>
            <a:lvl6pPr marL="2828925" indent="0">
              <a:buNone/>
              <a:defRPr sz="2000" b="1"/>
            </a:lvl6pPr>
            <a:lvl7pPr marL="3394710" indent="0">
              <a:buNone/>
              <a:defRPr sz="2000" b="1"/>
            </a:lvl7pPr>
            <a:lvl8pPr marL="3960495" indent="0">
              <a:buNone/>
              <a:defRPr sz="2000" b="1"/>
            </a:lvl8pPr>
            <a:lvl9pPr marL="4526280" indent="0">
              <a:buNone/>
              <a:defRPr sz="2000" b="1"/>
            </a:lvl9pPr>
          </a:lstStyle>
          <a:p>
            <a:pPr lvl="0"/>
            <a:r>
              <a:rPr lang="tr-TR"/>
              <a:t>Asıl metin stillerini düzenlemek için tıklatın</a:t>
            </a:r>
          </a:p>
        </p:txBody>
      </p:sp>
      <p:sp>
        <p:nvSpPr>
          <p:cNvPr id="6" name="5 İçerik Yer Tutucusu"/>
          <p:cNvSpPr>
            <a:spLocks noGrp="1"/>
          </p:cNvSpPr>
          <p:nvPr>
            <p:ph sz="quarter" idx="4"/>
          </p:nvPr>
        </p:nvSpPr>
        <p:spPr>
          <a:xfrm>
            <a:off x="7315915" y="2854523"/>
            <a:ext cx="6365796" cy="5186066"/>
          </a:xfrm>
        </p:spPr>
        <p:txBody>
          <a:bodyPr/>
          <a:lstStyle>
            <a:lvl1pPr>
              <a:defRPr sz="30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4B3FFFA7-4080-4243-98BC-E96FFC8A53F8}" type="datetime1">
              <a:rPr lang="tr-TR" smtClean="0"/>
              <a:t>28.10.2025</a:t>
            </a:fld>
            <a:endParaRPr lang="tr-TR"/>
          </a:p>
        </p:txBody>
      </p:sp>
      <p:sp>
        <p:nvSpPr>
          <p:cNvPr id="8" name="7 Altbilgi Yer Tutucusu"/>
          <p:cNvSpPr>
            <a:spLocks noGrp="1"/>
          </p:cNvSpPr>
          <p:nvPr>
            <p:ph type="ftr" sz="quarter" idx="11"/>
          </p:nvPr>
        </p:nvSpPr>
        <p:spPr/>
        <p:txBody>
          <a:bodyPr/>
          <a:lstStyle/>
          <a:p>
            <a:r>
              <a:rPr lang="tr-TR" smtClean="0"/>
              <a:t>VI. Uluslararası X. Ulusal Psikiyatri Hemşireliği Kongresi, 20-23 Ekim 2021</a:t>
            </a:r>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35EE1960-E2DB-4F21-95DC-137E929BC904}" type="datetime1">
              <a:rPr lang="tr-TR" smtClean="0"/>
              <a:t>28.10.2025</a:t>
            </a:fld>
            <a:endParaRPr lang="tr-TR"/>
          </a:p>
        </p:txBody>
      </p:sp>
      <p:sp>
        <p:nvSpPr>
          <p:cNvPr id="4" name="3 Altbilgi Yer Tutucusu"/>
          <p:cNvSpPr>
            <a:spLocks noGrp="1"/>
          </p:cNvSpPr>
          <p:nvPr>
            <p:ph type="ftr" sz="quarter" idx="11"/>
          </p:nvPr>
        </p:nvSpPr>
        <p:spPr/>
        <p:txBody>
          <a:bodyPr/>
          <a:lstStyle/>
          <a:p>
            <a:r>
              <a:rPr lang="tr-TR" smtClean="0"/>
              <a:t>VI. Uluslararası X. Ulusal Psikiyatri Hemşireliği Kongresi, 20-23 Ekim 2021</a:t>
            </a:r>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72B1915E-2AAD-4D39-817A-8CA8AD463CAA}" type="datetime1">
              <a:rPr lang="tr-TR" smtClean="0"/>
              <a:t>28.10.2025</a:t>
            </a:fld>
            <a:endParaRPr lang="tr-TR"/>
          </a:p>
        </p:txBody>
      </p:sp>
      <p:sp>
        <p:nvSpPr>
          <p:cNvPr id="3" name="2 Altbilgi Yer Tutucusu"/>
          <p:cNvSpPr>
            <a:spLocks noGrp="1"/>
          </p:cNvSpPr>
          <p:nvPr>
            <p:ph type="ftr" sz="quarter" idx="11"/>
          </p:nvPr>
        </p:nvSpPr>
        <p:spPr/>
        <p:txBody>
          <a:bodyPr/>
          <a:lstStyle/>
          <a:p>
            <a:r>
              <a:rPr lang="tr-TR" smtClean="0"/>
              <a:t>VI. Uluslararası X. Ulusal Psikiyatri Hemşireliği Kongresi, 20-23 Ekim 2021</a:t>
            </a:r>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720091" y="358379"/>
            <a:ext cx="4738093" cy="1525191"/>
          </a:xfrm>
        </p:spPr>
        <p:txBody>
          <a:bodyPr anchor="b"/>
          <a:lstStyle>
            <a:lvl1pPr algn="l">
              <a:defRPr sz="2500" b="1"/>
            </a:lvl1pPr>
          </a:lstStyle>
          <a:p>
            <a:r>
              <a:rPr lang="tr-TR"/>
              <a:t>Asıl başlık stili için tıklatın</a:t>
            </a:r>
          </a:p>
        </p:txBody>
      </p:sp>
      <p:sp>
        <p:nvSpPr>
          <p:cNvPr id="3" name="2 İçerik Yer Tutucusu"/>
          <p:cNvSpPr>
            <a:spLocks noGrp="1"/>
          </p:cNvSpPr>
          <p:nvPr>
            <p:ph idx="1"/>
          </p:nvPr>
        </p:nvSpPr>
        <p:spPr>
          <a:xfrm>
            <a:off x="5630705" y="358380"/>
            <a:ext cx="8051007" cy="7682211"/>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720091" y="1883570"/>
            <a:ext cx="4738093" cy="6157020"/>
          </a:xfrm>
        </p:spPr>
        <p:txBody>
          <a:bodyPr/>
          <a:lstStyle>
            <a:lvl1pPr marL="0" indent="0">
              <a:buNone/>
              <a:defRPr sz="1700"/>
            </a:lvl1pPr>
            <a:lvl2pPr marL="565785" indent="0">
              <a:buNone/>
              <a:defRPr sz="1500"/>
            </a:lvl2pPr>
            <a:lvl3pPr marL="1131570" indent="0">
              <a:buNone/>
              <a:defRPr sz="1200"/>
            </a:lvl3pPr>
            <a:lvl4pPr marL="1697355" indent="0">
              <a:buNone/>
              <a:defRPr sz="1100"/>
            </a:lvl4pPr>
            <a:lvl5pPr marL="2263140" indent="0">
              <a:buNone/>
              <a:defRPr sz="1100"/>
            </a:lvl5pPr>
            <a:lvl6pPr marL="2828925" indent="0">
              <a:buNone/>
              <a:defRPr sz="1100"/>
            </a:lvl6pPr>
            <a:lvl7pPr marL="3394710" indent="0">
              <a:buNone/>
              <a:defRPr sz="1100"/>
            </a:lvl7pPr>
            <a:lvl8pPr marL="3960495" indent="0">
              <a:buNone/>
              <a:defRPr sz="1100"/>
            </a:lvl8pPr>
            <a:lvl9pPr marL="4526280" indent="0">
              <a:buNone/>
              <a:defRPr sz="11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7294722-579B-43BD-80E5-4150715C9C50}" type="datetime1">
              <a:rPr lang="tr-TR" smtClean="0"/>
              <a:t>28.10.2025</a:t>
            </a:fld>
            <a:endParaRPr lang="tr-TR"/>
          </a:p>
        </p:txBody>
      </p:sp>
      <p:sp>
        <p:nvSpPr>
          <p:cNvPr id="6" name="5 Altbilgi Yer Tutucusu"/>
          <p:cNvSpPr>
            <a:spLocks noGrp="1"/>
          </p:cNvSpPr>
          <p:nvPr>
            <p:ph type="ftr" sz="quarter" idx="11"/>
          </p:nvPr>
        </p:nvSpPr>
        <p:spPr/>
        <p:txBody>
          <a:bodyPr/>
          <a:lstStyle/>
          <a:p>
            <a:r>
              <a:rPr lang="tr-TR" smtClean="0"/>
              <a:t>VI. Uluslararası X. Ulusal Psikiyatri Hemşireliği Kongresi, 20-23 Ekim 2021</a:t>
            </a:r>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822853" y="6300787"/>
            <a:ext cx="8641080" cy="743844"/>
          </a:xfrm>
        </p:spPr>
        <p:txBody>
          <a:bodyPr anchor="b"/>
          <a:lstStyle>
            <a:lvl1pPr algn="l">
              <a:defRPr sz="2500" b="1"/>
            </a:lvl1pPr>
          </a:lstStyle>
          <a:p>
            <a:r>
              <a:rPr lang="tr-TR"/>
              <a:t>Asıl başlık stili için tıklatın</a:t>
            </a:r>
          </a:p>
        </p:txBody>
      </p:sp>
      <p:sp>
        <p:nvSpPr>
          <p:cNvPr id="3" name="2 Resim Yer Tutucusu"/>
          <p:cNvSpPr>
            <a:spLocks noGrp="1"/>
          </p:cNvSpPr>
          <p:nvPr>
            <p:ph type="pic" idx="1"/>
          </p:nvPr>
        </p:nvSpPr>
        <p:spPr>
          <a:xfrm>
            <a:off x="2822853" y="804268"/>
            <a:ext cx="8641080" cy="5400675"/>
          </a:xfrm>
        </p:spPr>
        <p:txBody>
          <a:bodyPr/>
          <a:lstStyle>
            <a:lvl1pPr marL="0" indent="0">
              <a:buNone/>
              <a:defRPr sz="4000"/>
            </a:lvl1pPr>
            <a:lvl2pPr marL="565785" indent="0">
              <a:buNone/>
              <a:defRPr sz="3500"/>
            </a:lvl2pPr>
            <a:lvl3pPr marL="1131570" indent="0">
              <a:buNone/>
              <a:defRPr sz="3000"/>
            </a:lvl3pPr>
            <a:lvl4pPr marL="1697355" indent="0">
              <a:buNone/>
              <a:defRPr sz="2500"/>
            </a:lvl4pPr>
            <a:lvl5pPr marL="2263140" indent="0">
              <a:buNone/>
              <a:defRPr sz="2500"/>
            </a:lvl5pPr>
            <a:lvl6pPr marL="2828925" indent="0">
              <a:buNone/>
              <a:defRPr sz="2500"/>
            </a:lvl6pPr>
            <a:lvl7pPr marL="3394710" indent="0">
              <a:buNone/>
              <a:defRPr sz="2500"/>
            </a:lvl7pPr>
            <a:lvl8pPr marL="3960495" indent="0">
              <a:buNone/>
              <a:defRPr sz="2500"/>
            </a:lvl8pPr>
            <a:lvl9pPr marL="4526280" indent="0">
              <a:buNone/>
              <a:defRPr sz="2500"/>
            </a:lvl9pPr>
          </a:lstStyle>
          <a:p>
            <a:endParaRPr lang="tr-TR"/>
          </a:p>
        </p:txBody>
      </p:sp>
      <p:sp>
        <p:nvSpPr>
          <p:cNvPr id="4" name="3 Metin Yer Tutucusu"/>
          <p:cNvSpPr>
            <a:spLocks noGrp="1"/>
          </p:cNvSpPr>
          <p:nvPr>
            <p:ph type="body" sz="half" idx="2"/>
          </p:nvPr>
        </p:nvSpPr>
        <p:spPr>
          <a:xfrm>
            <a:off x="2822853" y="7044632"/>
            <a:ext cx="8641080" cy="1056381"/>
          </a:xfrm>
        </p:spPr>
        <p:txBody>
          <a:bodyPr/>
          <a:lstStyle>
            <a:lvl1pPr marL="0" indent="0">
              <a:buNone/>
              <a:defRPr sz="1700"/>
            </a:lvl1pPr>
            <a:lvl2pPr marL="565785" indent="0">
              <a:buNone/>
              <a:defRPr sz="1500"/>
            </a:lvl2pPr>
            <a:lvl3pPr marL="1131570" indent="0">
              <a:buNone/>
              <a:defRPr sz="1200"/>
            </a:lvl3pPr>
            <a:lvl4pPr marL="1697355" indent="0">
              <a:buNone/>
              <a:defRPr sz="1100"/>
            </a:lvl4pPr>
            <a:lvl5pPr marL="2263140" indent="0">
              <a:buNone/>
              <a:defRPr sz="1100"/>
            </a:lvl5pPr>
            <a:lvl6pPr marL="2828925" indent="0">
              <a:buNone/>
              <a:defRPr sz="1100"/>
            </a:lvl6pPr>
            <a:lvl7pPr marL="3394710" indent="0">
              <a:buNone/>
              <a:defRPr sz="1100"/>
            </a:lvl7pPr>
            <a:lvl8pPr marL="3960495" indent="0">
              <a:buNone/>
              <a:defRPr sz="1100"/>
            </a:lvl8pPr>
            <a:lvl9pPr marL="4526280" indent="0">
              <a:buNone/>
              <a:defRPr sz="11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DC4EB5B5-4872-41E7-93F9-A48069654686}" type="datetime1">
              <a:rPr lang="tr-TR" smtClean="0"/>
              <a:t>28.10.2025</a:t>
            </a:fld>
            <a:endParaRPr lang="tr-TR"/>
          </a:p>
        </p:txBody>
      </p:sp>
      <p:sp>
        <p:nvSpPr>
          <p:cNvPr id="6" name="5 Altbilgi Yer Tutucusu"/>
          <p:cNvSpPr>
            <a:spLocks noGrp="1"/>
          </p:cNvSpPr>
          <p:nvPr>
            <p:ph type="ftr" sz="quarter" idx="11"/>
          </p:nvPr>
        </p:nvSpPr>
        <p:spPr/>
        <p:txBody>
          <a:bodyPr/>
          <a:lstStyle/>
          <a:p>
            <a:r>
              <a:rPr lang="tr-TR" smtClean="0"/>
              <a:t>VI. Uluslararası X. Ulusal Psikiyatri Hemşireliği Kongresi, 20-23 Ekim 2021</a:t>
            </a:r>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720091" y="360462"/>
            <a:ext cx="12961620" cy="1500188"/>
          </a:xfrm>
          <a:prstGeom prst="rect">
            <a:avLst/>
          </a:prstGeom>
        </p:spPr>
        <p:txBody>
          <a:bodyPr vert="horz" lIns="113157" tIns="56579" rIns="113157" bIns="56579" rtlCol="0" anchor="ctr">
            <a:normAutofit/>
          </a:bodyPr>
          <a:lstStyle/>
          <a:p>
            <a:r>
              <a:rPr lang="tr-TR"/>
              <a:t>Asıl başlık stili için tıklatın</a:t>
            </a:r>
          </a:p>
        </p:txBody>
      </p:sp>
      <p:sp>
        <p:nvSpPr>
          <p:cNvPr id="3" name="2 Metin Yer Tutucusu"/>
          <p:cNvSpPr>
            <a:spLocks noGrp="1"/>
          </p:cNvSpPr>
          <p:nvPr>
            <p:ph type="body" idx="1"/>
          </p:nvPr>
        </p:nvSpPr>
        <p:spPr>
          <a:xfrm>
            <a:off x="720091" y="2100263"/>
            <a:ext cx="12961620" cy="5940326"/>
          </a:xfrm>
          <a:prstGeom prst="rect">
            <a:avLst/>
          </a:prstGeom>
        </p:spPr>
        <p:txBody>
          <a:bodyPr vert="horz" lIns="113157" tIns="56579" rIns="113157" bIns="56579"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720091" y="8342711"/>
            <a:ext cx="3360420" cy="479227"/>
          </a:xfrm>
          <a:prstGeom prst="rect">
            <a:avLst/>
          </a:prstGeom>
        </p:spPr>
        <p:txBody>
          <a:bodyPr vert="horz" lIns="113157" tIns="56579" rIns="113157" bIns="56579" rtlCol="0" anchor="ctr"/>
          <a:lstStyle>
            <a:lvl1pPr algn="l">
              <a:defRPr sz="1500">
                <a:solidFill>
                  <a:schemeClr val="tx1">
                    <a:tint val="75000"/>
                  </a:schemeClr>
                </a:solidFill>
              </a:defRPr>
            </a:lvl1pPr>
          </a:lstStyle>
          <a:p>
            <a:fld id="{61AB2595-30B7-4793-86B2-93ECFC25DC5B}" type="datetime1">
              <a:rPr lang="tr-TR" smtClean="0"/>
              <a:t>28.10.2025</a:t>
            </a:fld>
            <a:endParaRPr lang="tr-TR"/>
          </a:p>
        </p:txBody>
      </p:sp>
      <p:sp>
        <p:nvSpPr>
          <p:cNvPr id="5" name="4 Altbilgi Yer Tutucusu"/>
          <p:cNvSpPr>
            <a:spLocks noGrp="1"/>
          </p:cNvSpPr>
          <p:nvPr>
            <p:ph type="ftr" sz="quarter" idx="3"/>
          </p:nvPr>
        </p:nvSpPr>
        <p:spPr>
          <a:xfrm>
            <a:off x="4920615" y="8342711"/>
            <a:ext cx="4560571" cy="479227"/>
          </a:xfrm>
          <a:prstGeom prst="rect">
            <a:avLst/>
          </a:prstGeom>
        </p:spPr>
        <p:txBody>
          <a:bodyPr vert="horz" lIns="113157" tIns="56579" rIns="113157" bIns="56579" rtlCol="0" anchor="ctr"/>
          <a:lstStyle>
            <a:lvl1pPr algn="ctr">
              <a:defRPr sz="1500">
                <a:solidFill>
                  <a:schemeClr val="tx1">
                    <a:tint val="75000"/>
                  </a:schemeClr>
                </a:solidFill>
              </a:defRPr>
            </a:lvl1pPr>
          </a:lstStyle>
          <a:p>
            <a:r>
              <a:rPr lang="tr-TR" smtClean="0"/>
              <a:t>VI. Uluslararası X. Ulusal Psikiyatri Hemşireliği Kongresi, 20-23 Ekim 2021</a:t>
            </a:r>
            <a:endParaRPr lang="tr-TR"/>
          </a:p>
        </p:txBody>
      </p:sp>
      <p:sp>
        <p:nvSpPr>
          <p:cNvPr id="6" name="5 Slayt Numarası Yer Tutucusu"/>
          <p:cNvSpPr>
            <a:spLocks noGrp="1"/>
          </p:cNvSpPr>
          <p:nvPr>
            <p:ph type="sldNum" sz="quarter" idx="4"/>
          </p:nvPr>
        </p:nvSpPr>
        <p:spPr>
          <a:xfrm>
            <a:off x="10321291" y="8342711"/>
            <a:ext cx="3360420" cy="479227"/>
          </a:xfrm>
          <a:prstGeom prst="rect">
            <a:avLst/>
          </a:prstGeom>
        </p:spPr>
        <p:txBody>
          <a:bodyPr vert="horz" lIns="113157" tIns="56579" rIns="113157" bIns="56579" rtlCol="0" anchor="ctr"/>
          <a:lstStyle>
            <a:lvl1pPr algn="r">
              <a:defRPr sz="15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1131570" rtl="0" eaLnBrk="1" latinLnBrk="0" hangingPunct="1">
        <a:spcBef>
          <a:spcPct val="0"/>
        </a:spcBef>
        <a:buNone/>
        <a:defRPr sz="5400" kern="1200">
          <a:solidFill>
            <a:schemeClr val="tx1"/>
          </a:solidFill>
          <a:latin typeface="+mj-lt"/>
          <a:ea typeface="+mj-ea"/>
          <a:cs typeface="+mj-cs"/>
        </a:defRPr>
      </a:lvl1pPr>
    </p:titleStyle>
    <p:bodyStyle>
      <a:lvl1pPr marL="424339" indent="-424339" algn="l" defTabSz="1131570" rtl="0" eaLnBrk="1" latinLnBrk="0" hangingPunct="1">
        <a:spcBef>
          <a:spcPct val="20000"/>
        </a:spcBef>
        <a:buFont typeface="Arial" pitchFamily="34" charset="0"/>
        <a:buChar char="•"/>
        <a:defRPr sz="4000" kern="1200">
          <a:solidFill>
            <a:schemeClr val="tx1"/>
          </a:solidFill>
          <a:latin typeface="+mn-lt"/>
          <a:ea typeface="+mn-ea"/>
          <a:cs typeface="+mn-cs"/>
        </a:defRPr>
      </a:lvl1pPr>
      <a:lvl2pPr marL="919401" indent="-353616" algn="l" defTabSz="1131570"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14463" indent="-282893" algn="l" defTabSz="1131570"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1980248" indent="-282893" algn="l" defTabSz="1131570"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46033" indent="-282893" algn="l" defTabSz="1131570"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11818" indent="-282893" algn="l" defTabSz="1131570"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677603" indent="-282893" algn="l" defTabSz="1131570"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243388" indent="-282893" algn="l" defTabSz="1131570"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09173" indent="-282893" algn="l" defTabSz="1131570"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tr-TR"/>
      </a:defPPr>
      <a:lvl1pPr marL="0" algn="l" defTabSz="1131570" rtl="0" eaLnBrk="1" latinLnBrk="0" hangingPunct="1">
        <a:defRPr sz="2200" kern="1200">
          <a:solidFill>
            <a:schemeClr val="tx1"/>
          </a:solidFill>
          <a:latin typeface="+mn-lt"/>
          <a:ea typeface="+mn-ea"/>
          <a:cs typeface="+mn-cs"/>
        </a:defRPr>
      </a:lvl1pPr>
      <a:lvl2pPr marL="565785" algn="l" defTabSz="1131570" rtl="0" eaLnBrk="1" latinLnBrk="0" hangingPunct="1">
        <a:defRPr sz="2200" kern="1200">
          <a:solidFill>
            <a:schemeClr val="tx1"/>
          </a:solidFill>
          <a:latin typeface="+mn-lt"/>
          <a:ea typeface="+mn-ea"/>
          <a:cs typeface="+mn-cs"/>
        </a:defRPr>
      </a:lvl2pPr>
      <a:lvl3pPr marL="1131570" algn="l" defTabSz="1131570" rtl="0" eaLnBrk="1" latinLnBrk="0" hangingPunct="1">
        <a:defRPr sz="2200" kern="1200">
          <a:solidFill>
            <a:schemeClr val="tx1"/>
          </a:solidFill>
          <a:latin typeface="+mn-lt"/>
          <a:ea typeface="+mn-ea"/>
          <a:cs typeface="+mn-cs"/>
        </a:defRPr>
      </a:lvl3pPr>
      <a:lvl4pPr marL="1697355" algn="l" defTabSz="1131570" rtl="0" eaLnBrk="1" latinLnBrk="0" hangingPunct="1">
        <a:defRPr sz="2200" kern="1200">
          <a:solidFill>
            <a:schemeClr val="tx1"/>
          </a:solidFill>
          <a:latin typeface="+mn-lt"/>
          <a:ea typeface="+mn-ea"/>
          <a:cs typeface="+mn-cs"/>
        </a:defRPr>
      </a:lvl4pPr>
      <a:lvl5pPr marL="2263140" algn="l" defTabSz="1131570" rtl="0" eaLnBrk="1" latinLnBrk="0" hangingPunct="1">
        <a:defRPr sz="2200" kern="1200">
          <a:solidFill>
            <a:schemeClr val="tx1"/>
          </a:solidFill>
          <a:latin typeface="+mn-lt"/>
          <a:ea typeface="+mn-ea"/>
          <a:cs typeface="+mn-cs"/>
        </a:defRPr>
      </a:lvl5pPr>
      <a:lvl6pPr marL="2828925" algn="l" defTabSz="1131570" rtl="0" eaLnBrk="1" latinLnBrk="0" hangingPunct="1">
        <a:defRPr sz="2200" kern="1200">
          <a:solidFill>
            <a:schemeClr val="tx1"/>
          </a:solidFill>
          <a:latin typeface="+mn-lt"/>
          <a:ea typeface="+mn-ea"/>
          <a:cs typeface="+mn-cs"/>
        </a:defRPr>
      </a:lvl6pPr>
      <a:lvl7pPr marL="3394710" algn="l" defTabSz="1131570" rtl="0" eaLnBrk="1" latinLnBrk="0" hangingPunct="1">
        <a:defRPr sz="2200" kern="1200">
          <a:solidFill>
            <a:schemeClr val="tx1"/>
          </a:solidFill>
          <a:latin typeface="+mn-lt"/>
          <a:ea typeface="+mn-ea"/>
          <a:cs typeface="+mn-cs"/>
        </a:defRPr>
      </a:lvl7pPr>
      <a:lvl8pPr marL="3960495" algn="l" defTabSz="1131570" rtl="0" eaLnBrk="1" latinLnBrk="0" hangingPunct="1">
        <a:defRPr sz="2200" kern="1200">
          <a:solidFill>
            <a:schemeClr val="tx1"/>
          </a:solidFill>
          <a:latin typeface="+mn-lt"/>
          <a:ea typeface="+mn-ea"/>
          <a:cs typeface="+mn-cs"/>
        </a:defRPr>
      </a:lvl8pPr>
      <a:lvl9pPr marL="4526280" algn="l" defTabSz="1131570"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0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hyperlink" Target="https://data.tuik.gov.tr/Bulten/Index?p=Hanehalki-Bilisim-Teknolojileri-(BT)-" TargetMode="Externa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8.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48.xml"/><Relationship Id="rId2" Type="http://schemas.openxmlformats.org/officeDocument/2006/relationships/diagramData" Target="../diagrams/data48.xml"/><Relationship Id="rId1" Type="http://schemas.openxmlformats.org/officeDocument/2006/relationships/slideLayout" Target="../slideLayouts/slideLayout2.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9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2.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367958" y="2124299"/>
            <a:ext cx="12618506" cy="2304256"/>
          </a:xfr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a:normAutofit/>
          </a:bodyPr>
          <a:lstStyle/>
          <a:p>
            <a:pPr>
              <a:lnSpc>
                <a:spcPct val="107000"/>
              </a:lnSpc>
            </a:pPr>
            <a:r>
              <a:rPr lang="tr-TR" altLang="tr-TR" b="1" dirty="0" smtClean="0">
                <a:latin typeface="+mj-lt"/>
                <a:ea typeface="Cambria" panose="02040503050406030204" pitchFamily="18" charset="0"/>
                <a:cs typeface="Cambria" panose="02040503050406030204" pitchFamily="18" charset="0"/>
              </a:rPr>
              <a:t>MADDE BAĞIMLILIĞI İLE MÜCADELE</a:t>
            </a:r>
            <a:endParaRPr lang="tr-TR" altLang="tr-TR" b="1" dirty="0">
              <a:latin typeface="+mj-lt"/>
              <a:ea typeface="Cambria" panose="02040503050406030204" pitchFamily="18" charset="0"/>
              <a:cs typeface="Cambria" panose="02040503050406030204" pitchFamily="18" charset="0"/>
            </a:endParaRPr>
          </a:p>
        </p:txBody>
      </p:sp>
      <p:sp>
        <p:nvSpPr>
          <p:cNvPr id="3" name="Alt Başlık 2"/>
          <p:cNvSpPr>
            <a:spLocks noGrp="1"/>
          </p:cNvSpPr>
          <p:nvPr>
            <p:ph type="subTitle" idx="1"/>
          </p:nvPr>
        </p:nvSpPr>
        <p:spPr>
          <a:xfrm>
            <a:off x="3024436" y="4788595"/>
            <a:ext cx="9865096" cy="1224135"/>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a:normAutofit/>
          </a:bodyPr>
          <a:lstStyle/>
          <a:p>
            <a:pPr>
              <a:lnSpc>
                <a:spcPct val="70000"/>
              </a:lnSpc>
            </a:pPr>
            <a:endParaRPr lang="tr-TR" altLang="tr-TR" sz="2717" b="1" u="sng" dirty="0">
              <a:solidFill>
                <a:schemeClr val="tx1"/>
              </a:solidFill>
              <a:latin typeface="Cambria" panose="02040503050406030204" pitchFamily="18" charset="0"/>
              <a:ea typeface="Cambria" panose="02040503050406030204" pitchFamily="18" charset="0"/>
              <a:cs typeface="Cambria" panose="02040503050406030204" pitchFamily="18" charset="0"/>
            </a:endParaRPr>
          </a:p>
          <a:p>
            <a:pPr eaLnBrk="1" hangingPunct="1">
              <a:lnSpc>
                <a:spcPct val="70000"/>
              </a:lnSpc>
            </a:pPr>
            <a:r>
              <a:rPr lang="tr-TR" altLang="tr-TR" sz="3200" b="1" smtClean="0">
                <a:solidFill>
                  <a:schemeClr val="tx1"/>
                </a:solidFill>
                <a:latin typeface="+mj-lt"/>
                <a:ea typeface="Cambria" panose="02040503050406030204" pitchFamily="18" charset="0"/>
                <a:cs typeface="Cambria" panose="02040503050406030204" pitchFamily="18" charset="0"/>
              </a:rPr>
              <a:t>Prof.Dr.Mualla</a:t>
            </a:r>
            <a:r>
              <a:rPr lang="tr-TR" altLang="tr-TR" sz="3200" b="1" dirty="0" smtClean="0">
                <a:solidFill>
                  <a:schemeClr val="tx1"/>
                </a:solidFill>
                <a:latin typeface="+mj-lt"/>
                <a:ea typeface="Cambria" panose="02040503050406030204" pitchFamily="18" charset="0"/>
                <a:cs typeface="Cambria" panose="02040503050406030204" pitchFamily="18" charset="0"/>
              </a:rPr>
              <a:t> </a:t>
            </a:r>
            <a:r>
              <a:rPr lang="tr-TR" altLang="tr-TR" sz="3200" b="1" dirty="0" smtClean="0">
                <a:solidFill>
                  <a:schemeClr val="tx1"/>
                </a:solidFill>
                <a:latin typeface="+mj-lt"/>
                <a:ea typeface="Cambria" panose="02040503050406030204" pitchFamily="18" charset="0"/>
                <a:cs typeface="Cambria" panose="02040503050406030204" pitchFamily="18" charset="0"/>
              </a:rPr>
              <a:t>YILMAZ</a:t>
            </a:r>
            <a:endParaRPr lang="tr-TR" altLang="tr-TR" sz="3200" b="1" dirty="0">
              <a:solidFill>
                <a:schemeClr val="tx1"/>
              </a:solidFill>
              <a:latin typeface="+mj-lt"/>
              <a:ea typeface="Cambria" panose="02040503050406030204" pitchFamily="18" charset="0"/>
              <a:cs typeface="Cambria" panose="02040503050406030204" pitchFamily="18" charset="0"/>
            </a:endParaRPr>
          </a:p>
          <a:p>
            <a:pPr eaLnBrk="1" hangingPunct="1">
              <a:lnSpc>
                <a:spcPct val="70000"/>
              </a:lnSpc>
            </a:pPr>
            <a:endParaRPr lang="tr-TR" altLang="tr-TR" sz="2717" b="1" dirty="0">
              <a:solidFill>
                <a:schemeClr val="tx1"/>
              </a:solidFill>
              <a:latin typeface="Cambria" panose="02040503050406030204" pitchFamily="18" charset="0"/>
              <a:ea typeface="Cambria" panose="02040503050406030204" pitchFamily="18" charset="0"/>
              <a:cs typeface="Cambria" panose="02040503050406030204" pitchFamily="18" charset="0"/>
            </a:endParaRPr>
          </a:p>
          <a:p>
            <a:pPr eaLnBrk="1" hangingPunct="1">
              <a:lnSpc>
                <a:spcPct val="70000"/>
              </a:lnSpc>
            </a:pPr>
            <a:endParaRPr lang="tr-TR" altLang="tr-TR" sz="2717" b="1" dirty="0">
              <a:solidFill>
                <a:schemeClr val="tx1"/>
              </a:solidFill>
              <a:latin typeface="Cambria" panose="02040503050406030204" pitchFamily="18" charset="0"/>
              <a:ea typeface="Cambria" panose="02040503050406030204" pitchFamily="18" charset="0"/>
              <a:cs typeface="Cambria" panose="02040503050406030204" pitchFamily="18" charset="0"/>
            </a:endParaRPr>
          </a:p>
          <a:p>
            <a:pPr eaLnBrk="1" hangingPunct="1">
              <a:lnSpc>
                <a:spcPct val="70000"/>
              </a:lnSpc>
            </a:pPr>
            <a:endParaRPr lang="tr-TR" altLang="tr-TR" sz="3308" dirty="0">
              <a:solidFill>
                <a:srgbClr val="404040"/>
              </a:solidFill>
              <a:latin typeface="Cambria" panose="02040503050406030204" pitchFamily="18" charset="0"/>
              <a:ea typeface="Calibri" panose="020F0502020204030204" pitchFamily="34" charset="0"/>
              <a:cs typeface="Times New Roman" panose="02020603050405020304" pitchFamily="18" charset="0"/>
            </a:endParaRPr>
          </a:p>
          <a:p>
            <a:pPr eaLnBrk="1" hangingPunct="1">
              <a:lnSpc>
                <a:spcPct val="70000"/>
              </a:lnSpc>
            </a:pPr>
            <a:endParaRPr lang="tr-TR" altLang="tr-TR" sz="591" dirty="0">
              <a:solidFill>
                <a:srgbClr val="404040"/>
              </a:solidFill>
            </a:endParaRPr>
          </a:p>
        </p:txBody>
      </p:sp>
      <p:sp>
        <p:nvSpPr>
          <p:cNvPr id="4102" name="8 Metin kutusu"/>
          <p:cNvSpPr txBox="1">
            <a:spLocks noChangeArrowheads="1"/>
          </p:cNvSpPr>
          <p:nvPr/>
        </p:nvSpPr>
        <p:spPr bwMode="auto">
          <a:xfrm>
            <a:off x="1296244" y="6516786"/>
            <a:ext cx="12618506" cy="2072875"/>
          </a:xfrm>
          <a:prstGeom prst="rect">
            <a:avLst/>
          </a:prstGeom>
          <a:solidFill>
            <a:srgbClr val="D6D6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cs typeface="Lucida Sans Unicode" panose="020B0602030504020204" pitchFamily="34" charset="0"/>
              </a:defRPr>
            </a:lvl9pPr>
          </a:lstStyle>
          <a:p>
            <a:pPr algn="ctr" eaLnBrk="1" hangingPunct="1">
              <a:buClr>
                <a:srgbClr val="FFFFFF"/>
              </a:buClr>
              <a:buSzPct val="100000"/>
              <a:buFont typeface="Times New Roman" panose="02020603050405020304" pitchFamily="18" charset="0"/>
              <a:buNone/>
            </a:pPr>
            <a:endParaRPr lang="tr-TR" altLang="tr-TR" sz="1890" b="1" dirty="0" smtClean="0">
              <a:solidFill>
                <a:srgbClr val="000000"/>
              </a:solidFill>
              <a:latin typeface="Cambria" panose="02040503050406030204" pitchFamily="18" charset="0"/>
            </a:endParaRPr>
          </a:p>
          <a:p>
            <a:pPr algn="ctr" eaLnBrk="1" hangingPunct="1">
              <a:buClr>
                <a:srgbClr val="FFFFFF"/>
              </a:buClr>
              <a:buSzPct val="100000"/>
              <a:buFont typeface="Times New Roman" panose="02020603050405020304" pitchFamily="18" charset="0"/>
              <a:buNone/>
            </a:pPr>
            <a:r>
              <a:rPr lang="tr-TR" altLang="tr-TR" b="1" dirty="0" smtClean="0">
                <a:solidFill>
                  <a:srgbClr val="000000"/>
                </a:solidFill>
                <a:latin typeface="+mj-lt"/>
              </a:rPr>
              <a:t>Mersin </a:t>
            </a:r>
            <a:r>
              <a:rPr lang="tr-TR" altLang="tr-TR" b="1" dirty="0">
                <a:solidFill>
                  <a:srgbClr val="000000"/>
                </a:solidFill>
                <a:latin typeface="+mj-lt"/>
              </a:rPr>
              <a:t>Üniversitesi </a:t>
            </a:r>
            <a:endParaRPr lang="tr-TR" altLang="tr-TR" b="1" dirty="0" smtClean="0">
              <a:solidFill>
                <a:srgbClr val="000000"/>
              </a:solidFill>
              <a:latin typeface="+mj-lt"/>
            </a:endParaRPr>
          </a:p>
          <a:p>
            <a:pPr algn="ctr" eaLnBrk="1" hangingPunct="1">
              <a:buClr>
                <a:srgbClr val="FFFFFF"/>
              </a:buClr>
              <a:buSzPct val="100000"/>
              <a:buFont typeface="Times New Roman" panose="02020603050405020304" pitchFamily="18" charset="0"/>
              <a:buNone/>
            </a:pPr>
            <a:r>
              <a:rPr lang="tr-TR" altLang="tr-TR" b="1" dirty="0" smtClean="0">
                <a:solidFill>
                  <a:srgbClr val="000000"/>
                </a:solidFill>
                <a:latin typeface="+mj-lt"/>
              </a:rPr>
              <a:t>Hemşirelik </a:t>
            </a:r>
            <a:r>
              <a:rPr lang="tr-TR" altLang="tr-TR" b="1" dirty="0">
                <a:solidFill>
                  <a:srgbClr val="000000"/>
                </a:solidFill>
                <a:latin typeface="+mj-lt"/>
              </a:rPr>
              <a:t>Fakültesi </a:t>
            </a:r>
            <a:endParaRPr lang="tr-TR" altLang="tr-TR" b="1" dirty="0" smtClean="0">
              <a:solidFill>
                <a:srgbClr val="000000"/>
              </a:solidFill>
              <a:latin typeface="+mj-lt"/>
            </a:endParaRPr>
          </a:p>
          <a:p>
            <a:pPr algn="ctr" eaLnBrk="1" hangingPunct="1">
              <a:buClr>
                <a:srgbClr val="FFFFFF"/>
              </a:buClr>
              <a:buSzPct val="100000"/>
              <a:buFont typeface="Times New Roman" panose="02020603050405020304" pitchFamily="18" charset="0"/>
              <a:buNone/>
            </a:pPr>
            <a:r>
              <a:rPr lang="tr-TR" altLang="tr-TR" b="1" dirty="0" smtClean="0">
                <a:solidFill>
                  <a:srgbClr val="000000"/>
                </a:solidFill>
                <a:latin typeface="+mj-lt"/>
              </a:rPr>
              <a:t>Ruh </a:t>
            </a:r>
            <a:r>
              <a:rPr lang="tr-TR" altLang="tr-TR" b="1" dirty="0">
                <a:solidFill>
                  <a:srgbClr val="000000"/>
                </a:solidFill>
                <a:latin typeface="+mj-lt"/>
              </a:rPr>
              <a:t>Sağlığı ve Hastalıkları Hemşireliği ABD. </a:t>
            </a:r>
            <a:r>
              <a:rPr lang="tr-TR" altLang="tr-TR" b="1" dirty="0" smtClean="0">
                <a:solidFill>
                  <a:srgbClr val="000000"/>
                </a:solidFill>
                <a:latin typeface="+mj-lt"/>
              </a:rPr>
              <a:t>MERSİN</a:t>
            </a:r>
          </a:p>
          <a:p>
            <a:pPr algn="ctr" eaLnBrk="1" hangingPunct="1">
              <a:buClr>
                <a:srgbClr val="FFFFFF"/>
              </a:buClr>
              <a:buSzPct val="100000"/>
              <a:buFont typeface="Times New Roman" panose="02020603050405020304" pitchFamily="18" charset="0"/>
              <a:buNone/>
            </a:pPr>
            <a:endParaRPr lang="tr-TR" altLang="tr-TR" sz="1890" b="1" dirty="0">
              <a:solidFill>
                <a:srgbClr val="000000"/>
              </a:solidFill>
              <a:latin typeface="Cambria" panose="02040503050406030204" pitchFamily="18" charset="0"/>
            </a:endParaRPr>
          </a:p>
          <a:p>
            <a:pPr algn="ctr" eaLnBrk="1" hangingPunct="1">
              <a:buClr>
                <a:srgbClr val="FFFFFF"/>
              </a:buClr>
              <a:buSzPct val="100000"/>
              <a:buFont typeface="Times New Roman" panose="02020603050405020304" pitchFamily="18" charset="0"/>
              <a:buNone/>
            </a:pPr>
            <a:endParaRPr lang="en-GB" altLang="tr-TR" sz="1890" b="1" dirty="0">
              <a:solidFill>
                <a:srgbClr val="000000"/>
              </a:solidFill>
              <a:latin typeface="Cambria" panose="02040503050406030204" pitchFamily="18" charset="0"/>
            </a:endParaRPr>
          </a:p>
        </p:txBody>
      </p:sp>
      <p:pic>
        <p:nvPicPr>
          <p:cNvPr id="7" name="Picture 4" descr="C:\Users\meudell7040\Desktop\indi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4" y="105829"/>
            <a:ext cx="2826895" cy="217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166474"/>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4099716768"/>
              </p:ext>
            </p:extLst>
          </p:nvPr>
        </p:nvGraphicFramePr>
        <p:xfrm>
          <a:off x="144116" y="108074"/>
          <a:ext cx="13825535" cy="8640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718248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44116" y="8038577"/>
            <a:ext cx="14113568" cy="947739"/>
          </a:xfrm>
          <a:solidFill>
            <a:schemeClr val="accent3">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buNone/>
            </a:pPr>
            <a:r>
              <a:rPr lang="tr-TR" b="1" dirty="0"/>
              <a:t>Teşekkür </a:t>
            </a:r>
            <a:r>
              <a:rPr lang="tr-TR" b="1" dirty="0" smtClean="0"/>
              <a:t>Ederim.</a:t>
            </a:r>
            <a:endParaRPr lang="tr-TR" b="1" dirty="0"/>
          </a:p>
        </p:txBody>
      </p:sp>
      <p:pic>
        <p:nvPicPr>
          <p:cNvPr id="2" name="Resim 1"/>
          <p:cNvPicPr>
            <a:picLocks noChangeAspect="1"/>
          </p:cNvPicPr>
          <p:nvPr/>
        </p:nvPicPr>
        <p:blipFill>
          <a:blip r:embed="rId2"/>
          <a:stretch>
            <a:fillRect/>
          </a:stretch>
        </p:blipFill>
        <p:spPr>
          <a:xfrm>
            <a:off x="144116" y="54100"/>
            <a:ext cx="14113568" cy="798447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78719604"/>
              </p:ext>
            </p:extLst>
          </p:nvPr>
        </p:nvGraphicFramePr>
        <p:xfrm>
          <a:off x="0" y="0"/>
          <a:ext cx="14257684" cy="8893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7733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4102941563"/>
              </p:ext>
            </p:extLst>
          </p:nvPr>
        </p:nvGraphicFramePr>
        <p:xfrm>
          <a:off x="144116" y="0"/>
          <a:ext cx="14041560" cy="8316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p:cNvSpPr/>
          <p:nvPr/>
        </p:nvSpPr>
        <p:spPr>
          <a:xfrm>
            <a:off x="1584277" y="8461002"/>
            <a:ext cx="11233248" cy="369332"/>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n-US" sz="1800" dirty="0"/>
              <a:t>Digital 2021 - We Are Social, https://</a:t>
            </a:r>
            <a:r>
              <a:rPr lang="en-US" sz="1800" dirty="0" smtClean="0"/>
              <a:t>wearesocial.com/digital-2021</a:t>
            </a:r>
            <a:endParaRPr lang="en-US" sz="1800" dirty="0"/>
          </a:p>
        </p:txBody>
      </p:sp>
    </p:spTree>
    <p:extLst>
      <p:ext uri="{BB962C8B-B14F-4D97-AF65-F5344CB8AC3E}">
        <p14:creationId xmlns:p14="http://schemas.microsoft.com/office/powerpoint/2010/main" val="1840919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149704" y="0"/>
            <a:ext cx="14550930" cy="8388994"/>
          </a:xfrm>
          <a:prstGeom prst="rect">
            <a:avLst/>
          </a:prstGeom>
        </p:spPr>
      </p:pic>
      <p:sp>
        <p:nvSpPr>
          <p:cNvPr id="5" name="Dikdörtgen 4"/>
          <p:cNvSpPr/>
          <p:nvPr/>
        </p:nvSpPr>
        <p:spPr>
          <a:xfrm>
            <a:off x="1584276" y="1620242"/>
            <a:ext cx="1728192"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2400" b="1" dirty="0" smtClean="0"/>
              <a:t>Toplam popülasyon </a:t>
            </a:r>
            <a:endParaRPr lang="tr-TR" sz="2400" b="1" dirty="0"/>
          </a:p>
        </p:txBody>
      </p:sp>
      <p:sp>
        <p:nvSpPr>
          <p:cNvPr id="6" name="Dikdörtgen 5"/>
          <p:cNvSpPr/>
          <p:nvPr/>
        </p:nvSpPr>
        <p:spPr>
          <a:xfrm>
            <a:off x="4752628" y="1403450"/>
            <a:ext cx="1944216" cy="113119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2400" b="1" dirty="0" smtClean="0"/>
              <a:t>Sadece telefon kullanıcıları</a:t>
            </a:r>
            <a:endParaRPr lang="tr-TR" sz="2400" b="1" dirty="0"/>
          </a:p>
        </p:txBody>
      </p:sp>
      <p:sp>
        <p:nvSpPr>
          <p:cNvPr id="7" name="Dikdörtgen 6"/>
          <p:cNvSpPr/>
          <p:nvPr/>
        </p:nvSpPr>
        <p:spPr>
          <a:xfrm>
            <a:off x="7920980" y="1511846"/>
            <a:ext cx="1872208" cy="914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2400" b="1" dirty="0" smtClean="0"/>
              <a:t>İnternet Kullanıcıları</a:t>
            </a:r>
            <a:endParaRPr lang="tr-TR" sz="2400" b="1" dirty="0"/>
          </a:p>
        </p:txBody>
      </p:sp>
      <p:sp>
        <p:nvSpPr>
          <p:cNvPr id="8" name="Dikdörtgen 7"/>
          <p:cNvSpPr/>
          <p:nvPr/>
        </p:nvSpPr>
        <p:spPr>
          <a:xfrm>
            <a:off x="11161340" y="1420325"/>
            <a:ext cx="2232485" cy="102279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2400" b="1" dirty="0" smtClean="0"/>
              <a:t>Aktif sosyal medya kullanıcıları</a:t>
            </a:r>
            <a:endParaRPr lang="tr-TR" sz="2400" b="1" dirty="0"/>
          </a:p>
        </p:txBody>
      </p:sp>
      <p:sp>
        <p:nvSpPr>
          <p:cNvPr id="9" name="Dikdörtgen 8"/>
          <p:cNvSpPr/>
          <p:nvPr/>
        </p:nvSpPr>
        <p:spPr>
          <a:xfrm>
            <a:off x="721048" y="8429445"/>
            <a:ext cx="11520412" cy="430887"/>
          </a:xfrm>
          <a:prstGeom prst="rect">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tr-TR" b="1" dirty="0"/>
              <a:t>https://wearesocial.com/uk/blog/2023/01/the-changing-world-of-digital-in-2023/</a:t>
            </a:r>
          </a:p>
        </p:txBody>
      </p:sp>
    </p:spTree>
    <p:extLst>
      <p:ext uri="{BB962C8B-B14F-4D97-AF65-F5344CB8AC3E}">
        <p14:creationId xmlns:p14="http://schemas.microsoft.com/office/powerpoint/2010/main" val="39743158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8172" y="396106"/>
            <a:ext cx="13537504" cy="576064"/>
          </a:xfrm>
        </p:spPr>
        <p:style>
          <a:lnRef idx="2">
            <a:schemeClr val="dk1"/>
          </a:lnRef>
          <a:fillRef idx="1">
            <a:schemeClr val="lt1"/>
          </a:fillRef>
          <a:effectRef idx="0">
            <a:schemeClr val="dk1"/>
          </a:effectRef>
          <a:fontRef idx="minor">
            <a:schemeClr val="dk1"/>
          </a:fontRef>
        </p:style>
        <p:txBody>
          <a:bodyPr>
            <a:noAutofit/>
          </a:bodyPr>
          <a:lstStyle/>
          <a:p>
            <a:r>
              <a:rPr lang="en-US" sz="3200" b="1" dirty="0"/>
              <a:t>2016'dan 2020'ye </a:t>
            </a:r>
            <a:r>
              <a:rPr lang="en-US" sz="3200" b="1" dirty="0" err="1"/>
              <a:t>nüfus</a:t>
            </a:r>
            <a:r>
              <a:rPr lang="en-US" sz="3200" b="1" dirty="0"/>
              <a:t> </a:t>
            </a:r>
            <a:r>
              <a:rPr lang="en-US" sz="3200" b="1" dirty="0" err="1"/>
              <a:t>payı</a:t>
            </a:r>
            <a:r>
              <a:rPr lang="en-US" sz="3200" b="1" dirty="0"/>
              <a:t> </a:t>
            </a:r>
            <a:r>
              <a:rPr lang="en-US" sz="3200" b="1" dirty="0" err="1"/>
              <a:t>olarak</a:t>
            </a:r>
            <a:r>
              <a:rPr lang="en-US" sz="3200" b="1" dirty="0"/>
              <a:t> </a:t>
            </a:r>
            <a:r>
              <a:rPr lang="en-US" sz="3200" b="1" dirty="0" err="1"/>
              <a:t>küresel</a:t>
            </a:r>
            <a:r>
              <a:rPr lang="en-US" sz="3200" b="1" dirty="0"/>
              <a:t> </a:t>
            </a:r>
            <a:r>
              <a:rPr lang="en-US" sz="3200" b="1" dirty="0" err="1"/>
              <a:t>akıllı</a:t>
            </a:r>
            <a:r>
              <a:rPr lang="en-US" sz="3200" b="1" dirty="0"/>
              <a:t> </a:t>
            </a:r>
            <a:r>
              <a:rPr lang="en-US" sz="3200" b="1" dirty="0" err="1"/>
              <a:t>telefon</a:t>
            </a:r>
            <a:r>
              <a:rPr lang="en-US" sz="3200" b="1" dirty="0"/>
              <a:t> </a:t>
            </a:r>
            <a:r>
              <a:rPr lang="en-US" sz="3200" b="1" dirty="0" err="1"/>
              <a:t>penetrasyon</a:t>
            </a:r>
            <a:r>
              <a:rPr lang="en-US" sz="3200" b="1" dirty="0"/>
              <a:t> </a:t>
            </a:r>
            <a:r>
              <a:rPr lang="en-US" sz="3200" b="1" dirty="0" err="1"/>
              <a:t>oranı</a:t>
            </a:r>
            <a:endParaRPr lang="tr-TR" sz="3200" b="1" dirty="0"/>
          </a:p>
        </p:txBody>
      </p:sp>
      <p:pic>
        <p:nvPicPr>
          <p:cNvPr id="4" name="Resim 3"/>
          <p:cNvPicPr>
            <a:picLocks noChangeAspect="1"/>
          </p:cNvPicPr>
          <p:nvPr/>
        </p:nvPicPr>
        <p:blipFill>
          <a:blip r:embed="rId2"/>
          <a:stretch>
            <a:fillRect/>
          </a:stretch>
        </p:blipFill>
        <p:spPr>
          <a:xfrm>
            <a:off x="0" y="1223838"/>
            <a:ext cx="14689632" cy="6984776"/>
          </a:xfrm>
          <a:prstGeom prst="rect">
            <a:avLst/>
          </a:prstGeom>
        </p:spPr>
      </p:pic>
      <p:sp>
        <p:nvSpPr>
          <p:cNvPr id="5" name="Dikdörtgen 4"/>
          <p:cNvSpPr/>
          <p:nvPr/>
        </p:nvSpPr>
        <p:spPr>
          <a:xfrm>
            <a:off x="144116" y="8460282"/>
            <a:ext cx="14041560" cy="523220"/>
          </a:xfrm>
          <a:prstGeom prst="rect">
            <a:avLst/>
          </a:prstGeom>
        </p:spPr>
        <p:txBody>
          <a:bodyPr wrap="square">
            <a:spAutoFit/>
          </a:bodyPr>
          <a:lstStyle/>
          <a:p>
            <a:pPr algn="just"/>
            <a:r>
              <a:rPr lang="tr-TR" sz="1400" dirty="0"/>
              <a:t>https://</a:t>
            </a:r>
            <a:r>
              <a:rPr lang="tr-TR" sz="1400" dirty="0" smtClean="0"/>
              <a:t>www.statista.com/statistics/203734/global-smartphone-penetration-per-capita-since-2005</a:t>
            </a:r>
            <a:r>
              <a:rPr lang="tr-TR" sz="1400" dirty="0"/>
              <a:t>/#:~:text=The%20global%20smartphone%20penetration%20rate,population%20of%20around%207.8%20billion.</a:t>
            </a:r>
          </a:p>
        </p:txBody>
      </p:sp>
    </p:spTree>
    <p:extLst>
      <p:ext uri="{BB962C8B-B14F-4D97-AF65-F5344CB8AC3E}">
        <p14:creationId xmlns:p14="http://schemas.microsoft.com/office/powerpoint/2010/main" val="2858966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70244" y="-1"/>
            <a:ext cx="14210968" cy="8172971"/>
          </a:xfrm>
          <a:prstGeom prst="rect">
            <a:avLst/>
          </a:prstGeom>
        </p:spPr>
      </p:pic>
      <p:sp>
        <p:nvSpPr>
          <p:cNvPr id="5" name="Dikdörtgen 4"/>
          <p:cNvSpPr/>
          <p:nvPr/>
        </p:nvSpPr>
        <p:spPr>
          <a:xfrm>
            <a:off x="1008212" y="8388994"/>
            <a:ext cx="10081120" cy="430887"/>
          </a:xfrm>
          <a:prstGeom prst="rect">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tr-TR" dirty="0"/>
              <a:t>https://wearesocial.com/uk/blog/2023/01/the-changing-world-of-digital-in-2023/</a:t>
            </a:r>
          </a:p>
        </p:txBody>
      </p:sp>
    </p:spTree>
    <p:extLst>
      <p:ext uri="{BB962C8B-B14F-4D97-AF65-F5344CB8AC3E}">
        <p14:creationId xmlns:p14="http://schemas.microsoft.com/office/powerpoint/2010/main" val="3120097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0" y="0"/>
            <a:ext cx="14312236" cy="8244978"/>
          </a:xfrm>
          <a:prstGeom prst="rect">
            <a:avLst/>
          </a:prstGeom>
        </p:spPr>
      </p:pic>
      <p:sp>
        <p:nvSpPr>
          <p:cNvPr id="5" name="Dikdörtgen 4"/>
          <p:cNvSpPr/>
          <p:nvPr/>
        </p:nvSpPr>
        <p:spPr>
          <a:xfrm>
            <a:off x="1008212" y="8388994"/>
            <a:ext cx="10081120" cy="430887"/>
          </a:xfrm>
          <a:prstGeom prst="rect">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tr-TR" dirty="0"/>
              <a:t>https://wearesocial.com/uk/blog/2023/01/the-changing-world-of-digital-in-2023/</a:t>
            </a:r>
          </a:p>
        </p:txBody>
      </p:sp>
      <p:sp>
        <p:nvSpPr>
          <p:cNvPr id="6" name="Dikdörtgen 5"/>
          <p:cNvSpPr/>
          <p:nvPr/>
        </p:nvSpPr>
        <p:spPr>
          <a:xfrm>
            <a:off x="360140" y="1476226"/>
            <a:ext cx="9649072"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2400" b="1" dirty="0" smtClean="0"/>
              <a:t>İnternet kullanıcılarının zaman içindeki oranının yıldan yıla değişimi</a:t>
            </a:r>
            <a:endParaRPr lang="tr-TR" sz="2400" b="1" dirty="0"/>
          </a:p>
        </p:txBody>
      </p:sp>
    </p:spTree>
    <p:extLst>
      <p:ext uri="{BB962C8B-B14F-4D97-AF65-F5344CB8AC3E}">
        <p14:creationId xmlns:p14="http://schemas.microsoft.com/office/powerpoint/2010/main" val="3737029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2897349040"/>
              </p:ext>
            </p:extLst>
          </p:nvPr>
        </p:nvGraphicFramePr>
        <p:xfrm>
          <a:off x="216124" y="1"/>
          <a:ext cx="13897544" cy="8172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p:cNvSpPr/>
          <p:nvPr/>
        </p:nvSpPr>
        <p:spPr>
          <a:xfrm>
            <a:off x="1548272" y="8631793"/>
            <a:ext cx="11233248" cy="369332"/>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en-US" sz="1800" dirty="0"/>
              <a:t>Digital 2021 - We Are Social, https://</a:t>
            </a:r>
            <a:r>
              <a:rPr lang="en-US" sz="1800" dirty="0" smtClean="0"/>
              <a:t>wearesocial.com/digital-2021</a:t>
            </a:r>
            <a:endParaRPr lang="en-US" sz="1800" dirty="0"/>
          </a:p>
        </p:txBody>
      </p:sp>
    </p:spTree>
    <p:extLst>
      <p:ext uri="{BB962C8B-B14F-4D97-AF65-F5344CB8AC3E}">
        <p14:creationId xmlns:p14="http://schemas.microsoft.com/office/powerpoint/2010/main" val="41069101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çerik Yer Tutucusu 5"/>
          <p:cNvGraphicFramePr>
            <a:graphicFrameLocks noGrp="1"/>
          </p:cNvGraphicFramePr>
          <p:nvPr>
            <p:ph idx="1"/>
            <p:extLst>
              <p:ext uri="{D42A27DB-BD31-4B8C-83A1-F6EECF244321}">
                <p14:modId xmlns:p14="http://schemas.microsoft.com/office/powerpoint/2010/main" val="3034042934"/>
              </p:ext>
            </p:extLst>
          </p:nvPr>
        </p:nvGraphicFramePr>
        <p:xfrm>
          <a:off x="360140" y="540122"/>
          <a:ext cx="13897644" cy="7848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p:cNvSpPr/>
          <p:nvPr/>
        </p:nvSpPr>
        <p:spPr>
          <a:xfrm>
            <a:off x="144116" y="8388994"/>
            <a:ext cx="14113668" cy="461665"/>
          </a:xfrm>
          <a:prstGeom prst="rec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tr-TR" sz="1200" dirty="0" err="1"/>
              <a:t>Kemp</a:t>
            </a:r>
            <a:r>
              <a:rPr lang="tr-TR" sz="1200" dirty="0"/>
              <a:t>, S. (2020, </a:t>
            </a:r>
            <a:r>
              <a:rPr lang="tr-TR" sz="1200" dirty="0" err="1"/>
              <a:t>January</a:t>
            </a:r>
            <a:r>
              <a:rPr lang="tr-TR" sz="1200" dirty="0"/>
              <a:t>). </a:t>
            </a:r>
            <a:r>
              <a:rPr lang="tr-TR" sz="1200" dirty="0" err="1"/>
              <a:t>Digital</a:t>
            </a:r>
            <a:r>
              <a:rPr lang="tr-TR" sz="1200" dirty="0"/>
              <a:t> 2020. </a:t>
            </a:r>
            <a:r>
              <a:rPr lang="tr-TR" sz="1200" dirty="0" err="1"/>
              <a:t>We</a:t>
            </a:r>
            <a:r>
              <a:rPr lang="tr-TR" sz="1200" dirty="0"/>
              <a:t> </a:t>
            </a:r>
            <a:r>
              <a:rPr lang="tr-TR" sz="1200" dirty="0" err="1"/>
              <a:t>Are</a:t>
            </a:r>
            <a:r>
              <a:rPr lang="tr-TR" sz="1200" dirty="0"/>
              <a:t> </a:t>
            </a:r>
            <a:r>
              <a:rPr lang="tr-TR" sz="1200" dirty="0" err="1"/>
              <a:t>Social</a:t>
            </a:r>
            <a:r>
              <a:rPr lang="tr-TR" sz="1200" dirty="0"/>
              <a:t> &amp; </a:t>
            </a:r>
            <a:r>
              <a:rPr lang="tr-TR" sz="1200" dirty="0" err="1"/>
              <a:t>Hootsuite</a:t>
            </a:r>
            <a:r>
              <a:rPr lang="tr-TR" sz="1200" dirty="0"/>
              <a:t>, p. 247 </a:t>
            </a:r>
            <a:r>
              <a:rPr lang="tr-TR" sz="1200" dirty="0" smtClean="0"/>
              <a:t>https</a:t>
            </a:r>
            <a:r>
              <a:rPr lang="tr-TR" sz="1200" dirty="0"/>
              <a:t>://wearesocial.com/uk/ </a:t>
            </a:r>
            <a:r>
              <a:rPr lang="tr-TR" sz="1200" dirty="0" smtClean="0"/>
              <a:t>.</a:t>
            </a:r>
            <a:endParaRPr lang="tr-TR" sz="1200" dirty="0"/>
          </a:p>
          <a:p>
            <a:pPr algn="ctr"/>
            <a:r>
              <a:rPr lang="tr-TR" sz="1200" dirty="0" err="1" smtClean="0"/>
              <a:t>Statista</a:t>
            </a:r>
            <a:r>
              <a:rPr lang="tr-TR" sz="1200" dirty="0"/>
              <a:t>. (2020). </a:t>
            </a:r>
            <a:r>
              <a:rPr lang="tr-TR" sz="1200" dirty="0" err="1"/>
              <a:t>Number</a:t>
            </a:r>
            <a:r>
              <a:rPr lang="tr-TR" sz="1200" dirty="0"/>
              <a:t> of </a:t>
            </a:r>
            <a:r>
              <a:rPr lang="tr-TR" sz="1200" dirty="0" err="1"/>
              <a:t>social</a:t>
            </a:r>
            <a:r>
              <a:rPr lang="tr-TR" sz="1200" dirty="0"/>
              <a:t> network </a:t>
            </a:r>
            <a:r>
              <a:rPr lang="tr-TR" sz="1200" dirty="0" err="1"/>
              <a:t>users</a:t>
            </a:r>
            <a:r>
              <a:rPr lang="tr-TR" sz="1200" dirty="0"/>
              <a:t> </a:t>
            </a:r>
            <a:r>
              <a:rPr lang="tr-TR" sz="1200" dirty="0" err="1"/>
              <a:t>worldwide</a:t>
            </a:r>
            <a:r>
              <a:rPr lang="tr-TR" sz="1200" dirty="0"/>
              <a:t> </a:t>
            </a:r>
            <a:r>
              <a:rPr lang="tr-TR" sz="1200" dirty="0" err="1"/>
              <a:t>from</a:t>
            </a:r>
            <a:r>
              <a:rPr lang="tr-TR" sz="1200" dirty="0"/>
              <a:t> 2010 </a:t>
            </a:r>
            <a:r>
              <a:rPr lang="tr-TR" sz="1200" dirty="0" err="1"/>
              <a:t>to</a:t>
            </a:r>
            <a:r>
              <a:rPr lang="tr-TR" sz="1200" dirty="0"/>
              <a:t> 2023. </a:t>
            </a:r>
            <a:r>
              <a:rPr lang="tr-TR" sz="1200" dirty="0" smtClean="0"/>
              <a:t>tarihinde </a:t>
            </a:r>
            <a:r>
              <a:rPr lang="tr-TR" sz="1200" dirty="0"/>
              <a:t>https://www.statista.com/statistics/278414/number-of-wo </a:t>
            </a:r>
            <a:r>
              <a:rPr lang="tr-TR" sz="1200" dirty="0" err="1" smtClean="0"/>
              <a:t>rldwide-socialnetwork</a:t>
            </a:r>
            <a:r>
              <a:rPr lang="tr-TR" sz="1200" dirty="0" smtClean="0"/>
              <a:t>- </a:t>
            </a:r>
            <a:r>
              <a:rPr lang="tr-TR" sz="1200" dirty="0" err="1" smtClean="0"/>
              <a:t>users</a:t>
            </a:r>
            <a:r>
              <a:rPr lang="tr-TR" sz="1200" dirty="0"/>
              <a:t>/ adresinden erişildi.</a:t>
            </a:r>
          </a:p>
        </p:txBody>
      </p:sp>
    </p:spTree>
    <p:extLst>
      <p:ext uri="{BB962C8B-B14F-4D97-AF65-F5344CB8AC3E}">
        <p14:creationId xmlns:p14="http://schemas.microsoft.com/office/powerpoint/2010/main" val="11119193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701083374"/>
              </p:ext>
            </p:extLst>
          </p:nvPr>
        </p:nvGraphicFramePr>
        <p:xfrm>
          <a:off x="504156" y="0"/>
          <a:ext cx="13681520" cy="8821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7368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Başlık"/>
          <p:cNvSpPr>
            <a:spLocks noGrp="1"/>
          </p:cNvSpPr>
          <p:nvPr>
            <p:ph type="title"/>
          </p:nvPr>
        </p:nvSpPr>
        <p:spPr>
          <a:xfrm>
            <a:off x="1872308" y="468114"/>
            <a:ext cx="9217024" cy="1800200"/>
          </a:xfrm>
          <a:prstGeom prst="ribbon2">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r>
              <a:rPr lang="tr-TR" sz="4400" b="1" dirty="0"/>
              <a:t>Giriş</a:t>
            </a: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3548063168"/>
              </p:ext>
            </p:extLst>
          </p:nvPr>
        </p:nvGraphicFramePr>
        <p:xfrm>
          <a:off x="576164" y="2916386"/>
          <a:ext cx="13177464"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81495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858953083"/>
              </p:ext>
            </p:extLst>
          </p:nvPr>
        </p:nvGraphicFramePr>
        <p:xfrm>
          <a:off x="46212" y="396106"/>
          <a:ext cx="13969552" cy="7618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p:cNvSpPr/>
          <p:nvPr/>
        </p:nvSpPr>
        <p:spPr>
          <a:xfrm>
            <a:off x="72108" y="7939285"/>
            <a:ext cx="14329692" cy="1077218"/>
          </a:xfrm>
          <a:prstGeom prst="rect">
            <a:avLst/>
          </a:prstGeom>
        </p:spPr>
        <p:txBody>
          <a:bodyPr wrap="square">
            <a:spAutoFit/>
          </a:bodyPr>
          <a:lstStyle/>
          <a:p>
            <a:pPr algn="just"/>
            <a:r>
              <a:rPr lang="tr-TR" sz="1600" dirty="0" smtClean="0"/>
              <a:t>*TÜİK </a:t>
            </a:r>
            <a:r>
              <a:rPr lang="tr-TR" sz="1600" dirty="0"/>
              <a:t>Kurumsal </a:t>
            </a:r>
            <a:r>
              <a:rPr lang="tr-TR" sz="1600" dirty="0" smtClean="0"/>
              <a:t>2019, </a:t>
            </a:r>
            <a:r>
              <a:rPr lang="tr-TR" sz="1600" dirty="0" smtClean="0">
                <a:hlinkClick r:id="rId7"/>
              </a:rPr>
              <a:t>https</a:t>
            </a:r>
            <a:r>
              <a:rPr lang="tr-TR" sz="1600" dirty="0">
                <a:hlinkClick r:id="rId7"/>
              </a:rPr>
              <a:t>://data.tuik.gov.tr/Bulten/Index?p=Hanehalki-Bilisim-Teknolojileri-(BT</a:t>
            </a:r>
            <a:r>
              <a:rPr lang="tr-TR" sz="1600" dirty="0" smtClean="0">
                <a:hlinkClick r:id="rId7"/>
              </a:rPr>
              <a:t>)-</a:t>
            </a:r>
            <a:r>
              <a:rPr lang="tr-TR" sz="1600" dirty="0" smtClean="0"/>
              <a:t> Kullanim-Arastirmasi-2019-30574</a:t>
            </a:r>
            <a:endParaRPr lang="tr-TR" sz="1600" dirty="0"/>
          </a:p>
          <a:p>
            <a:pPr algn="just"/>
            <a:r>
              <a:rPr lang="tr-TR" sz="1600" dirty="0"/>
              <a:t>*</a:t>
            </a:r>
            <a:r>
              <a:rPr lang="tr-TR" sz="1600" dirty="0" smtClean="0"/>
              <a:t>TÜİK </a:t>
            </a:r>
            <a:r>
              <a:rPr lang="tr-TR" sz="1600" dirty="0"/>
              <a:t>Kurumsal </a:t>
            </a:r>
            <a:r>
              <a:rPr lang="tr-TR" sz="1600" dirty="0" smtClean="0"/>
              <a:t>2020, </a:t>
            </a:r>
            <a:r>
              <a:rPr lang="tr-TR" sz="1600" dirty="0" smtClean="0">
                <a:hlinkClick r:id="rId7"/>
              </a:rPr>
              <a:t>https</a:t>
            </a:r>
            <a:r>
              <a:rPr lang="tr-TR" sz="1600" dirty="0">
                <a:hlinkClick r:id="rId7"/>
              </a:rPr>
              <a:t>://data.tuik.gov.tr/Bulten/Index?p=Hanehalki-Bilisim-Teknolojileri-(BT</a:t>
            </a:r>
            <a:r>
              <a:rPr lang="tr-TR" sz="1600" dirty="0" smtClean="0">
                <a:hlinkClick r:id="rId7"/>
              </a:rPr>
              <a:t>)-</a:t>
            </a:r>
            <a:r>
              <a:rPr lang="tr-TR" sz="1600" dirty="0" smtClean="0"/>
              <a:t> Kullanim-Arastirmasi-2020-33679</a:t>
            </a:r>
          </a:p>
          <a:p>
            <a:pPr algn="just"/>
            <a:r>
              <a:rPr lang="tr-TR" sz="1600" dirty="0" smtClean="0"/>
              <a:t>*</a:t>
            </a:r>
            <a:r>
              <a:rPr lang="tr-TR" sz="1600" dirty="0"/>
              <a:t>*TÜİK Kurumsal </a:t>
            </a:r>
            <a:r>
              <a:rPr lang="tr-TR" sz="1600" dirty="0" smtClean="0"/>
              <a:t>2021, </a:t>
            </a:r>
            <a:r>
              <a:rPr lang="tr-TR" sz="1600" dirty="0"/>
              <a:t>https://data.tuik.gov.tr/Bulten/Index?p=Hanehalki-Bilisim-Teknolojileri-(BT)-Kullanim-Arastirmasi-2021-37437 </a:t>
            </a:r>
          </a:p>
          <a:p>
            <a:pPr algn="just"/>
            <a:r>
              <a:rPr lang="tr-TR" sz="1600" dirty="0" smtClean="0"/>
              <a:t> </a:t>
            </a:r>
            <a:endParaRPr lang="tr-TR" sz="1600" dirty="0"/>
          </a:p>
        </p:txBody>
      </p:sp>
    </p:spTree>
    <p:extLst>
      <p:ext uri="{BB962C8B-B14F-4D97-AF65-F5344CB8AC3E}">
        <p14:creationId xmlns:p14="http://schemas.microsoft.com/office/powerpoint/2010/main" val="34486542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81714" y="612130"/>
            <a:ext cx="14320086" cy="7056784"/>
          </a:xfrm>
          <a:prstGeom prst="rect">
            <a:avLst/>
          </a:prstGeom>
        </p:spPr>
      </p:pic>
      <p:sp>
        <p:nvSpPr>
          <p:cNvPr id="5" name="Dikdörtgen 4"/>
          <p:cNvSpPr/>
          <p:nvPr/>
        </p:nvSpPr>
        <p:spPr>
          <a:xfrm>
            <a:off x="648172" y="8489215"/>
            <a:ext cx="13609512" cy="523220"/>
          </a:xfrm>
          <a:prstGeom prst="rect">
            <a:avLst/>
          </a:prstGeom>
        </p:spPr>
        <p:txBody>
          <a:bodyPr wrap="square">
            <a:spAutoFit/>
          </a:bodyPr>
          <a:lstStyle/>
          <a:p>
            <a:pPr algn="just"/>
            <a:r>
              <a:rPr lang="tr-TR" sz="1400" dirty="0"/>
              <a:t>TÜİK Kurumsal 2021, https://data.tuik.gov.tr/Bulten/Index?p=Hanehalki-Bilisim-Teknolojileri-(BT)-Kullanim-Arastirmasi-2021-37437 </a:t>
            </a:r>
          </a:p>
          <a:p>
            <a:pPr algn="just"/>
            <a:r>
              <a:rPr lang="tr-TR" sz="1400" dirty="0"/>
              <a:t> </a:t>
            </a:r>
          </a:p>
        </p:txBody>
      </p:sp>
    </p:spTree>
    <p:extLst>
      <p:ext uri="{BB962C8B-B14F-4D97-AF65-F5344CB8AC3E}">
        <p14:creationId xmlns:p14="http://schemas.microsoft.com/office/powerpoint/2010/main" val="1333014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474847045"/>
              </p:ext>
            </p:extLst>
          </p:nvPr>
        </p:nvGraphicFramePr>
        <p:xfrm>
          <a:off x="720180" y="396106"/>
          <a:ext cx="13393488" cy="2760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Resim 4"/>
          <p:cNvPicPr>
            <a:picLocks noChangeAspect="1"/>
          </p:cNvPicPr>
          <p:nvPr/>
        </p:nvPicPr>
        <p:blipFill>
          <a:blip r:embed="rId7"/>
          <a:stretch>
            <a:fillRect/>
          </a:stretch>
        </p:blipFill>
        <p:spPr>
          <a:xfrm>
            <a:off x="216124" y="3564458"/>
            <a:ext cx="13897544" cy="5218371"/>
          </a:xfrm>
          <a:prstGeom prst="rect">
            <a:avLst/>
          </a:prstGeom>
        </p:spPr>
      </p:pic>
    </p:spTree>
    <p:extLst>
      <p:ext uri="{BB962C8B-B14F-4D97-AF65-F5344CB8AC3E}">
        <p14:creationId xmlns:p14="http://schemas.microsoft.com/office/powerpoint/2010/main" val="2397257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72108" y="1764258"/>
            <a:ext cx="14329692" cy="4661049"/>
          </a:xfrm>
          <a:prstGeom prst="rect">
            <a:avLst/>
          </a:prstGeom>
        </p:spPr>
      </p:pic>
      <p:sp>
        <p:nvSpPr>
          <p:cNvPr id="5" name="Dikdörtgen 4"/>
          <p:cNvSpPr/>
          <p:nvPr/>
        </p:nvSpPr>
        <p:spPr>
          <a:xfrm>
            <a:off x="648172" y="8489215"/>
            <a:ext cx="13609512" cy="523220"/>
          </a:xfrm>
          <a:prstGeom prst="rect">
            <a:avLst/>
          </a:prstGeom>
        </p:spPr>
        <p:txBody>
          <a:bodyPr wrap="square">
            <a:spAutoFit/>
          </a:bodyPr>
          <a:lstStyle/>
          <a:p>
            <a:pPr algn="just"/>
            <a:r>
              <a:rPr lang="tr-TR" sz="1400" dirty="0"/>
              <a:t>TÜİK Kurumsal 2021, https://data.tuik.gov.tr/Bulten/Index?p=Hanehalki-Bilisim-Teknolojileri-(BT)-Kullanim-Arastirmasi-2021-37437 </a:t>
            </a:r>
          </a:p>
          <a:p>
            <a:pPr algn="just"/>
            <a:r>
              <a:rPr lang="tr-TR" sz="1400" dirty="0"/>
              <a:t> </a:t>
            </a:r>
          </a:p>
        </p:txBody>
      </p:sp>
    </p:spTree>
    <p:extLst>
      <p:ext uri="{BB962C8B-B14F-4D97-AF65-F5344CB8AC3E}">
        <p14:creationId xmlns:p14="http://schemas.microsoft.com/office/powerpoint/2010/main" val="34346136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9372" y="468114"/>
            <a:ext cx="14617724" cy="7776864"/>
          </a:xfrm>
          <a:prstGeom prst="rect">
            <a:avLst/>
          </a:prstGeom>
        </p:spPr>
      </p:pic>
      <p:cxnSp>
        <p:nvCxnSpPr>
          <p:cNvPr id="7" name="Düz Bağlayıcı 6"/>
          <p:cNvCxnSpPr/>
          <p:nvPr/>
        </p:nvCxnSpPr>
        <p:spPr>
          <a:xfrm flipV="1">
            <a:off x="360140" y="4932610"/>
            <a:ext cx="11881320" cy="72008"/>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Düz Bağlayıcı 7"/>
          <p:cNvCxnSpPr/>
          <p:nvPr/>
        </p:nvCxnSpPr>
        <p:spPr>
          <a:xfrm flipV="1">
            <a:off x="328192" y="5500884"/>
            <a:ext cx="11881320" cy="72008"/>
          </a:xfrm>
          <a:prstGeom prst="line">
            <a:avLst/>
          </a:prstGeom>
        </p:spPr>
        <p:style>
          <a:lnRef idx="3">
            <a:schemeClr val="accent2"/>
          </a:lnRef>
          <a:fillRef idx="0">
            <a:schemeClr val="accent2"/>
          </a:fillRef>
          <a:effectRef idx="2">
            <a:schemeClr val="accent2"/>
          </a:effectRef>
          <a:fontRef idx="minor">
            <a:schemeClr val="tx1"/>
          </a:fontRef>
        </p:style>
      </p:cxnSp>
      <p:sp>
        <p:nvSpPr>
          <p:cNvPr id="9" name="Dikdörtgen 8"/>
          <p:cNvSpPr/>
          <p:nvPr/>
        </p:nvSpPr>
        <p:spPr>
          <a:xfrm>
            <a:off x="648172" y="8489215"/>
            <a:ext cx="13609512" cy="523220"/>
          </a:xfrm>
          <a:prstGeom prst="rect">
            <a:avLst/>
          </a:prstGeom>
        </p:spPr>
        <p:txBody>
          <a:bodyPr wrap="square">
            <a:spAutoFit/>
          </a:bodyPr>
          <a:lstStyle/>
          <a:p>
            <a:pPr algn="just"/>
            <a:r>
              <a:rPr lang="tr-TR" sz="1400" dirty="0"/>
              <a:t>TÜİK Kurumsal 2021, https://data.tuik.gov.tr/Bulten/Index?p=Hanehalki-Bilisim-Teknolojileri-(BT)-Kullanim-Arastirmasi-2021-37437 </a:t>
            </a:r>
          </a:p>
          <a:p>
            <a:pPr algn="just"/>
            <a:r>
              <a:rPr lang="tr-TR" sz="1400" dirty="0"/>
              <a:t> </a:t>
            </a:r>
          </a:p>
        </p:txBody>
      </p:sp>
    </p:spTree>
    <p:extLst>
      <p:ext uri="{BB962C8B-B14F-4D97-AF65-F5344CB8AC3E}">
        <p14:creationId xmlns:p14="http://schemas.microsoft.com/office/powerpoint/2010/main" val="28064435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227861707"/>
              </p:ext>
            </p:extLst>
          </p:nvPr>
        </p:nvGraphicFramePr>
        <p:xfrm>
          <a:off x="288132" y="180082"/>
          <a:ext cx="13753528" cy="8640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6880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1080220" y="153079"/>
            <a:ext cx="11953328" cy="2331259"/>
          </a:xfr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a:normAutofit/>
          </a:bodyPr>
          <a:lstStyle/>
          <a:p>
            <a:pPr algn="ctr" eaLnBrk="1" hangingPunct="1"/>
            <a:r>
              <a:rPr lang="tr-TR" sz="6000" b="1" dirty="0" smtClean="0">
                <a:solidFill>
                  <a:schemeClr val="tx1"/>
                </a:solidFill>
              </a:rPr>
              <a:t>Bağımlılığının </a:t>
            </a:r>
            <a:r>
              <a:rPr lang="tr-TR" sz="6000" b="1" dirty="0">
                <a:solidFill>
                  <a:schemeClr val="tx1"/>
                </a:solidFill>
              </a:rPr>
              <a:t>Nedenleri</a:t>
            </a:r>
          </a:p>
        </p:txBody>
      </p:sp>
      <p:sp>
        <p:nvSpPr>
          <p:cNvPr id="18436"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3413">
                <a:solidFill>
                  <a:schemeClr val="tx1"/>
                </a:solidFill>
                <a:latin typeface="Constantia" panose="02030602050306030303" pitchFamily="18" charset="0"/>
              </a:defRPr>
            </a:lvl1pPr>
            <a:lvl2pPr marL="975122" indent="-375047">
              <a:spcBef>
                <a:spcPct val="20000"/>
              </a:spcBef>
              <a:buClr>
                <a:schemeClr val="accent1"/>
              </a:buClr>
              <a:buSzPct val="85000"/>
              <a:buFont typeface="Wingdings 2" panose="05020102010507070707" pitchFamily="18" charset="2"/>
              <a:buChar char=""/>
              <a:defRPr sz="3150">
                <a:solidFill>
                  <a:schemeClr val="tx1"/>
                </a:solidFill>
                <a:latin typeface="Constantia" panose="02030602050306030303" pitchFamily="18" charset="0"/>
              </a:defRPr>
            </a:lvl2pPr>
            <a:lvl3pPr marL="1500188" indent="-300038">
              <a:spcBef>
                <a:spcPct val="20000"/>
              </a:spcBef>
              <a:buClr>
                <a:schemeClr val="accent2"/>
              </a:buClr>
              <a:buSzPct val="70000"/>
              <a:buFont typeface="Wingdings 2" panose="05020102010507070707" pitchFamily="18" charset="2"/>
              <a:buChar char=""/>
              <a:defRPr sz="2756">
                <a:solidFill>
                  <a:schemeClr val="tx1"/>
                </a:solidFill>
                <a:latin typeface="Constantia" panose="02030602050306030303" pitchFamily="18" charset="0"/>
              </a:defRPr>
            </a:lvl3pPr>
            <a:lvl4pPr marL="2100263" indent="-300038">
              <a:spcBef>
                <a:spcPct val="20000"/>
              </a:spcBef>
              <a:buClr>
                <a:srgbClr val="0BD0D9"/>
              </a:buClr>
              <a:buSzPct val="65000"/>
              <a:buFont typeface="Wingdings 2" panose="05020102010507070707" pitchFamily="18" charset="2"/>
              <a:buChar char=""/>
              <a:defRPr sz="2625">
                <a:solidFill>
                  <a:schemeClr val="tx1"/>
                </a:solidFill>
                <a:latin typeface="Constantia" panose="02030602050306030303" pitchFamily="18" charset="0"/>
              </a:defRPr>
            </a:lvl4pPr>
            <a:lvl5pPr marL="2700338" indent="-300038">
              <a:spcBef>
                <a:spcPct val="20000"/>
              </a:spcBef>
              <a:buClr>
                <a:srgbClr val="10CF9B"/>
              </a:buClr>
              <a:buSzPct val="65000"/>
              <a:buFont typeface="Wingdings 2" panose="05020102010507070707" pitchFamily="18" charset="2"/>
              <a:buChar char=""/>
              <a:defRPr sz="2625">
                <a:solidFill>
                  <a:schemeClr val="tx1"/>
                </a:solidFill>
                <a:latin typeface="Constantia" panose="02030602050306030303" pitchFamily="18" charset="0"/>
              </a:defRPr>
            </a:lvl5pPr>
            <a:lvl6pPr marL="3300413" indent="-300038" eaLnBrk="0" fontAlgn="base" hangingPunct="0">
              <a:spcBef>
                <a:spcPct val="20000"/>
              </a:spcBef>
              <a:spcAft>
                <a:spcPct val="0"/>
              </a:spcAft>
              <a:buClr>
                <a:srgbClr val="10CF9B"/>
              </a:buClr>
              <a:buSzPct val="65000"/>
              <a:buFont typeface="Wingdings 2" panose="05020102010507070707" pitchFamily="18" charset="2"/>
              <a:buChar char=""/>
              <a:defRPr sz="2625">
                <a:solidFill>
                  <a:schemeClr val="tx1"/>
                </a:solidFill>
                <a:latin typeface="Constantia" panose="02030602050306030303" pitchFamily="18" charset="0"/>
              </a:defRPr>
            </a:lvl6pPr>
            <a:lvl7pPr marL="3900488" indent="-300038" eaLnBrk="0" fontAlgn="base" hangingPunct="0">
              <a:spcBef>
                <a:spcPct val="20000"/>
              </a:spcBef>
              <a:spcAft>
                <a:spcPct val="0"/>
              </a:spcAft>
              <a:buClr>
                <a:srgbClr val="10CF9B"/>
              </a:buClr>
              <a:buSzPct val="65000"/>
              <a:buFont typeface="Wingdings 2" panose="05020102010507070707" pitchFamily="18" charset="2"/>
              <a:buChar char=""/>
              <a:defRPr sz="2625">
                <a:solidFill>
                  <a:schemeClr val="tx1"/>
                </a:solidFill>
                <a:latin typeface="Constantia" panose="02030602050306030303" pitchFamily="18" charset="0"/>
              </a:defRPr>
            </a:lvl7pPr>
            <a:lvl8pPr marL="4500563" indent="-300038" eaLnBrk="0" fontAlgn="base" hangingPunct="0">
              <a:spcBef>
                <a:spcPct val="20000"/>
              </a:spcBef>
              <a:spcAft>
                <a:spcPct val="0"/>
              </a:spcAft>
              <a:buClr>
                <a:srgbClr val="10CF9B"/>
              </a:buClr>
              <a:buSzPct val="65000"/>
              <a:buFont typeface="Wingdings 2" panose="05020102010507070707" pitchFamily="18" charset="2"/>
              <a:buChar char=""/>
              <a:defRPr sz="2625">
                <a:solidFill>
                  <a:schemeClr val="tx1"/>
                </a:solidFill>
                <a:latin typeface="Constantia" panose="02030602050306030303" pitchFamily="18" charset="0"/>
              </a:defRPr>
            </a:lvl8pPr>
            <a:lvl9pPr marL="5100638" indent="-300038" eaLnBrk="0" fontAlgn="base" hangingPunct="0">
              <a:spcBef>
                <a:spcPct val="20000"/>
              </a:spcBef>
              <a:spcAft>
                <a:spcPct val="0"/>
              </a:spcAft>
              <a:buClr>
                <a:srgbClr val="10CF9B"/>
              </a:buClr>
              <a:buSzPct val="65000"/>
              <a:buFont typeface="Wingdings 2" panose="05020102010507070707" pitchFamily="18" charset="2"/>
              <a:buChar char=""/>
              <a:defRPr sz="2625">
                <a:solidFill>
                  <a:schemeClr val="tx1"/>
                </a:solidFill>
                <a:latin typeface="Constantia" panose="02030602050306030303" pitchFamily="18" charset="0"/>
              </a:defRPr>
            </a:lvl9pPr>
          </a:lstStyle>
          <a:p>
            <a:pPr>
              <a:spcBef>
                <a:spcPct val="0"/>
              </a:spcBef>
              <a:buClrTx/>
              <a:buSzTx/>
              <a:buFontTx/>
              <a:buNone/>
            </a:pPr>
            <a:fld id="{A45AD2A7-9622-4C9A-A959-063AA3D8583A}" type="slidenum">
              <a:rPr lang="tr-TR" sz="1575">
                <a:solidFill>
                  <a:srgbClr val="045C75"/>
                </a:solidFill>
              </a:rPr>
              <a:pPr>
                <a:spcBef>
                  <a:spcPct val="0"/>
                </a:spcBef>
                <a:buClrTx/>
                <a:buSzTx/>
                <a:buFontTx/>
                <a:buNone/>
              </a:pPr>
              <a:t>26</a:t>
            </a:fld>
            <a:endParaRPr lang="tr-TR" sz="1575">
              <a:solidFill>
                <a:srgbClr val="045C75"/>
              </a:solidFill>
            </a:endParaRPr>
          </a:p>
        </p:txBody>
      </p:sp>
      <p:pic>
        <p:nvPicPr>
          <p:cNvPr id="6" name="Picture 10" descr="cc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8372" y="2704894"/>
            <a:ext cx="9937104" cy="61170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35567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Dikdörtgen"/>
          <p:cNvSpPr/>
          <p:nvPr/>
        </p:nvSpPr>
        <p:spPr>
          <a:xfrm flipH="1">
            <a:off x="864196" y="0"/>
            <a:ext cx="12737445" cy="1795762"/>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anchor="ctr"/>
          <a:lstStyle/>
          <a:p>
            <a:pPr algn="ctr">
              <a:defRPr/>
            </a:pPr>
            <a:r>
              <a:rPr lang="tr-TR" sz="5775" b="1" dirty="0" smtClean="0">
                <a:ln w="18415" cmpd="sng">
                  <a:solidFill>
                    <a:sysClr val="windowText" lastClr="000000"/>
                  </a:solidFill>
                  <a:prstDash val="solid"/>
                </a:ln>
                <a:solidFill>
                  <a:sysClr val="windowText" lastClr="000000"/>
                </a:solidFill>
              </a:rPr>
              <a:t>Bağımlılığının </a:t>
            </a:r>
            <a:r>
              <a:rPr lang="tr-TR" sz="5775" b="1" dirty="0">
                <a:ln w="18415" cmpd="sng">
                  <a:solidFill>
                    <a:sysClr val="windowText" lastClr="000000"/>
                  </a:solidFill>
                  <a:prstDash val="solid"/>
                </a:ln>
                <a:solidFill>
                  <a:sysClr val="windowText" lastClr="000000"/>
                </a:solidFill>
              </a:rPr>
              <a:t>Nedenleri</a:t>
            </a:r>
          </a:p>
        </p:txBody>
      </p:sp>
      <p:sp>
        <p:nvSpPr>
          <p:cNvPr id="5" name="4 Aynı Yan Köşesi Kesik Dikdörtgen"/>
          <p:cNvSpPr/>
          <p:nvPr/>
        </p:nvSpPr>
        <p:spPr>
          <a:xfrm>
            <a:off x="1027496" y="3275542"/>
            <a:ext cx="12410844" cy="1234586"/>
          </a:xfrm>
          <a:prstGeom prst="snip2SameRect">
            <a:avLst>
              <a:gd name="adj1" fmla="val 0"/>
              <a:gd name="adj2" fmla="val 500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tr-TR" sz="2625" dirty="0">
              <a:solidFill>
                <a:prstClr val="black"/>
              </a:solidFill>
            </a:endParaRPr>
          </a:p>
        </p:txBody>
      </p:sp>
      <p:sp>
        <p:nvSpPr>
          <p:cNvPr id="6" name="5 Dikdörtgen"/>
          <p:cNvSpPr/>
          <p:nvPr/>
        </p:nvSpPr>
        <p:spPr>
          <a:xfrm>
            <a:off x="1888462" y="3535610"/>
            <a:ext cx="10688911" cy="657872"/>
          </a:xfrm>
          <a:prstGeom prst="rect">
            <a:avLst/>
          </a:prstGeom>
        </p:spPr>
        <p:txBody>
          <a:bodyPr>
            <a:spAutoFit/>
          </a:bodyPr>
          <a:lstStyle/>
          <a:p>
            <a:pPr algn="ctr">
              <a:defRPr/>
            </a:pPr>
            <a:r>
              <a:rPr lang="tr-TR" altLang="tr-TR" sz="3675" dirty="0" smtClean="0">
                <a:ln w="18415" cmpd="sng">
                  <a:solidFill>
                    <a:sysClr val="windowText" lastClr="000000"/>
                  </a:solidFill>
                  <a:prstDash val="solid"/>
                </a:ln>
                <a:solidFill>
                  <a:sysClr val="windowText" lastClr="000000"/>
                </a:solidFill>
                <a:latin typeface="Constantia"/>
              </a:rPr>
              <a:t>Elde </a:t>
            </a:r>
            <a:r>
              <a:rPr lang="tr-TR" altLang="tr-TR" sz="3675" dirty="0">
                <a:ln w="18415" cmpd="sng">
                  <a:solidFill>
                    <a:sysClr val="windowText" lastClr="000000"/>
                  </a:solidFill>
                  <a:prstDash val="solid"/>
                </a:ln>
                <a:solidFill>
                  <a:sysClr val="windowText" lastClr="000000"/>
                </a:solidFill>
                <a:latin typeface="Constantia"/>
              </a:rPr>
              <a:t>edilebilirliği</a:t>
            </a:r>
          </a:p>
        </p:txBody>
      </p:sp>
      <p:sp>
        <p:nvSpPr>
          <p:cNvPr id="7" name="6 Aynı Yan Köşesi Kesik Dikdörtgen"/>
          <p:cNvSpPr/>
          <p:nvPr/>
        </p:nvSpPr>
        <p:spPr>
          <a:xfrm>
            <a:off x="1156557" y="5077607"/>
            <a:ext cx="12410844" cy="1234586"/>
          </a:xfrm>
          <a:prstGeom prst="snip2SameRect">
            <a:avLst>
              <a:gd name="adj1" fmla="val 0"/>
              <a:gd name="adj2" fmla="val 500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tr-TR" sz="2625" dirty="0">
              <a:solidFill>
                <a:prstClr val="black"/>
              </a:solidFill>
            </a:endParaRPr>
          </a:p>
        </p:txBody>
      </p:sp>
      <p:sp>
        <p:nvSpPr>
          <p:cNvPr id="10" name="9 Metin kutusu"/>
          <p:cNvSpPr txBox="1"/>
          <p:nvPr/>
        </p:nvSpPr>
        <p:spPr>
          <a:xfrm>
            <a:off x="2137732" y="5365964"/>
            <a:ext cx="10688911" cy="657872"/>
          </a:xfrm>
          <a:prstGeom prst="rect">
            <a:avLst/>
          </a:prstGeom>
          <a:noFill/>
        </p:spPr>
        <p:txBody>
          <a:bodyPr>
            <a:spAutoFit/>
          </a:bodyPr>
          <a:lstStyle/>
          <a:p>
            <a:pPr algn="ctr">
              <a:defRPr/>
            </a:pPr>
            <a:r>
              <a:rPr lang="tr-TR" sz="3675" dirty="0">
                <a:ln w="18415" cmpd="sng">
                  <a:solidFill>
                    <a:sysClr val="windowText" lastClr="000000"/>
                  </a:solidFill>
                  <a:prstDash val="solid"/>
                </a:ln>
                <a:solidFill>
                  <a:sysClr val="windowText" lastClr="000000"/>
                </a:solidFill>
                <a:latin typeface="Constantia"/>
              </a:rPr>
              <a:t>Yatkın bir kişilik </a:t>
            </a:r>
          </a:p>
        </p:txBody>
      </p:sp>
      <p:sp>
        <p:nvSpPr>
          <p:cNvPr id="17" name="16 Aşağı Ok"/>
          <p:cNvSpPr/>
          <p:nvPr/>
        </p:nvSpPr>
        <p:spPr>
          <a:xfrm>
            <a:off x="2137732" y="1875216"/>
            <a:ext cx="1781485" cy="1031386"/>
          </a:xfrm>
          <a:prstGeom prst="downArrow">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tr-TR" sz="2888">
              <a:solidFill>
                <a:prstClr val="black"/>
              </a:solidFill>
            </a:endParaRPr>
          </a:p>
        </p:txBody>
      </p:sp>
      <p:sp>
        <p:nvSpPr>
          <p:cNvPr id="18" name="17 Aşağı Ok"/>
          <p:cNvSpPr/>
          <p:nvPr/>
        </p:nvSpPr>
        <p:spPr>
          <a:xfrm>
            <a:off x="6357039" y="1875216"/>
            <a:ext cx="1781485" cy="1031386"/>
          </a:xfrm>
          <a:prstGeom prst="down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tr-TR" sz="2888">
              <a:solidFill>
                <a:prstClr val="black"/>
              </a:solidFill>
            </a:endParaRPr>
          </a:p>
        </p:txBody>
      </p:sp>
      <p:sp>
        <p:nvSpPr>
          <p:cNvPr id="19" name="18 Aşağı Ok"/>
          <p:cNvSpPr/>
          <p:nvPr/>
        </p:nvSpPr>
        <p:spPr>
          <a:xfrm>
            <a:off x="10295058" y="1875216"/>
            <a:ext cx="1781485" cy="1031386"/>
          </a:xfrm>
          <a:prstGeom prst="down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tr-TR" sz="2888">
              <a:solidFill>
                <a:prstClr val="black"/>
              </a:solidFill>
            </a:endParaRPr>
          </a:p>
        </p:txBody>
      </p:sp>
      <p:sp>
        <p:nvSpPr>
          <p:cNvPr id="12" name="6 Aynı Yan Köşesi Kesik Dikdörtgen"/>
          <p:cNvSpPr/>
          <p:nvPr/>
        </p:nvSpPr>
        <p:spPr>
          <a:xfrm>
            <a:off x="1126761" y="6794368"/>
            <a:ext cx="12410844" cy="1234586"/>
          </a:xfrm>
          <a:prstGeom prst="snip2SameRect">
            <a:avLst>
              <a:gd name="adj1" fmla="val 0"/>
              <a:gd name="adj2" fmla="val 500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tr-TR" sz="3675" dirty="0">
                <a:ln w="18415" cmpd="sng">
                  <a:solidFill>
                    <a:sysClr val="windowText" lastClr="000000"/>
                  </a:solidFill>
                  <a:prstDash val="solid"/>
                </a:ln>
                <a:solidFill>
                  <a:sysClr val="windowText" lastClr="000000"/>
                </a:solidFill>
              </a:rPr>
              <a:t>Sosyal çevre</a:t>
            </a:r>
          </a:p>
        </p:txBody>
      </p:sp>
    </p:spTree>
    <p:extLst>
      <p:ext uri="{BB962C8B-B14F-4D97-AF65-F5344CB8AC3E}">
        <p14:creationId xmlns:p14="http://schemas.microsoft.com/office/powerpoint/2010/main" val="3425780632"/>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ltıgen"/>
          <p:cNvSpPr/>
          <p:nvPr/>
        </p:nvSpPr>
        <p:spPr>
          <a:xfrm>
            <a:off x="282392" y="1836266"/>
            <a:ext cx="13687260" cy="5256584"/>
          </a:xfrm>
          <a:prstGeom prst="hexagon">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anchor="ctr"/>
          <a:lstStyle/>
          <a:p>
            <a:pPr algn="ctr">
              <a:lnSpc>
                <a:spcPct val="90000"/>
              </a:lnSpc>
              <a:defRPr/>
            </a:pPr>
            <a:r>
              <a:rPr lang="tr-TR" altLang="tr-TR" sz="4000" b="1" u="sng" dirty="0">
                <a:ln w="18415" cmpd="sng">
                  <a:solidFill>
                    <a:sysClr val="windowText" lastClr="000000"/>
                  </a:solidFill>
                  <a:prstDash val="solid"/>
                </a:ln>
                <a:solidFill>
                  <a:sysClr val="windowText" lastClr="000000"/>
                </a:solidFill>
              </a:rPr>
              <a:t>E</a:t>
            </a:r>
            <a:r>
              <a:rPr lang="tr-TR" altLang="tr-TR" sz="4000" b="1" u="sng" dirty="0" smtClean="0">
                <a:ln w="18415" cmpd="sng">
                  <a:solidFill>
                    <a:sysClr val="windowText" lastClr="000000"/>
                  </a:solidFill>
                  <a:prstDash val="solid"/>
                </a:ln>
                <a:solidFill>
                  <a:sysClr val="windowText" lastClr="000000"/>
                </a:solidFill>
              </a:rPr>
              <a:t>lde edilebilirlik</a:t>
            </a:r>
            <a:endParaRPr lang="tr-TR" altLang="tr-TR" sz="4000" b="1" dirty="0" smtClean="0">
              <a:ln w="18415" cmpd="sng">
                <a:solidFill>
                  <a:sysClr val="windowText" lastClr="000000"/>
                </a:solidFill>
                <a:prstDash val="solid"/>
              </a:ln>
              <a:solidFill>
                <a:sysClr val="windowText" lastClr="000000"/>
              </a:solidFill>
            </a:endParaRPr>
          </a:p>
          <a:p>
            <a:pPr algn="ctr">
              <a:lnSpc>
                <a:spcPct val="90000"/>
              </a:lnSpc>
              <a:defRPr/>
            </a:pPr>
            <a:endParaRPr lang="tr-TR" altLang="tr-TR" sz="3675" dirty="0">
              <a:ln w="18415" cmpd="sng">
                <a:solidFill>
                  <a:sysClr val="windowText" lastClr="000000"/>
                </a:solidFill>
                <a:prstDash val="solid"/>
              </a:ln>
              <a:solidFill>
                <a:sysClr val="windowText" lastClr="000000"/>
              </a:solidFill>
            </a:endParaRPr>
          </a:p>
          <a:p>
            <a:pPr algn="ctr">
              <a:lnSpc>
                <a:spcPct val="90000"/>
              </a:lnSpc>
              <a:defRPr/>
            </a:pPr>
            <a:endParaRPr lang="tr-TR" altLang="tr-TR" sz="3675" dirty="0" smtClean="0">
              <a:ln w="18415" cmpd="sng">
                <a:solidFill>
                  <a:sysClr val="windowText" lastClr="000000"/>
                </a:solidFill>
                <a:prstDash val="solid"/>
              </a:ln>
              <a:solidFill>
                <a:sysClr val="windowText" lastClr="000000"/>
              </a:solidFill>
            </a:endParaRPr>
          </a:p>
          <a:p>
            <a:pPr algn="ctr">
              <a:lnSpc>
                <a:spcPct val="90000"/>
              </a:lnSpc>
              <a:defRPr/>
            </a:pPr>
            <a:r>
              <a:rPr lang="tr-TR" sz="3600" dirty="0" smtClean="0"/>
              <a:t>Herhangi </a:t>
            </a:r>
            <a:r>
              <a:rPr lang="tr-TR" sz="3600" dirty="0"/>
              <a:t>bir </a:t>
            </a:r>
            <a:r>
              <a:rPr lang="tr-TR" sz="3600" b="1" u="sng" dirty="0"/>
              <a:t>maddenin kullanılabilmesi ve maddeye karşı bağımlılığın oluşabilmesi</a:t>
            </a:r>
            <a:r>
              <a:rPr lang="tr-TR" sz="3600" dirty="0"/>
              <a:t> için öncelikle, </a:t>
            </a:r>
            <a:r>
              <a:rPr lang="tr-TR" sz="3600" b="1" u="sng" dirty="0">
                <a:solidFill>
                  <a:schemeClr val="accent2"/>
                </a:solidFill>
              </a:rPr>
              <a:t>maddenin </a:t>
            </a:r>
            <a:r>
              <a:rPr lang="tr-TR" sz="3600" b="1" u="sng" dirty="0" smtClean="0">
                <a:solidFill>
                  <a:schemeClr val="accent2"/>
                </a:solidFill>
              </a:rPr>
              <a:t>kendisinin elde edilebilirliğinin yüksek </a:t>
            </a:r>
            <a:r>
              <a:rPr lang="tr-TR" sz="3600" dirty="0" smtClean="0"/>
              <a:t>olması gereklidir</a:t>
            </a:r>
            <a:r>
              <a:rPr lang="tr-TR" sz="3600" dirty="0"/>
              <a:t>. </a:t>
            </a:r>
          </a:p>
          <a:p>
            <a:pPr algn="ctr">
              <a:lnSpc>
                <a:spcPct val="90000"/>
              </a:lnSpc>
              <a:defRPr/>
            </a:pPr>
            <a:endParaRPr lang="tr-TR" altLang="tr-TR" sz="3675" dirty="0">
              <a:ln w="18415" cmpd="sng">
                <a:solidFill>
                  <a:sysClr val="windowText" lastClr="000000"/>
                </a:solidFill>
                <a:prstDash val="solid"/>
              </a:ln>
              <a:solidFill>
                <a:sysClr val="windowText" lastClr="000000"/>
              </a:solidFill>
            </a:endParaRPr>
          </a:p>
        </p:txBody>
      </p:sp>
    </p:spTree>
    <p:extLst>
      <p:ext uri="{BB962C8B-B14F-4D97-AF65-F5344CB8AC3E}">
        <p14:creationId xmlns:p14="http://schemas.microsoft.com/office/powerpoint/2010/main" val="973516521"/>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kış Çizelgesi: El İle İşlem"/>
          <p:cNvSpPr/>
          <p:nvPr/>
        </p:nvSpPr>
        <p:spPr>
          <a:xfrm>
            <a:off x="1200150" y="-1"/>
            <a:ext cx="12001500" cy="1312642"/>
          </a:xfrm>
          <a:prstGeom prst="flowChartManualOperation">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tr-TR" sz="4200" u="sng" dirty="0" smtClean="0">
                <a:ln w="18415" cmpd="sng">
                  <a:solidFill>
                    <a:sysClr val="windowText" lastClr="000000"/>
                  </a:solidFill>
                  <a:prstDash val="solid"/>
                </a:ln>
                <a:solidFill>
                  <a:sysClr val="windowText" lastClr="000000"/>
                </a:solidFill>
              </a:rPr>
              <a:t>Bağımlı </a:t>
            </a:r>
            <a:r>
              <a:rPr lang="tr-TR" sz="4200" u="sng" dirty="0">
                <a:ln w="18415" cmpd="sng">
                  <a:solidFill>
                    <a:sysClr val="windowText" lastClr="000000"/>
                  </a:solidFill>
                  <a:prstDash val="solid"/>
                </a:ln>
                <a:solidFill>
                  <a:sysClr val="windowText" lastClr="000000"/>
                </a:solidFill>
              </a:rPr>
              <a:t>Olan Bireylerin Genel Özellikleri</a:t>
            </a:r>
          </a:p>
        </p:txBody>
      </p:sp>
      <p:sp>
        <p:nvSpPr>
          <p:cNvPr id="5" name="4 Yuvarlatılmış Dikdörtgen"/>
          <p:cNvSpPr/>
          <p:nvPr/>
        </p:nvSpPr>
        <p:spPr>
          <a:xfrm>
            <a:off x="1193354" y="1807174"/>
            <a:ext cx="12001500" cy="1093131"/>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r>
              <a:rPr lang="tr-TR" sz="3200" dirty="0"/>
              <a:t>Egoları yetersiz, </a:t>
            </a:r>
            <a:r>
              <a:rPr lang="tr-TR" sz="3200" b="1" u="sng" dirty="0"/>
              <a:t>bağımlı, aşırı güvensiz </a:t>
            </a:r>
            <a:r>
              <a:rPr lang="tr-TR" sz="3200" dirty="0"/>
              <a:t>kişilerdir</a:t>
            </a:r>
            <a:r>
              <a:rPr lang="tr-TR" sz="3200" dirty="0" smtClean="0"/>
              <a:t>.</a:t>
            </a:r>
          </a:p>
          <a:p>
            <a:pPr algn="ctr"/>
            <a:endParaRPr lang="tr-TR" sz="3200" dirty="0"/>
          </a:p>
        </p:txBody>
      </p:sp>
      <p:sp>
        <p:nvSpPr>
          <p:cNvPr id="7" name="4 Yuvarlatılmış Dikdörtgen"/>
          <p:cNvSpPr/>
          <p:nvPr/>
        </p:nvSpPr>
        <p:spPr>
          <a:xfrm>
            <a:off x="1218991" y="7052345"/>
            <a:ext cx="12001500" cy="916304"/>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anchor="ctr"/>
          <a:lstStyle/>
          <a:p>
            <a:pPr algn="ctr">
              <a:defRPr/>
            </a:pPr>
            <a:r>
              <a:rPr lang="tr-TR" sz="3200" b="1" u="sng" dirty="0"/>
              <a:t>Kararsız bir duygulanım </a:t>
            </a:r>
            <a:r>
              <a:rPr lang="tr-TR" sz="3200" dirty="0"/>
              <a:t>gösterirler.</a:t>
            </a:r>
            <a:endParaRPr lang="tr-TR" sz="32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endParaRPr>
          </a:p>
        </p:txBody>
      </p:sp>
      <p:sp>
        <p:nvSpPr>
          <p:cNvPr id="10" name="4 Yuvarlatılmış Dikdörtgen"/>
          <p:cNvSpPr/>
          <p:nvPr/>
        </p:nvSpPr>
        <p:spPr>
          <a:xfrm>
            <a:off x="1250550" y="3473352"/>
            <a:ext cx="12001500" cy="1129097"/>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anchor="ctr"/>
          <a:lstStyle/>
          <a:p>
            <a:pPr algn="ctr"/>
            <a:r>
              <a:rPr lang="tr-TR" sz="3200" dirty="0"/>
              <a:t>Günlük hayatın zorlukları ile başa çıkabilecek yeterliliğe, </a:t>
            </a:r>
            <a:r>
              <a:rPr lang="tr-TR" sz="3200" b="1" u="sng" dirty="0"/>
              <a:t>birikime ve rekabet gücüne </a:t>
            </a:r>
            <a:r>
              <a:rPr lang="tr-TR" sz="3200" dirty="0"/>
              <a:t>sahip değildirler. </a:t>
            </a:r>
          </a:p>
        </p:txBody>
      </p:sp>
      <p:sp>
        <p:nvSpPr>
          <p:cNvPr id="11" name="4 Yuvarlatılmış Dikdörtgen"/>
          <p:cNvSpPr/>
          <p:nvPr/>
        </p:nvSpPr>
        <p:spPr>
          <a:xfrm>
            <a:off x="1241785" y="5445667"/>
            <a:ext cx="12001500" cy="1033631"/>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r>
              <a:rPr lang="tr-TR" sz="3200" b="1" u="sng" dirty="0" smtClean="0"/>
              <a:t>Engellenme ile ilişkili </a:t>
            </a:r>
            <a:r>
              <a:rPr lang="tr-TR" sz="3200" b="1" u="sng" dirty="0"/>
              <a:t>dayanma eşikleri </a:t>
            </a:r>
            <a:r>
              <a:rPr lang="tr-TR" sz="3200" dirty="0"/>
              <a:t>düşüktür. </a:t>
            </a:r>
          </a:p>
        </p:txBody>
      </p:sp>
    </p:spTree>
    <p:extLst>
      <p:ext uri="{BB962C8B-B14F-4D97-AF65-F5344CB8AC3E}">
        <p14:creationId xmlns:p14="http://schemas.microsoft.com/office/powerpoint/2010/main" val="3164943814"/>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998205999"/>
              </p:ext>
            </p:extLst>
          </p:nvPr>
        </p:nvGraphicFramePr>
        <p:xfrm>
          <a:off x="144116" y="684138"/>
          <a:ext cx="13969552" cy="7776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13493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1"/>
          <p:cNvGraphicFramePr>
            <a:graphicFrameLocks noGrp="1"/>
          </p:cNvGraphicFramePr>
          <p:nvPr>
            <p:ph idx="1"/>
            <p:extLst/>
          </p:nvPr>
        </p:nvGraphicFramePr>
        <p:xfrm>
          <a:off x="360140" y="1384996"/>
          <a:ext cx="13753528" cy="74211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14 Dikdörtgen"/>
          <p:cNvSpPr>
            <a:spLocks noChangeArrowheads="1"/>
          </p:cNvSpPr>
          <p:nvPr/>
        </p:nvSpPr>
        <p:spPr bwMode="auto">
          <a:xfrm>
            <a:off x="0" y="0"/>
            <a:ext cx="14401800" cy="1384995"/>
          </a:xfrm>
          <a:prstGeom prst="rect">
            <a:avLst/>
          </a:prstGeom>
          <a:solidFill>
            <a:schemeClr val="accent2">
              <a:lumMod val="20000"/>
              <a:lumOff val="80000"/>
            </a:schemeClr>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64642" indent="-464642" algn="ctr" defTabSz="1200150" eaLnBrk="1" fontAlgn="base" hangingPunct="1">
              <a:spcBef>
                <a:spcPct val="0"/>
              </a:spcBef>
              <a:spcAft>
                <a:spcPct val="0"/>
              </a:spcAft>
            </a:pPr>
            <a:r>
              <a:rPr lang="tr-TR" sz="4200" b="1" u="sng" dirty="0" smtClean="0">
                <a:solidFill>
                  <a:prstClr val="black"/>
                </a:solidFill>
                <a:latin typeface="Times New Roman" pitchFamily="18" charset="0"/>
                <a:cs typeface="Times New Roman" pitchFamily="18" charset="0"/>
              </a:rPr>
              <a:t>Bağımlılıktaki Risk Faktörleri</a:t>
            </a:r>
          </a:p>
          <a:p>
            <a:pPr marL="464642" indent="-464642" algn="ctr" defTabSz="1200150" eaLnBrk="1" fontAlgn="base" hangingPunct="1">
              <a:spcBef>
                <a:spcPct val="0"/>
              </a:spcBef>
              <a:spcAft>
                <a:spcPct val="0"/>
              </a:spcAft>
            </a:pPr>
            <a:endParaRPr lang="tr-TR" sz="4200" b="1" u="sng"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81070824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2512781" y="375017"/>
            <a:ext cx="9376238" cy="1125149"/>
          </a:xfrm>
          <a:solidFill>
            <a:schemeClr val="bg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a:normAutofit/>
          </a:bodyPr>
          <a:lstStyle/>
          <a:p>
            <a:pPr algn="ctr" eaLnBrk="1" hangingPunct="1">
              <a:defRPr/>
            </a:pPr>
            <a:r>
              <a:rPr lang="tr-TR" sz="6431" b="1" dirty="0"/>
              <a:t>Bireysel Faktörler </a:t>
            </a:r>
          </a:p>
        </p:txBody>
      </p:sp>
      <p:graphicFrame>
        <p:nvGraphicFramePr>
          <p:cNvPr id="2" name="Diyagram 1"/>
          <p:cNvGraphicFramePr/>
          <p:nvPr>
            <p:extLst>
              <p:ext uri="{D42A27DB-BD31-4B8C-83A1-F6EECF244321}">
                <p14:modId xmlns:p14="http://schemas.microsoft.com/office/powerpoint/2010/main" val="2426662898"/>
              </p:ext>
            </p:extLst>
          </p:nvPr>
        </p:nvGraphicFramePr>
        <p:xfrm>
          <a:off x="504156" y="1381716"/>
          <a:ext cx="12697494" cy="7371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0214874"/>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Çapraz Köşeli Dikdörtgen"/>
          <p:cNvSpPr/>
          <p:nvPr/>
        </p:nvSpPr>
        <p:spPr>
          <a:xfrm>
            <a:off x="3312468" y="281255"/>
            <a:ext cx="9514175" cy="1541843"/>
          </a:xfrm>
          <a:prstGeom prst="round2DiagRect">
            <a:avLst>
              <a:gd name="adj1" fmla="val 50000"/>
              <a:gd name="adj2" fmla="val 0"/>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rtlCol="0" anchor="ctr"/>
          <a:lstStyle/>
          <a:p>
            <a:pPr algn="ctr"/>
            <a:r>
              <a:rPr lang="tr-TR" sz="5250" dirty="0">
                <a:ln w="18415" cmpd="sng">
                  <a:solidFill>
                    <a:sysClr val="windowText" lastClr="000000"/>
                  </a:solidFill>
                  <a:prstDash val="solid"/>
                </a:ln>
                <a:solidFill>
                  <a:sysClr val="windowText" lastClr="000000"/>
                </a:solidFill>
              </a:rPr>
              <a:t>Akran Faktörü </a:t>
            </a:r>
          </a:p>
        </p:txBody>
      </p:sp>
      <p:sp>
        <p:nvSpPr>
          <p:cNvPr id="5" name="4 Çapraz Köşesi Kesik Dikdörtgen"/>
          <p:cNvSpPr/>
          <p:nvPr/>
        </p:nvSpPr>
        <p:spPr>
          <a:xfrm>
            <a:off x="1200150" y="2531552"/>
            <a:ext cx="8363513" cy="1307436"/>
          </a:xfrm>
          <a:prstGeom prst="snip2DiagRect">
            <a:avLst>
              <a:gd name="adj1" fmla="val 0"/>
              <a:gd name="adj2" fmla="val 50000"/>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3675" dirty="0">
                <a:ln w="18415" cmpd="sng">
                  <a:solidFill>
                    <a:sysClr val="windowText" lastClr="000000"/>
                  </a:solidFill>
                  <a:prstDash val="solid"/>
                </a:ln>
                <a:solidFill>
                  <a:sysClr val="windowText" lastClr="000000"/>
                </a:solidFill>
              </a:rPr>
              <a:t>Anormal davranışlara yönelmede akran faktörü önemlidir.</a:t>
            </a:r>
          </a:p>
        </p:txBody>
      </p:sp>
      <p:sp>
        <p:nvSpPr>
          <p:cNvPr id="6" name="5 Çapraz Köşesi Kesik Dikdörtgen"/>
          <p:cNvSpPr/>
          <p:nvPr/>
        </p:nvSpPr>
        <p:spPr>
          <a:xfrm>
            <a:off x="2098850" y="4547442"/>
            <a:ext cx="10915296" cy="1465287"/>
          </a:xfrm>
          <a:prstGeom prst="snip2DiagRect">
            <a:avLst>
              <a:gd name="adj1" fmla="val 0"/>
              <a:gd name="adj2" fmla="val 50000"/>
            </a:avLst>
          </a:prstGeom>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675" dirty="0">
                <a:ln w="18415" cmpd="sng">
                  <a:solidFill>
                    <a:sysClr val="windowText" lastClr="000000"/>
                  </a:solidFill>
                  <a:prstDash val="solid"/>
                </a:ln>
                <a:solidFill>
                  <a:sysClr val="windowText" lastClr="000000"/>
                </a:solidFill>
              </a:rPr>
              <a:t>Başlama, temin etme, devam ettirme…vb. hususlarında akran faktörü önemli işlev görür.</a:t>
            </a:r>
          </a:p>
        </p:txBody>
      </p:sp>
      <p:sp>
        <p:nvSpPr>
          <p:cNvPr id="7" name="6 Çapraz Köşesi Kesik Dikdörtgen"/>
          <p:cNvSpPr/>
          <p:nvPr/>
        </p:nvSpPr>
        <p:spPr>
          <a:xfrm>
            <a:off x="1387654" y="6563334"/>
            <a:ext cx="11626493" cy="1339606"/>
          </a:xfrm>
          <a:prstGeom prst="snip2DiagRect">
            <a:avLst>
              <a:gd name="adj1" fmla="val 0"/>
              <a:gd name="adj2" fmla="val 50000"/>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3675" dirty="0">
                <a:ln w="18415" cmpd="sng">
                  <a:solidFill>
                    <a:sysClr val="windowText" lastClr="000000"/>
                  </a:solidFill>
                  <a:prstDash val="solid"/>
                </a:ln>
                <a:solidFill>
                  <a:sysClr val="windowText" lastClr="000000"/>
                </a:solidFill>
              </a:rPr>
              <a:t>Arkadaş grubunda madde kullanımına olumlu bakış bu türden davranışlara yönelimi kolaylaştırır.</a:t>
            </a:r>
          </a:p>
        </p:txBody>
      </p:sp>
    </p:spTree>
    <p:extLst>
      <p:ext uri="{BB962C8B-B14F-4D97-AF65-F5344CB8AC3E}">
        <p14:creationId xmlns:p14="http://schemas.microsoft.com/office/powerpoint/2010/main" val="19096193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kış Çizelgesi: Önceden Tanımlı İşlem"/>
          <p:cNvSpPr/>
          <p:nvPr/>
        </p:nvSpPr>
        <p:spPr>
          <a:xfrm>
            <a:off x="1200150" y="0"/>
            <a:ext cx="12001500" cy="1687691"/>
          </a:xfrm>
          <a:prstGeom prst="flowChartPredefinedProcess">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tr-TR" sz="8663"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latin typeface="Chiller" pitchFamily="82" charset="0"/>
              </a:rPr>
              <a:t> </a:t>
            </a:r>
            <a:r>
              <a:rPr lang="tr-TR" sz="8663" dirty="0">
                <a:ln w="18415" cmpd="sng">
                  <a:solidFill>
                    <a:sysClr val="windowText" lastClr="000000"/>
                  </a:solidFill>
                  <a:prstDash val="solid"/>
                </a:ln>
                <a:solidFill>
                  <a:sysClr val="windowText" lastClr="000000"/>
                </a:solidFill>
                <a:latin typeface="Chiller" pitchFamily="82" charset="0"/>
              </a:rPr>
              <a:t>Merak: Örnek </a:t>
            </a:r>
            <a:r>
              <a:rPr lang="tr-TR" sz="8663" dirty="0" smtClean="0">
                <a:ln w="18415" cmpd="sng">
                  <a:solidFill>
                    <a:sysClr val="windowText" lastClr="000000"/>
                  </a:solidFill>
                  <a:prstDash val="solid"/>
                </a:ln>
                <a:solidFill>
                  <a:sysClr val="windowText" lastClr="000000"/>
                </a:solidFill>
                <a:latin typeface="Chiller" pitchFamily="82" charset="0"/>
              </a:rPr>
              <a:t>Olay</a:t>
            </a:r>
            <a:endParaRPr lang="tr-TR" sz="8663" dirty="0">
              <a:ln w="18415" cmpd="sng">
                <a:solidFill>
                  <a:sysClr val="windowText" lastClr="000000"/>
                </a:solidFill>
                <a:prstDash val="solid"/>
              </a:ln>
              <a:solidFill>
                <a:sysClr val="windowText" lastClr="000000"/>
              </a:solidFill>
              <a:latin typeface="Chiller" pitchFamily="82" charset="0"/>
            </a:endParaRPr>
          </a:p>
        </p:txBody>
      </p:sp>
      <p:sp>
        <p:nvSpPr>
          <p:cNvPr id="6" name="5 Beşgen"/>
          <p:cNvSpPr/>
          <p:nvPr/>
        </p:nvSpPr>
        <p:spPr>
          <a:xfrm rot="5400000">
            <a:off x="5841346" y="-3234792"/>
            <a:ext cx="2719109" cy="12001500"/>
          </a:xfrm>
          <a:prstGeom prst="homePlate">
            <a:avLst>
              <a:gd name="adj" fmla="val 623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tr-TR" sz="2888"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endParaRPr>
          </a:p>
        </p:txBody>
      </p:sp>
      <p:sp>
        <p:nvSpPr>
          <p:cNvPr id="7" name="6 Dikdörtgen"/>
          <p:cNvSpPr/>
          <p:nvPr/>
        </p:nvSpPr>
        <p:spPr>
          <a:xfrm>
            <a:off x="1200150" y="1968978"/>
            <a:ext cx="12001500" cy="203132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tr-TR" sz="4200" dirty="0">
                <a:ln w="18415" cmpd="sng">
                  <a:solidFill>
                    <a:sysClr val="windowText" lastClr="000000"/>
                  </a:solidFill>
                  <a:prstDash val="solid"/>
                </a:ln>
                <a:solidFill>
                  <a:sysClr val="windowText" lastClr="000000"/>
                </a:solidFill>
              </a:rPr>
              <a:t>Bağımlı olabileceğimi hiç düşünmemiştim. Ama bağımlı oldum sonuçta. Ara sıra kullanabilirim düşüncesi çok yanlışmış… </a:t>
            </a:r>
          </a:p>
        </p:txBody>
      </p:sp>
      <p:sp>
        <p:nvSpPr>
          <p:cNvPr id="8" name="7 Akış Çizelgesi: Öteki İşlem"/>
          <p:cNvSpPr/>
          <p:nvPr/>
        </p:nvSpPr>
        <p:spPr>
          <a:xfrm>
            <a:off x="1200150" y="4452316"/>
            <a:ext cx="12001500" cy="1312673"/>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3600" i="1" dirty="0">
                <a:ln w="18415" cmpd="sng">
                  <a:solidFill>
                    <a:sysClr val="windowText" lastClr="000000"/>
                  </a:solidFill>
                  <a:prstDash val="solid"/>
                </a:ln>
                <a:solidFill>
                  <a:sysClr val="windowText" lastClr="000000"/>
                </a:solidFill>
              </a:rPr>
              <a:t>Bağımlı olduğumu anladığım zaman, bundan kurtulmak için ne kadar geç kaldığımı fark ettim. </a:t>
            </a:r>
            <a:endParaRPr lang="tr-TR" sz="3600" dirty="0">
              <a:ln w="18415" cmpd="sng">
                <a:solidFill>
                  <a:sysClr val="windowText" lastClr="000000"/>
                </a:solidFill>
                <a:prstDash val="solid"/>
              </a:ln>
              <a:solidFill>
                <a:sysClr val="windowText" lastClr="000000"/>
              </a:solidFill>
            </a:endParaRPr>
          </a:p>
        </p:txBody>
      </p:sp>
      <p:sp>
        <p:nvSpPr>
          <p:cNvPr id="9" name="8 Akış Çizelgesi: Belge"/>
          <p:cNvSpPr/>
          <p:nvPr/>
        </p:nvSpPr>
        <p:spPr>
          <a:xfrm>
            <a:off x="1200150" y="6156746"/>
            <a:ext cx="12001500" cy="2563123"/>
          </a:xfrm>
          <a:prstGeom prst="flowChartDocumen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3600" i="1" dirty="0">
                <a:ln w="18415" cmpd="sng">
                  <a:solidFill>
                    <a:sysClr val="windowText" lastClr="000000"/>
                  </a:solidFill>
                  <a:prstDash val="solid"/>
                </a:ln>
                <a:solidFill>
                  <a:sysClr val="windowText" lastClr="000000"/>
                </a:solidFill>
              </a:rPr>
              <a:t>Siz de denemeye kalkmayın. Deneyenlerden öğrenmek, size geleceğinizi ve yaşamınızı kazandırır.”</a:t>
            </a:r>
          </a:p>
        </p:txBody>
      </p:sp>
    </p:spTree>
    <p:extLst>
      <p:ext uri="{BB962C8B-B14F-4D97-AF65-F5344CB8AC3E}">
        <p14:creationId xmlns:p14="http://schemas.microsoft.com/office/powerpoint/2010/main" val="6592731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Yuvarlatılmış Dikdörtgen"/>
          <p:cNvSpPr/>
          <p:nvPr/>
        </p:nvSpPr>
        <p:spPr>
          <a:xfrm>
            <a:off x="1200150" y="281255"/>
            <a:ext cx="12001500" cy="1312673"/>
          </a:xfrm>
          <a:prstGeom prst="roundRect">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lnRef>
          <a:fillRef idx="1">
            <a:schemeClr val="lt1"/>
          </a:fillRef>
          <a:effectRef idx="0">
            <a:schemeClr val="accent3"/>
          </a:effectRef>
          <a:fontRef idx="minor">
            <a:schemeClr val="dk1"/>
          </a:fontRef>
        </p:style>
        <p:txBody>
          <a:bodyPr rtlCol="0" anchor="ctr"/>
          <a:lstStyle/>
          <a:p>
            <a:pPr algn="ctr"/>
            <a:r>
              <a:rPr lang="tr-TR" sz="5250" u="sng" dirty="0">
                <a:ln w="18415" cmpd="sng">
                  <a:solidFill>
                    <a:sysClr val="windowText" lastClr="000000"/>
                  </a:solidFill>
                  <a:prstDash val="solid"/>
                </a:ln>
                <a:solidFill>
                  <a:sysClr val="windowText" lastClr="000000"/>
                </a:solidFill>
              </a:rPr>
              <a:t>Aile Faktörü </a:t>
            </a:r>
          </a:p>
        </p:txBody>
      </p:sp>
      <p:sp>
        <p:nvSpPr>
          <p:cNvPr id="6" name="5 Beşgen"/>
          <p:cNvSpPr/>
          <p:nvPr/>
        </p:nvSpPr>
        <p:spPr>
          <a:xfrm>
            <a:off x="1200150" y="1930805"/>
            <a:ext cx="6844611" cy="1123264"/>
          </a:xfrm>
          <a:prstGeom prst="homePlate">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675" dirty="0">
                <a:ln w="18415" cmpd="sng">
                  <a:solidFill>
                    <a:sysClr val="windowText" lastClr="000000"/>
                  </a:solidFill>
                  <a:prstDash val="solid"/>
                </a:ln>
                <a:solidFill>
                  <a:sysClr val="windowText" lastClr="000000"/>
                </a:solidFill>
              </a:rPr>
              <a:t>Çeşitli travmaların varlığı</a:t>
            </a:r>
          </a:p>
        </p:txBody>
      </p:sp>
      <p:sp>
        <p:nvSpPr>
          <p:cNvPr id="8" name="7 Beşgen"/>
          <p:cNvSpPr/>
          <p:nvPr/>
        </p:nvSpPr>
        <p:spPr>
          <a:xfrm>
            <a:off x="1249586" y="4875611"/>
            <a:ext cx="7677506" cy="1218911"/>
          </a:xfrm>
          <a:prstGeom prst="homePlate">
            <a:avLst/>
          </a:pr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675" dirty="0">
                <a:ln w="18415" cmpd="sng">
                  <a:solidFill>
                    <a:sysClr val="windowText" lastClr="000000"/>
                  </a:solidFill>
                  <a:prstDash val="solid"/>
                </a:ln>
                <a:solidFill>
                  <a:sysClr val="windowText" lastClr="000000"/>
                </a:solidFill>
              </a:rPr>
              <a:t>Ailede madde kullanımının varlığı</a:t>
            </a:r>
          </a:p>
        </p:txBody>
      </p:sp>
      <p:sp>
        <p:nvSpPr>
          <p:cNvPr id="14" name="13 Beşgen"/>
          <p:cNvSpPr/>
          <p:nvPr/>
        </p:nvSpPr>
        <p:spPr>
          <a:xfrm rot="10800000">
            <a:off x="6919612" y="3429495"/>
            <a:ext cx="6282037" cy="907040"/>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sz="315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endParaRPr>
          </a:p>
        </p:txBody>
      </p:sp>
      <p:sp>
        <p:nvSpPr>
          <p:cNvPr id="16" name="15 Beşgen"/>
          <p:cNvSpPr/>
          <p:nvPr/>
        </p:nvSpPr>
        <p:spPr>
          <a:xfrm rot="10800000">
            <a:off x="6161284" y="6404209"/>
            <a:ext cx="7040366" cy="1026179"/>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sz="315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endParaRPr>
          </a:p>
        </p:txBody>
      </p:sp>
      <p:sp>
        <p:nvSpPr>
          <p:cNvPr id="17" name="16 Dikdörtgen"/>
          <p:cNvSpPr/>
          <p:nvPr/>
        </p:nvSpPr>
        <p:spPr>
          <a:xfrm>
            <a:off x="6263277" y="3469177"/>
            <a:ext cx="6965693" cy="1223412"/>
          </a:xfrm>
          <a:prstGeom prst="rect">
            <a:avLst/>
          </a:prstGeom>
          <a:solidFill>
            <a:schemeClr val="accent5">
              <a:lumMod val="20000"/>
              <a:lumOff val="80000"/>
            </a:schemeClr>
          </a:solidFill>
        </p:spPr>
        <p:txBody>
          <a:bodyPr wrap="square">
            <a:spAutoFit/>
          </a:bodyPr>
          <a:lstStyle/>
          <a:p>
            <a:pPr algn="ctr"/>
            <a:r>
              <a:rPr lang="tr-TR" sz="3675" dirty="0">
                <a:ln w="18415" cmpd="sng">
                  <a:solidFill>
                    <a:sysClr val="windowText" lastClr="000000"/>
                  </a:solidFill>
                  <a:prstDash val="solid"/>
                </a:ln>
                <a:solidFill>
                  <a:sysClr val="windowText" lastClr="000000"/>
                </a:solidFill>
                <a:latin typeface="Arial"/>
              </a:rPr>
              <a:t>Aile kontrolünün yetersizliği</a:t>
            </a:r>
          </a:p>
          <a:p>
            <a:pPr algn="ctr"/>
            <a:endParaRPr lang="tr-TR" sz="3675" dirty="0">
              <a:ln w="18415" cmpd="sng">
                <a:solidFill>
                  <a:sysClr val="windowText" lastClr="000000"/>
                </a:solidFill>
                <a:prstDash val="solid"/>
              </a:ln>
              <a:solidFill>
                <a:sysClr val="windowText" lastClr="000000"/>
              </a:solidFill>
              <a:latin typeface="Arial"/>
            </a:endParaRPr>
          </a:p>
        </p:txBody>
      </p:sp>
      <p:sp>
        <p:nvSpPr>
          <p:cNvPr id="18" name="17 Dikdörtgen"/>
          <p:cNvSpPr/>
          <p:nvPr/>
        </p:nvSpPr>
        <p:spPr>
          <a:xfrm>
            <a:off x="6263276" y="6346383"/>
            <a:ext cx="6984051" cy="122341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tr-TR" sz="3675" dirty="0" smtClean="0">
                <a:ln w="18415" cmpd="sng">
                  <a:solidFill>
                    <a:sysClr val="windowText" lastClr="000000"/>
                  </a:solidFill>
                  <a:prstDash val="solid"/>
                </a:ln>
                <a:solidFill>
                  <a:sysClr val="windowText" lastClr="000000"/>
                </a:solidFill>
                <a:latin typeface="Arial"/>
              </a:rPr>
              <a:t>Bireye uygun </a:t>
            </a:r>
            <a:r>
              <a:rPr lang="tr-TR" sz="3675" dirty="0">
                <a:ln w="18415" cmpd="sng">
                  <a:solidFill>
                    <a:sysClr val="windowText" lastClr="000000"/>
                  </a:solidFill>
                  <a:prstDash val="solid"/>
                </a:ln>
                <a:solidFill>
                  <a:sysClr val="windowText" lastClr="000000"/>
                </a:solidFill>
                <a:latin typeface="Arial"/>
              </a:rPr>
              <a:t>sınırlar oluşturmamak</a:t>
            </a:r>
          </a:p>
        </p:txBody>
      </p:sp>
      <p:sp>
        <p:nvSpPr>
          <p:cNvPr id="9" name="7 Beşgen"/>
          <p:cNvSpPr/>
          <p:nvPr/>
        </p:nvSpPr>
        <p:spPr>
          <a:xfrm>
            <a:off x="1224583" y="7985893"/>
            <a:ext cx="7677506" cy="854302"/>
          </a:xfrm>
          <a:prstGeom prst="homePlat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3675" dirty="0" smtClean="0">
                <a:ln w="18415" cmpd="sng">
                  <a:solidFill>
                    <a:sysClr val="windowText" lastClr="000000"/>
                  </a:solidFill>
                  <a:prstDash val="solid"/>
                </a:ln>
                <a:solidFill>
                  <a:sysClr val="windowText" lastClr="000000"/>
                </a:solidFill>
              </a:rPr>
              <a:t>Bireye </a:t>
            </a:r>
            <a:r>
              <a:rPr lang="tr-TR" sz="3675" dirty="0">
                <a:ln w="18415" cmpd="sng">
                  <a:solidFill>
                    <a:sysClr val="windowText" lastClr="000000"/>
                  </a:solidFill>
                  <a:prstDash val="solid"/>
                </a:ln>
                <a:solidFill>
                  <a:sysClr val="windowText" lastClr="000000"/>
                </a:solidFill>
              </a:rPr>
              <a:t>yönelik ihmal ve istismar</a:t>
            </a:r>
          </a:p>
        </p:txBody>
      </p:sp>
    </p:spTree>
    <p:extLst>
      <p:ext uri="{BB962C8B-B14F-4D97-AF65-F5344CB8AC3E}">
        <p14:creationId xmlns:p14="http://schemas.microsoft.com/office/powerpoint/2010/main" val="30125071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Dikdörtgen"/>
          <p:cNvSpPr/>
          <p:nvPr/>
        </p:nvSpPr>
        <p:spPr>
          <a:xfrm>
            <a:off x="1950207" y="281255"/>
            <a:ext cx="10407624" cy="1125149"/>
          </a:xfrm>
          <a:prstGeom prst="round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rtlCol="0" anchor="ctr"/>
          <a:lstStyle/>
          <a:p>
            <a:pPr algn="ctr"/>
            <a:r>
              <a:rPr lang="tr-TR" sz="5250" dirty="0">
                <a:ln w="18415" cmpd="sng">
                  <a:solidFill>
                    <a:sysClr val="windowText" lastClr="000000"/>
                  </a:solidFill>
                  <a:prstDash val="solid"/>
                </a:ln>
                <a:solidFill>
                  <a:sysClr val="windowText" lastClr="000000"/>
                </a:solidFill>
              </a:rPr>
              <a:t>Çevresel Faktörler </a:t>
            </a:r>
          </a:p>
        </p:txBody>
      </p:sp>
      <p:sp>
        <p:nvSpPr>
          <p:cNvPr id="5" name="4 Yuvarlatılmış Dikdörtgen"/>
          <p:cNvSpPr/>
          <p:nvPr/>
        </p:nvSpPr>
        <p:spPr>
          <a:xfrm>
            <a:off x="1800301" y="1781453"/>
            <a:ext cx="11233248" cy="140643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3675" dirty="0">
                <a:ln w="18415" cmpd="sng">
                  <a:solidFill>
                    <a:sysClr val="windowText" lastClr="000000"/>
                  </a:solidFill>
                  <a:prstDash val="solid"/>
                </a:ln>
                <a:solidFill>
                  <a:sysClr val="windowText" lastClr="000000"/>
                </a:solidFill>
              </a:rPr>
              <a:t>Toplumsal olarak maddeler, bağımlılık ve bağımlıya bakış</a:t>
            </a:r>
          </a:p>
        </p:txBody>
      </p:sp>
      <p:sp>
        <p:nvSpPr>
          <p:cNvPr id="7" name="6 Yuvarlatılmış Dikdörtgen"/>
          <p:cNvSpPr/>
          <p:nvPr/>
        </p:nvSpPr>
        <p:spPr>
          <a:xfrm>
            <a:off x="1213154" y="3460946"/>
            <a:ext cx="12001500" cy="103961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3675" dirty="0">
                <a:ln w="18415" cmpd="sng">
                  <a:solidFill>
                    <a:sysClr val="windowText" lastClr="000000"/>
                  </a:solidFill>
                  <a:prstDash val="solid"/>
                </a:ln>
                <a:solidFill>
                  <a:sysClr val="windowText" lastClr="000000"/>
                </a:solidFill>
              </a:rPr>
              <a:t>Yasalar ve uygulanabilirlik</a:t>
            </a:r>
          </a:p>
        </p:txBody>
      </p:sp>
      <p:sp>
        <p:nvSpPr>
          <p:cNvPr id="8" name="4 Yuvarlatılmış Dikdörtgen"/>
          <p:cNvSpPr/>
          <p:nvPr/>
        </p:nvSpPr>
        <p:spPr>
          <a:xfrm>
            <a:off x="2124939" y="4612072"/>
            <a:ext cx="10220099" cy="113412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3675" dirty="0">
                <a:ln w="18415" cmpd="sng">
                  <a:solidFill>
                    <a:sysClr val="windowText" lastClr="000000"/>
                  </a:solidFill>
                  <a:prstDash val="solid"/>
                </a:ln>
                <a:solidFill>
                  <a:sysClr val="windowText" lastClr="000000"/>
                </a:solidFill>
              </a:rPr>
              <a:t>Ulaşılabilirliğin kolay olduğunun algılanması</a:t>
            </a:r>
          </a:p>
        </p:txBody>
      </p:sp>
      <p:sp>
        <p:nvSpPr>
          <p:cNvPr id="10" name="4 Yuvarlatılmış Dikdörtgen"/>
          <p:cNvSpPr/>
          <p:nvPr/>
        </p:nvSpPr>
        <p:spPr>
          <a:xfrm>
            <a:off x="2124939" y="7292079"/>
            <a:ext cx="10220099" cy="113412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3675" dirty="0">
                <a:ln w="18415" cmpd="sng">
                  <a:solidFill>
                    <a:sysClr val="windowText" lastClr="000000"/>
                  </a:solidFill>
                  <a:prstDash val="solid"/>
                </a:ln>
                <a:solidFill>
                  <a:sysClr val="windowText" lastClr="000000"/>
                </a:solidFill>
              </a:rPr>
              <a:t>Yoksulluk ve işsizlik</a:t>
            </a:r>
          </a:p>
        </p:txBody>
      </p:sp>
      <p:sp>
        <p:nvSpPr>
          <p:cNvPr id="11" name="6 Yuvarlatılmış Dikdörtgen"/>
          <p:cNvSpPr/>
          <p:nvPr/>
        </p:nvSpPr>
        <p:spPr>
          <a:xfrm>
            <a:off x="1200150" y="5982474"/>
            <a:ext cx="12001500" cy="103961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3675" dirty="0">
                <a:ln w="18415" cmpd="sng">
                  <a:solidFill>
                    <a:sysClr val="windowText" lastClr="000000"/>
                  </a:solidFill>
                  <a:prstDash val="solid"/>
                </a:ln>
                <a:solidFill>
                  <a:sysClr val="windowText" lastClr="000000"/>
                </a:solidFill>
              </a:rPr>
              <a:t>Yerel yönetimler ve yatırım eksiklikleri</a:t>
            </a:r>
          </a:p>
        </p:txBody>
      </p:sp>
    </p:spTree>
    <p:extLst>
      <p:ext uri="{BB962C8B-B14F-4D97-AF65-F5344CB8AC3E}">
        <p14:creationId xmlns:p14="http://schemas.microsoft.com/office/powerpoint/2010/main" val="4977489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Başlık"/>
          <p:cNvSpPr>
            <a:spLocks noGrp="1"/>
          </p:cNvSpPr>
          <p:nvPr>
            <p:ph type="title"/>
          </p:nvPr>
        </p:nvSpPr>
        <p:spPr>
          <a:xfrm>
            <a:off x="3544167" y="108074"/>
            <a:ext cx="7531663" cy="1125149"/>
          </a:xfr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5"/>
          </a:lnRef>
          <a:fillRef idx="1">
            <a:schemeClr val="lt1"/>
          </a:fillRef>
          <a:effectRef idx="0">
            <a:schemeClr val="accent5"/>
          </a:effectRef>
          <a:fontRef idx="minor">
            <a:schemeClr val="dk1"/>
          </a:fontRef>
        </p:style>
        <p:txBody>
          <a:bodyPr>
            <a:noAutofit/>
          </a:bodyPr>
          <a:lstStyle/>
          <a:p>
            <a:pPr eaLnBrk="1" hangingPunct="1"/>
            <a:r>
              <a:rPr lang="tr-TR" sz="5250" b="1" dirty="0"/>
              <a:t>Bağımlılık Nasıl Gelişir</a:t>
            </a:r>
          </a:p>
        </p:txBody>
      </p:sp>
      <p:graphicFrame>
        <p:nvGraphicFramePr>
          <p:cNvPr id="3" name="İçerik Yer Tutucusu 2"/>
          <p:cNvGraphicFramePr>
            <a:graphicFrameLocks noGrp="1"/>
          </p:cNvGraphicFramePr>
          <p:nvPr>
            <p:ph idx="1"/>
            <p:extLst/>
          </p:nvPr>
        </p:nvGraphicFramePr>
        <p:xfrm>
          <a:off x="864196" y="1570736"/>
          <a:ext cx="12101845" cy="7034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556"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3413">
                <a:solidFill>
                  <a:schemeClr val="tx1"/>
                </a:solidFill>
                <a:latin typeface="Constantia" panose="02030602050306030303" pitchFamily="18" charset="0"/>
              </a:defRPr>
            </a:lvl1pPr>
            <a:lvl2pPr marL="975122" indent="-375047">
              <a:spcBef>
                <a:spcPct val="20000"/>
              </a:spcBef>
              <a:buClr>
                <a:schemeClr val="accent1"/>
              </a:buClr>
              <a:buSzPct val="85000"/>
              <a:buFont typeface="Wingdings 2" panose="05020102010507070707" pitchFamily="18" charset="2"/>
              <a:buChar char=""/>
              <a:defRPr sz="3150">
                <a:solidFill>
                  <a:schemeClr val="tx1"/>
                </a:solidFill>
                <a:latin typeface="Constantia" panose="02030602050306030303" pitchFamily="18" charset="0"/>
              </a:defRPr>
            </a:lvl2pPr>
            <a:lvl3pPr marL="1500188" indent="-300038">
              <a:spcBef>
                <a:spcPct val="20000"/>
              </a:spcBef>
              <a:buClr>
                <a:schemeClr val="accent2"/>
              </a:buClr>
              <a:buSzPct val="70000"/>
              <a:buFont typeface="Wingdings 2" panose="05020102010507070707" pitchFamily="18" charset="2"/>
              <a:buChar char=""/>
              <a:defRPr sz="2756">
                <a:solidFill>
                  <a:schemeClr val="tx1"/>
                </a:solidFill>
                <a:latin typeface="Constantia" panose="02030602050306030303" pitchFamily="18" charset="0"/>
              </a:defRPr>
            </a:lvl3pPr>
            <a:lvl4pPr marL="2100263" indent="-300038">
              <a:spcBef>
                <a:spcPct val="20000"/>
              </a:spcBef>
              <a:buClr>
                <a:srgbClr val="0BD0D9"/>
              </a:buClr>
              <a:buSzPct val="65000"/>
              <a:buFont typeface="Wingdings 2" panose="05020102010507070707" pitchFamily="18" charset="2"/>
              <a:buChar char=""/>
              <a:defRPr sz="2625">
                <a:solidFill>
                  <a:schemeClr val="tx1"/>
                </a:solidFill>
                <a:latin typeface="Constantia" panose="02030602050306030303" pitchFamily="18" charset="0"/>
              </a:defRPr>
            </a:lvl4pPr>
            <a:lvl5pPr marL="2700338" indent="-300038">
              <a:spcBef>
                <a:spcPct val="20000"/>
              </a:spcBef>
              <a:buClr>
                <a:srgbClr val="10CF9B"/>
              </a:buClr>
              <a:buSzPct val="65000"/>
              <a:buFont typeface="Wingdings 2" panose="05020102010507070707" pitchFamily="18" charset="2"/>
              <a:buChar char=""/>
              <a:defRPr sz="2625">
                <a:solidFill>
                  <a:schemeClr val="tx1"/>
                </a:solidFill>
                <a:latin typeface="Constantia" panose="02030602050306030303" pitchFamily="18" charset="0"/>
              </a:defRPr>
            </a:lvl5pPr>
            <a:lvl6pPr marL="3300413" indent="-300038" eaLnBrk="0" fontAlgn="base" hangingPunct="0">
              <a:spcBef>
                <a:spcPct val="20000"/>
              </a:spcBef>
              <a:spcAft>
                <a:spcPct val="0"/>
              </a:spcAft>
              <a:buClr>
                <a:srgbClr val="10CF9B"/>
              </a:buClr>
              <a:buSzPct val="65000"/>
              <a:buFont typeface="Wingdings 2" panose="05020102010507070707" pitchFamily="18" charset="2"/>
              <a:buChar char=""/>
              <a:defRPr sz="2625">
                <a:solidFill>
                  <a:schemeClr val="tx1"/>
                </a:solidFill>
                <a:latin typeface="Constantia" panose="02030602050306030303" pitchFamily="18" charset="0"/>
              </a:defRPr>
            </a:lvl6pPr>
            <a:lvl7pPr marL="3900488" indent="-300038" eaLnBrk="0" fontAlgn="base" hangingPunct="0">
              <a:spcBef>
                <a:spcPct val="20000"/>
              </a:spcBef>
              <a:spcAft>
                <a:spcPct val="0"/>
              </a:spcAft>
              <a:buClr>
                <a:srgbClr val="10CF9B"/>
              </a:buClr>
              <a:buSzPct val="65000"/>
              <a:buFont typeface="Wingdings 2" panose="05020102010507070707" pitchFamily="18" charset="2"/>
              <a:buChar char=""/>
              <a:defRPr sz="2625">
                <a:solidFill>
                  <a:schemeClr val="tx1"/>
                </a:solidFill>
                <a:latin typeface="Constantia" panose="02030602050306030303" pitchFamily="18" charset="0"/>
              </a:defRPr>
            </a:lvl7pPr>
            <a:lvl8pPr marL="4500563" indent="-300038" eaLnBrk="0" fontAlgn="base" hangingPunct="0">
              <a:spcBef>
                <a:spcPct val="20000"/>
              </a:spcBef>
              <a:spcAft>
                <a:spcPct val="0"/>
              </a:spcAft>
              <a:buClr>
                <a:srgbClr val="10CF9B"/>
              </a:buClr>
              <a:buSzPct val="65000"/>
              <a:buFont typeface="Wingdings 2" panose="05020102010507070707" pitchFamily="18" charset="2"/>
              <a:buChar char=""/>
              <a:defRPr sz="2625">
                <a:solidFill>
                  <a:schemeClr val="tx1"/>
                </a:solidFill>
                <a:latin typeface="Constantia" panose="02030602050306030303" pitchFamily="18" charset="0"/>
              </a:defRPr>
            </a:lvl8pPr>
            <a:lvl9pPr marL="5100638" indent="-300038" eaLnBrk="0" fontAlgn="base" hangingPunct="0">
              <a:spcBef>
                <a:spcPct val="20000"/>
              </a:spcBef>
              <a:spcAft>
                <a:spcPct val="0"/>
              </a:spcAft>
              <a:buClr>
                <a:srgbClr val="10CF9B"/>
              </a:buClr>
              <a:buSzPct val="65000"/>
              <a:buFont typeface="Wingdings 2" panose="05020102010507070707" pitchFamily="18" charset="2"/>
              <a:buChar char=""/>
              <a:defRPr sz="2625">
                <a:solidFill>
                  <a:schemeClr val="tx1"/>
                </a:solidFill>
                <a:latin typeface="Constantia" panose="02030602050306030303" pitchFamily="18" charset="0"/>
              </a:defRPr>
            </a:lvl9pPr>
          </a:lstStyle>
          <a:p>
            <a:pPr>
              <a:spcBef>
                <a:spcPct val="0"/>
              </a:spcBef>
              <a:buClrTx/>
              <a:buSzTx/>
              <a:buFontTx/>
              <a:buNone/>
            </a:pPr>
            <a:fld id="{2C02C90E-01FE-4D8A-B3C1-700F021A5A5E}" type="slidenum">
              <a:rPr lang="tr-TR" sz="1575">
                <a:solidFill>
                  <a:srgbClr val="045C75"/>
                </a:solidFill>
              </a:rPr>
              <a:pPr>
                <a:spcBef>
                  <a:spcPct val="0"/>
                </a:spcBef>
                <a:buClrTx/>
                <a:buSzTx/>
                <a:buFontTx/>
                <a:buNone/>
              </a:pPr>
              <a:t>36</a:t>
            </a:fld>
            <a:endParaRPr lang="tr-TR" sz="1575">
              <a:solidFill>
                <a:srgbClr val="045C75"/>
              </a:solidFill>
            </a:endParaRPr>
          </a:p>
        </p:txBody>
      </p:sp>
    </p:spTree>
    <p:extLst>
      <p:ext uri="{BB962C8B-B14F-4D97-AF65-F5344CB8AC3E}">
        <p14:creationId xmlns:p14="http://schemas.microsoft.com/office/powerpoint/2010/main" val="17228183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yagram 3"/>
          <p:cNvGraphicFramePr/>
          <p:nvPr>
            <p:extLst>
              <p:ext uri="{D42A27DB-BD31-4B8C-83A1-F6EECF244321}">
                <p14:modId xmlns:p14="http://schemas.microsoft.com/office/powerpoint/2010/main" val="1731532301"/>
              </p:ext>
            </p:extLst>
          </p:nvPr>
        </p:nvGraphicFramePr>
        <p:xfrm>
          <a:off x="1152228" y="-1"/>
          <a:ext cx="13033448" cy="9001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ikdörtgen 1"/>
          <p:cNvSpPr/>
          <p:nvPr/>
        </p:nvSpPr>
        <p:spPr>
          <a:xfrm>
            <a:off x="5363170" y="3484898"/>
            <a:ext cx="4611563" cy="2031325"/>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464642" indent="-464642" algn="ctr" fontAlgn="base">
              <a:spcBef>
                <a:spcPct val="0"/>
              </a:spcBef>
              <a:spcAft>
                <a:spcPct val="0"/>
              </a:spcAft>
            </a:pPr>
            <a:r>
              <a:rPr lang="tr-TR" sz="6300" b="1" u="sng" dirty="0">
                <a:cs typeface="Arial" panose="020B0604020202020204" pitchFamily="34" charset="0"/>
              </a:rPr>
              <a:t>Bağımlılık</a:t>
            </a:r>
          </a:p>
          <a:p>
            <a:pPr marL="464642" indent="-464642" algn="ctr" fontAlgn="base">
              <a:spcBef>
                <a:spcPct val="0"/>
              </a:spcBef>
              <a:spcAft>
                <a:spcPct val="0"/>
              </a:spcAft>
            </a:pPr>
            <a:r>
              <a:rPr lang="tr-TR" sz="6300" b="1" u="sng" dirty="0">
                <a:cs typeface="Arial" panose="020B0604020202020204" pitchFamily="34" charset="0"/>
              </a:rPr>
              <a:t>Döngüsü</a:t>
            </a:r>
          </a:p>
        </p:txBody>
      </p:sp>
    </p:spTree>
    <p:extLst>
      <p:ext uri="{BB962C8B-B14F-4D97-AF65-F5344CB8AC3E}">
        <p14:creationId xmlns:p14="http://schemas.microsoft.com/office/powerpoint/2010/main" val="135616162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14 Dikdörtgen"/>
          <p:cNvSpPr>
            <a:spLocks noChangeArrowheads="1"/>
          </p:cNvSpPr>
          <p:nvPr/>
        </p:nvSpPr>
        <p:spPr bwMode="auto">
          <a:xfrm>
            <a:off x="4536604" y="396106"/>
            <a:ext cx="7487415" cy="707886"/>
          </a:xfrm>
          <a:prstGeom prst="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style>
          <a:lnRef idx="2">
            <a:schemeClr val="dk1"/>
          </a:lnRef>
          <a:fillRef idx="1">
            <a:schemeClr val="lt1"/>
          </a:fillRef>
          <a:effectRef idx="0">
            <a:schemeClr val="dk1"/>
          </a:effectRef>
          <a:fontRef idx="minor">
            <a:schemeClr val="dk1"/>
          </a:fontRef>
        </p:style>
        <p:txBody>
          <a:bodyPr wrap="square">
            <a:spAutoFit/>
          </a:bodyPr>
          <a:lstStyle>
            <a:lvl1pPr marL="354013" indent="-35401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tr-TR" sz="4000" b="1" dirty="0">
                <a:latin typeface="+mj-lt"/>
              </a:rPr>
              <a:t>Bağımlılık Süreci Nasıl İlerler?</a:t>
            </a:r>
          </a:p>
        </p:txBody>
      </p:sp>
      <p:graphicFrame>
        <p:nvGraphicFramePr>
          <p:cNvPr id="3" name="Diagram 2"/>
          <p:cNvGraphicFramePr/>
          <p:nvPr>
            <p:extLst/>
          </p:nvPr>
        </p:nvGraphicFramePr>
        <p:xfrm>
          <a:off x="4208957" y="1476226"/>
          <a:ext cx="8001000" cy="6332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p:cNvSpPr/>
          <p:nvPr/>
        </p:nvSpPr>
        <p:spPr>
          <a:xfrm rot="16200000">
            <a:off x="-578107" y="3863413"/>
            <a:ext cx="6038384" cy="147360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fontAlgn="base">
              <a:spcBef>
                <a:spcPct val="0"/>
              </a:spcBef>
              <a:spcAft>
                <a:spcPct val="0"/>
              </a:spcAft>
            </a:pPr>
            <a:endParaRPr lang="tr-TR" sz="2888" b="1" dirty="0" smtClean="0">
              <a:solidFill>
                <a:schemeClr val="tx1"/>
              </a:solidFill>
              <a:latin typeface="Arial" panose="020B0604020202020204" pitchFamily="34" charset="0"/>
              <a:cs typeface="Arial" panose="020B0604020202020204" pitchFamily="34" charset="0"/>
            </a:endParaRPr>
          </a:p>
          <a:p>
            <a:pPr algn="ctr" fontAlgn="base">
              <a:spcBef>
                <a:spcPct val="0"/>
              </a:spcBef>
              <a:spcAft>
                <a:spcPct val="0"/>
              </a:spcAft>
            </a:pPr>
            <a:r>
              <a:rPr lang="tr-TR" sz="3200" b="1" dirty="0" smtClean="0">
                <a:solidFill>
                  <a:schemeClr val="tx1"/>
                </a:solidFill>
                <a:latin typeface="+mj-lt"/>
                <a:cs typeface="Arial" panose="020B0604020202020204" pitchFamily="34" charset="0"/>
              </a:rPr>
              <a:t>Yeniden </a:t>
            </a:r>
            <a:r>
              <a:rPr lang="tr-TR" sz="3200" b="1" dirty="0">
                <a:solidFill>
                  <a:schemeClr val="tx1"/>
                </a:solidFill>
                <a:latin typeface="+mj-lt"/>
                <a:cs typeface="Arial" panose="020B0604020202020204" pitchFamily="34" charset="0"/>
              </a:rPr>
              <a:t>Bağımlılığa </a:t>
            </a:r>
            <a:r>
              <a:rPr lang="tr-TR" sz="3200" b="1" dirty="0" smtClean="0">
                <a:solidFill>
                  <a:schemeClr val="tx1"/>
                </a:solidFill>
                <a:latin typeface="+mj-lt"/>
                <a:cs typeface="Arial" panose="020B0604020202020204" pitchFamily="34" charset="0"/>
              </a:rPr>
              <a:t>Dönüş</a:t>
            </a:r>
          </a:p>
          <a:p>
            <a:pPr algn="ctr" fontAlgn="base">
              <a:spcBef>
                <a:spcPct val="0"/>
              </a:spcBef>
              <a:spcAft>
                <a:spcPct val="0"/>
              </a:spcAft>
            </a:pPr>
            <a:endParaRPr lang="tr-TR" sz="2888" b="1" dirty="0">
              <a:solidFill>
                <a:schemeClr val="tx1"/>
              </a:solidFill>
              <a:latin typeface="Arial" panose="020B0604020202020204" pitchFamily="34" charset="0"/>
              <a:cs typeface="Arial" panose="020B0604020202020204" pitchFamily="34" charset="0"/>
            </a:endParaRPr>
          </a:p>
        </p:txBody>
      </p:sp>
      <p:sp>
        <p:nvSpPr>
          <p:cNvPr id="8" name="Left Arrow 7"/>
          <p:cNvSpPr/>
          <p:nvPr/>
        </p:nvSpPr>
        <p:spPr>
          <a:xfrm>
            <a:off x="3168452" y="7146856"/>
            <a:ext cx="954021" cy="472553"/>
          </a:xfrm>
          <a:prstGeom prst="leftArrow">
            <a:avLst/>
          </a:prstGeom>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tr-TR" sz="2888">
              <a:solidFill>
                <a:prstClr val="white"/>
              </a:solidFill>
            </a:endParaRPr>
          </a:p>
        </p:txBody>
      </p:sp>
      <p:sp>
        <p:nvSpPr>
          <p:cNvPr id="19" name="Left Arrow 18"/>
          <p:cNvSpPr/>
          <p:nvPr/>
        </p:nvSpPr>
        <p:spPr>
          <a:xfrm rot="10800000">
            <a:off x="3172187" y="1581026"/>
            <a:ext cx="954021" cy="472553"/>
          </a:xfrm>
          <a:prstGeom prst="leftArrow">
            <a:avLst/>
          </a:prstGeom>
        </p:spPr>
        <p:style>
          <a:lnRef idx="1">
            <a:schemeClr val="dk1"/>
          </a:lnRef>
          <a:fillRef idx="2">
            <a:schemeClr val="dk1"/>
          </a:fillRef>
          <a:effectRef idx="1">
            <a:schemeClr val="dk1"/>
          </a:effectRef>
          <a:fontRef idx="minor">
            <a:schemeClr val="dk1"/>
          </a:fontRef>
        </p:style>
        <p:txBody>
          <a:bodyPr rtlCol="0" anchor="ctr"/>
          <a:lstStyle/>
          <a:p>
            <a:pPr algn="ctr" fontAlgn="base">
              <a:spcBef>
                <a:spcPct val="0"/>
              </a:spcBef>
              <a:spcAft>
                <a:spcPct val="0"/>
              </a:spcAft>
            </a:pPr>
            <a:endParaRPr lang="tr-TR" sz="2888">
              <a:solidFill>
                <a:prstClr val="white"/>
              </a:solidFill>
            </a:endParaRPr>
          </a:p>
        </p:txBody>
      </p:sp>
    </p:spTree>
    <p:extLst>
      <p:ext uri="{BB962C8B-B14F-4D97-AF65-F5344CB8AC3E}">
        <p14:creationId xmlns:p14="http://schemas.microsoft.com/office/powerpoint/2010/main" val="323727404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Başlık"/>
          <p:cNvSpPr>
            <a:spLocks noGrp="1"/>
          </p:cNvSpPr>
          <p:nvPr>
            <p:ph type="title"/>
          </p:nvPr>
        </p:nvSpPr>
        <p:spPr>
          <a:xfrm>
            <a:off x="288132" y="180082"/>
            <a:ext cx="13897644" cy="1314209"/>
          </a:xfrm>
          <a:solidFill>
            <a:schemeClr val="bg1">
              <a:lumMod val="8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a:noAutofit/>
          </a:bodyPr>
          <a:lstStyle/>
          <a:p>
            <a:pPr algn="ctr" eaLnBrk="1" hangingPunct="1"/>
            <a:r>
              <a:rPr lang="tr-TR" sz="5250" b="1" dirty="0" smtClean="0"/>
              <a:t>Bağımlılığının </a:t>
            </a:r>
            <a:r>
              <a:rPr lang="tr-TR" sz="5250" b="1" dirty="0"/>
              <a:t>Zararları </a:t>
            </a:r>
          </a:p>
        </p:txBody>
      </p:sp>
      <p:graphicFrame>
        <p:nvGraphicFramePr>
          <p:cNvPr id="2" name="İçerik Yer Tutucusu 1"/>
          <p:cNvGraphicFramePr>
            <a:graphicFrameLocks noGrp="1"/>
          </p:cNvGraphicFramePr>
          <p:nvPr>
            <p:ph idx="1"/>
            <p:extLst>
              <p:ext uri="{D42A27DB-BD31-4B8C-83A1-F6EECF244321}">
                <p14:modId xmlns:p14="http://schemas.microsoft.com/office/powerpoint/2010/main" val="2874474062"/>
              </p:ext>
            </p:extLst>
          </p:nvPr>
        </p:nvGraphicFramePr>
        <p:xfrm>
          <a:off x="288132" y="1908275"/>
          <a:ext cx="13897644" cy="7092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580"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3413">
                <a:solidFill>
                  <a:schemeClr val="tx1"/>
                </a:solidFill>
                <a:latin typeface="Constantia" panose="02030602050306030303" pitchFamily="18" charset="0"/>
              </a:defRPr>
            </a:lvl1pPr>
            <a:lvl2pPr marL="975122" indent="-375047">
              <a:spcBef>
                <a:spcPct val="20000"/>
              </a:spcBef>
              <a:buClr>
                <a:schemeClr val="accent1"/>
              </a:buClr>
              <a:buSzPct val="85000"/>
              <a:buFont typeface="Wingdings 2" panose="05020102010507070707" pitchFamily="18" charset="2"/>
              <a:buChar char=""/>
              <a:defRPr sz="3150">
                <a:solidFill>
                  <a:schemeClr val="tx1"/>
                </a:solidFill>
                <a:latin typeface="Constantia" panose="02030602050306030303" pitchFamily="18" charset="0"/>
              </a:defRPr>
            </a:lvl2pPr>
            <a:lvl3pPr marL="1500188" indent="-300038">
              <a:spcBef>
                <a:spcPct val="20000"/>
              </a:spcBef>
              <a:buClr>
                <a:schemeClr val="accent2"/>
              </a:buClr>
              <a:buSzPct val="70000"/>
              <a:buFont typeface="Wingdings 2" panose="05020102010507070707" pitchFamily="18" charset="2"/>
              <a:buChar char=""/>
              <a:defRPr sz="2756">
                <a:solidFill>
                  <a:schemeClr val="tx1"/>
                </a:solidFill>
                <a:latin typeface="Constantia" panose="02030602050306030303" pitchFamily="18" charset="0"/>
              </a:defRPr>
            </a:lvl3pPr>
            <a:lvl4pPr marL="2100263" indent="-300038">
              <a:spcBef>
                <a:spcPct val="20000"/>
              </a:spcBef>
              <a:buClr>
                <a:srgbClr val="0BD0D9"/>
              </a:buClr>
              <a:buSzPct val="65000"/>
              <a:buFont typeface="Wingdings 2" panose="05020102010507070707" pitchFamily="18" charset="2"/>
              <a:buChar char=""/>
              <a:defRPr sz="2625">
                <a:solidFill>
                  <a:schemeClr val="tx1"/>
                </a:solidFill>
                <a:latin typeface="Constantia" panose="02030602050306030303" pitchFamily="18" charset="0"/>
              </a:defRPr>
            </a:lvl4pPr>
            <a:lvl5pPr marL="2700338" indent="-300038">
              <a:spcBef>
                <a:spcPct val="20000"/>
              </a:spcBef>
              <a:buClr>
                <a:srgbClr val="10CF9B"/>
              </a:buClr>
              <a:buSzPct val="65000"/>
              <a:buFont typeface="Wingdings 2" panose="05020102010507070707" pitchFamily="18" charset="2"/>
              <a:buChar char=""/>
              <a:defRPr sz="2625">
                <a:solidFill>
                  <a:schemeClr val="tx1"/>
                </a:solidFill>
                <a:latin typeface="Constantia" panose="02030602050306030303" pitchFamily="18" charset="0"/>
              </a:defRPr>
            </a:lvl5pPr>
            <a:lvl6pPr marL="3300413" indent="-300038" eaLnBrk="0" fontAlgn="base" hangingPunct="0">
              <a:spcBef>
                <a:spcPct val="20000"/>
              </a:spcBef>
              <a:spcAft>
                <a:spcPct val="0"/>
              </a:spcAft>
              <a:buClr>
                <a:srgbClr val="10CF9B"/>
              </a:buClr>
              <a:buSzPct val="65000"/>
              <a:buFont typeface="Wingdings 2" panose="05020102010507070707" pitchFamily="18" charset="2"/>
              <a:buChar char=""/>
              <a:defRPr sz="2625">
                <a:solidFill>
                  <a:schemeClr val="tx1"/>
                </a:solidFill>
                <a:latin typeface="Constantia" panose="02030602050306030303" pitchFamily="18" charset="0"/>
              </a:defRPr>
            </a:lvl6pPr>
            <a:lvl7pPr marL="3900488" indent="-300038" eaLnBrk="0" fontAlgn="base" hangingPunct="0">
              <a:spcBef>
                <a:spcPct val="20000"/>
              </a:spcBef>
              <a:spcAft>
                <a:spcPct val="0"/>
              </a:spcAft>
              <a:buClr>
                <a:srgbClr val="10CF9B"/>
              </a:buClr>
              <a:buSzPct val="65000"/>
              <a:buFont typeface="Wingdings 2" panose="05020102010507070707" pitchFamily="18" charset="2"/>
              <a:buChar char=""/>
              <a:defRPr sz="2625">
                <a:solidFill>
                  <a:schemeClr val="tx1"/>
                </a:solidFill>
                <a:latin typeface="Constantia" panose="02030602050306030303" pitchFamily="18" charset="0"/>
              </a:defRPr>
            </a:lvl7pPr>
            <a:lvl8pPr marL="4500563" indent="-300038" eaLnBrk="0" fontAlgn="base" hangingPunct="0">
              <a:spcBef>
                <a:spcPct val="20000"/>
              </a:spcBef>
              <a:spcAft>
                <a:spcPct val="0"/>
              </a:spcAft>
              <a:buClr>
                <a:srgbClr val="10CF9B"/>
              </a:buClr>
              <a:buSzPct val="65000"/>
              <a:buFont typeface="Wingdings 2" panose="05020102010507070707" pitchFamily="18" charset="2"/>
              <a:buChar char=""/>
              <a:defRPr sz="2625">
                <a:solidFill>
                  <a:schemeClr val="tx1"/>
                </a:solidFill>
                <a:latin typeface="Constantia" panose="02030602050306030303" pitchFamily="18" charset="0"/>
              </a:defRPr>
            </a:lvl8pPr>
            <a:lvl9pPr marL="5100638" indent="-300038" eaLnBrk="0" fontAlgn="base" hangingPunct="0">
              <a:spcBef>
                <a:spcPct val="20000"/>
              </a:spcBef>
              <a:spcAft>
                <a:spcPct val="0"/>
              </a:spcAft>
              <a:buClr>
                <a:srgbClr val="10CF9B"/>
              </a:buClr>
              <a:buSzPct val="65000"/>
              <a:buFont typeface="Wingdings 2" panose="05020102010507070707" pitchFamily="18" charset="2"/>
              <a:buChar char=""/>
              <a:defRPr sz="2625">
                <a:solidFill>
                  <a:schemeClr val="tx1"/>
                </a:solidFill>
                <a:latin typeface="Constantia" panose="02030602050306030303" pitchFamily="18" charset="0"/>
              </a:defRPr>
            </a:lvl9pPr>
          </a:lstStyle>
          <a:p>
            <a:pPr>
              <a:spcBef>
                <a:spcPct val="0"/>
              </a:spcBef>
              <a:buClrTx/>
              <a:buSzTx/>
              <a:buFontTx/>
              <a:buNone/>
            </a:pPr>
            <a:fld id="{1D32425B-3CEE-41AC-91A5-D5E5FB74B1C4}" type="slidenum">
              <a:rPr lang="tr-TR" sz="1575">
                <a:solidFill>
                  <a:srgbClr val="045C75"/>
                </a:solidFill>
              </a:rPr>
              <a:pPr>
                <a:spcBef>
                  <a:spcPct val="0"/>
                </a:spcBef>
                <a:buClrTx/>
                <a:buSzTx/>
                <a:buFontTx/>
                <a:buNone/>
              </a:pPr>
              <a:t>39</a:t>
            </a:fld>
            <a:endParaRPr lang="tr-TR" sz="1575">
              <a:solidFill>
                <a:srgbClr val="045C75"/>
              </a:solidFill>
            </a:endParaRPr>
          </a:p>
        </p:txBody>
      </p:sp>
    </p:spTree>
    <p:extLst>
      <p:ext uri="{BB962C8B-B14F-4D97-AF65-F5344CB8AC3E}">
        <p14:creationId xmlns:p14="http://schemas.microsoft.com/office/powerpoint/2010/main" val="379420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827296905"/>
              </p:ext>
            </p:extLst>
          </p:nvPr>
        </p:nvGraphicFramePr>
        <p:xfrm>
          <a:off x="720179" y="828154"/>
          <a:ext cx="13249473" cy="7776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86771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4292511842"/>
              </p:ext>
            </p:extLst>
          </p:nvPr>
        </p:nvGraphicFramePr>
        <p:xfrm>
          <a:off x="412304" y="2196306"/>
          <a:ext cx="13897544"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ikdörtgen 1"/>
          <p:cNvSpPr/>
          <p:nvPr/>
        </p:nvSpPr>
        <p:spPr>
          <a:xfrm>
            <a:off x="6920" y="8281852"/>
            <a:ext cx="14329692" cy="646331"/>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tr-TR" sz="1200" dirty="0" smtClean="0"/>
              <a:t>Bilgin</a:t>
            </a:r>
            <a:r>
              <a:rPr lang="tr-TR" sz="1200" dirty="0"/>
              <a:t>, Okan, </a:t>
            </a:r>
            <a:r>
              <a:rPr lang="tr-TR" sz="1200" dirty="0" err="1"/>
              <a:t>and</a:t>
            </a:r>
            <a:r>
              <a:rPr lang="tr-TR" sz="1200" dirty="0"/>
              <a:t> </a:t>
            </a:r>
            <a:r>
              <a:rPr lang="tr-TR" sz="1200" dirty="0" err="1"/>
              <a:t>Ibrahim</a:t>
            </a:r>
            <a:r>
              <a:rPr lang="tr-TR" sz="1200" dirty="0"/>
              <a:t> Tas. "</a:t>
            </a:r>
            <a:r>
              <a:rPr lang="tr-TR" sz="1200" dirty="0" err="1"/>
              <a:t>Effects</a:t>
            </a:r>
            <a:r>
              <a:rPr lang="tr-TR" sz="1200" dirty="0"/>
              <a:t> of </a:t>
            </a:r>
            <a:r>
              <a:rPr lang="tr-TR" sz="1200" dirty="0" err="1"/>
              <a:t>Perceived</a:t>
            </a:r>
            <a:r>
              <a:rPr lang="tr-TR" sz="1200" dirty="0"/>
              <a:t> </a:t>
            </a:r>
            <a:r>
              <a:rPr lang="tr-TR" sz="1200" dirty="0" err="1"/>
              <a:t>Social</a:t>
            </a:r>
            <a:r>
              <a:rPr lang="tr-TR" sz="1200" dirty="0"/>
              <a:t> </a:t>
            </a:r>
            <a:r>
              <a:rPr lang="tr-TR" sz="1200" dirty="0" err="1"/>
              <a:t>Support</a:t>
            </a:r>
            <a:r>
              <a:rPr lang="tr-TR" sz="1200" dirty="0"/>
              <a:t> </a:t>
            </a:r>
            <a:r>
              <a:rPr lang="tr-TR" sz="1200" dirty="0" err="1"/>
              <a:t>and</a:t>
            </a:r>
            <a:r>
              <a:rPr lang="tr-TR" sz="1200" dirty="0"/>
              <a:t> </a:t>
            </a:r>
            <a:r>
              <a:rPr lang="tr-TR" sz="1200" dirty="0" err="1"/>
              <a:t>Psychological</a:t>
            </a:r>
            <a:r>
              <a:rPr lang="tr-TR" sz="1200" dirty="0"/>
              <a:t> </a:t>
            </a:r>
            <a:r>
              <a:rPr lang="tr-TR" sz="1200" dirty="0" err="1"/>
              <a:t>Resilience</a:t>
            </a:r>
            <a:r>
              <a:rPr lang="tr-TR" sz="1200" dirty="0"/>
              <a:t> on </a:t>
            </a:r>
            <a:r>
              <a:rPr lang="tr-TR" sz="1200" dirty="0" err="1"/>
              <a:t>Social</a:t>
            </a:r>
            <a:r>
              <a:rPr lang="tr-TR" sz="1200" dirty="0"/>
              <a:t> Media </a:t>
            </a:r>
            <a:r>
              <a:rPr lang="tr-TR" sz="1200" dirty="0" err="1"/>
              <a:t>Addiction</a:t>
            </a:r>
            <a:r>
              <a:rPr lang="tr-TR" sz="1200" dirty="0"/>
              <a:t> </a:t>
            </a:r>
            <a:r>
              <a:rPr lang="tr-TR" sz="1200" dirty="0" err="1"/>
              <a:t>among</a:t>
            </a:r>
            <a:r>
              <a:rPr lang="tr-TR" sz="1200" dirty="0"/>
              <a:t> </a:t>
            </a:r>
            <a:r>
              <a:rPr lang="tr-TR" sz="1200" dirty="0" err="1"/>
              <a:t>University</a:t>
            </a:r>
            <a:r>
              <a:rPr lang="tr-TR" sz="1200" dirty="0"/>
              <a:t> </a:t>
            </a:r>
            <a:r>
              <a:rPr lang="tr-TR" sz="1200" dirty="0" err="1"/>
              <a:t>Students</a:t>
            </a:r>
            <a:r>
              <a:rPr lang="tr-TR" sz="1200" dirty="0"/>
              <a:t>." Universal </a:t>
            </a:r>
            <a:r>
              <a:rPr lang="tr-TR" sz="1200" dirty="0" err="1"/>
              <a:t>Journal</a:t>
            </a:r>
            <a:r>
              <a:rPr lang="tr-TR" sz="1200" dirty="0"/>
              <a:t> of </a:t>
            </a:r>
            <a:r>
              <a:rPr lang="tr-TR" sz="1200" dirty="0" err="1"/>
              <a:t>Educational</a:t>
            </a:r>
            <a:r>
              <a:rPr lang="tr-TR" sz="1200" dirty="0"/>
              <a:t> </a:t>
            </a:r>
            <a:r>
              <a:rPr lang="tr-TR" sz="1200" dirty="0" err="1"/>
              <a:t>Research</a:t>
            </a:r>
            <a:r>
              <a:rPr lang="tr-TR" sz="1200" dirty="0"/>
              <a:t>, 2018; 6(4): </a:t>
            </a:r>
            <a:r>
              <a:rPr lang="tr-TR" sz="1200" dirty="0" smtClean="0"/>
              <a:t>751-758.**Kargın </a:t>
            </a:r>
            <a:r>
              <a:rPr lang="tr-TR" sz="1200" dirty="0"/>
              <a:t>M, </a:t>
            </a:r>
            <a:r>
              <a:rPr lang="tr-TR" sz="1200" dirty="0" err="1"/>
              <a:t>Türkben</a:t>
            </a:r>
            <a:r>
              <a:rPr lang="tr-TR" sz="1200" dirty="0"/>
              <a:t> Polat H, Coşkun Şimşek D. Evaluation of internet </a:t>
            </a:r>
            <a:r>
              <a:rPr lang="tr-TR" sz="1200" dirty="0" err="1"/>
              <a:t>addiction</a:t>
            </a:r>
            <a:r>
              <a:rPr lang="tr-TR" sz="1200" dirty="0"/>
              <a:t> </a:t>
            </a:r>
            <a:r>
              <a:rPr lang="tr-TR" sz="1200" dirty="0" err="1"/>
              <a:t>and</a:t>
            </a:r>
            <a:r>
              <a:rPr lang="tr-TR" sz="1200" dirty="0"/>
              <a:t> </a:t>
            </a:r>
            <a:r>
              <a:rPr lang="tr-TR" sz="1200" dirty="0" err="1"/>
              <a:t>fear</a:t>
            </a:r>
            <a:r>
              <a:rPr lang="tr-TR" sz="1200" dirty="0"/>
              <a:t> of </a:t>
            </a:r>
            <a:r>
              <a:rPr lang="tr-TR" sz="1200" dirty="0" err="1"/>
              <a:t>missing</a:t>
            </a:r>
            <a:r>
              <a:rPr lang="tr-TR" sz="1200" dirty="0"/>
              <a:t> </a:t>
            </a:r>
            <a:r>
              <a:rPr lang="tr-TR" sz="1200" dirty="0" err="1"/>
              <a:t>out</a:t>
            </a:r>
            <a:r>
              <a:rPr lang="tr-TR" sz="1200" dirty="0"/>
              <a:t> </a:t>
            </a:r>
            <a:r>
              <a:rPr lang="tr-TR" sz="1200" dirty="0" err="1"/>
              <a:t>among</a:t>
            </a:r>
            <a:r>
              <a:rPr lang="tr-TR" sz="1200" dirty="0"/>
              <a:t> </a:t>
            </a:r>
            <a:r>
              <a:rPr lang="tr-TR" sz="1200" dirty="0" err="1"/>
              <a:t>nursing</a:t>
            </a:r>
            <a:r>
              <a:rPr lang="tr-TR" sz="1200" dirty="0"/>
              <a:t> </a:t>
            </a:r>
            <a:r>
              <a:rPr lang="tr-TR" sz="1200" dirty="0" err="1"/>
              <a:t>students</a:t>
            </a:r>
            <a:r>
              <a:rPr lang="tr-TR" sz="1200" dirty="0"/>
              <a:t>. </a:t>
            </a:r>
            <a:r>
              <a:rPr lang="tr-TR" sz="1200" dirty="0" err="1"/>
              <a:t>Perspect</a:t>
            </a:r>
            <a:r>
              <a:rPr lang="tr-TR" sz="1200" dirty="0"/>
              <a:t> </a:t>
            </a:r>
            <a:r>
              <a:rPr lang="tr-TR" sz="1200" dirty="0" err="1"/>
              <a:t>Psychiatr</a:t>
            </a:r>
            <a:r>
              <a:rPr lang="tr-TR" sz="1200" dirty="0"/>
              <a:t> </a:t>
            </a:r>
            <a:r>
              <a:rPr lang="tr-TR" sz="1200" dirty="0" err="1"/>
              <a:t>Care</a:t>
            </a:r>
            <a:r>
              <a:rPr lang="tr-TR" sz="1200" dirty="0"/>
              <a:t>. 2020;56(3):</a:t>
            </a:r>
            <a:r>
              <a:rPr lang="tr-TR" sz="1200" dirty="0" smtClean="0"/>
              <a:t>726‐731.**Turan </a:t>
            </a:r>
            <a:r>
              <a:rPr lang="tr-TR" sz="1200" dirty="0"/>
              <a:t>GB, Özer Z, Atan G. </a:t>
            </a:r>
            <a:r>
              <a:rPr lang="tr-TR" sz="1200" dirty="0" err="1"/>
              <a:t>The</a:t>
            </a:r>
            <a:r>
              <a:rPr lang="tr-TR" sz="1200" dirty="0"/>
              <a:t> </a:t>
            </a:r>
            <a:r>
              <a:rPr lang="tr-TR" sz="1200" dirty="0" err="1"/>
              <a:t>relationship</a:t>
            </a:r>
            <a:r>
              <a:rPr lang="tr-TR" sz="1200" dirty="0"/>
              <a:t> </a:t>
            </a:r>
            <a:r>
              <a:rPr lang="tr-TR" sz="1200" dirty="0" err="1"/>
              <a:t>between</a:t>
            </a:r>
            <a:r>
              <a:rPr lang="tr-TR" sz="1200" dirty="0"/>
              <a:t> </a:t>
            </a:r>
            <a:r>
              <a:rPr lang="tr-TR" sz="1200" dirty="0" err="1"/>
              <a:t>cyberloafing</a:t>
            </a:r>
            <a:r>
              <a:rPr lang="tr-TR" sz="1200" dirty="0"/>
              <a:t> </a:t>
            </a:r>
            <a:r>
              <a:rPr lang="tr-TR" sz="1200" dirty="0" err="1"/>
              <a:t>levels</a:t>
            </a:r>
            <a:r>
              <a:rPr lang="tr-TR" sz="1200" dirty="0"/>
              <a:t> </a:t>
            </a:r>
            <a:r>
              <a:rPr lang="tr-TR" sz="1200" dirty="0" err="1"/>
              <a:t>and</a:t>
            </a:r>
            <a:r>
              <a:rPr lang="tr-TR" sz="1200" dirty="0"/>
              <a:t> </a:t>
            </a:r>
            <a:r>
              <a:rPr lang="tr-TR" sz="1200" dirty="0" err="1"/>
              <a:t>social</a:t>
            </a:r>
            <a:r>
              <a:rPr lang="tr-TR" sz="1200" dirty="0"/>
              <a:t> </a:t>
            </a:r>
            <a:r>
              <a:rPr lang="tr-TR" sz="1200" dirty="0" err="1"/>
              <a:t>media</a:t>
            </a:r>
            <a:r>
              <a:rPr lang="tr-TR" sz="1200" dirty="0"/>
              <a:t> </a:t>
            </a:r>
            <a:r>
              <a:rPr lang="tr-TR" sz="1200" dirty="0" err="1"/>
              <a:t>addiction</a:t>
            </a:r>
            <a:r>
              <a:rPr lang="tr-TR" sz="1200" dirty="0"/>
              <a:t> </a:t>
            </a:r>
            <a:r>
              <a:rPr lang="tr-TR" sz="1200" dirty="0" err="1"/>
              <a:t>among</a:t>
            </a:r>
            <a:r>
              <a:rPr lang="tr-TR" sz="1200" dirty="0"/>
              <a:t> </a:t>
            </a:r>
            <a:r>
              <a:rPr lang="tr-TR" sz="1200" dirty="0" err="1"/>
              <a:t>nursing</a:t>
            </a:r>
            <a:r>
              <a:rPr lang="tr-TR" sz="1200" dirty="0"/>
              <a:t> </a:t>
            </a:r>
            <a:r>
              <a:rPr lang="tr-TR" sz="1200" dirty="0" err="1"/>
              <a:t>students</a:t>
            </a:r>
            <a:r>
              <a:rPr lang="tr-TR" sz="1200" dirty="0"/>
              <a:t>. </a:t>
            </a:r>
            <a:r>
              <a:rPr lang="tr-TR" sz="1200" dirty="0" err="1"/>
              <a:t>Perspectives</a:t>
            </a:r>
            <a:r>
              <a:rPr lang="tr-TR" sz="1200" dirty="0"/>
              <a:t> in </a:t>
            </a:r>
            <a:r>
              <a:rPr lang="tr-TR" sz="1200" dirty="0" err="1"/>
              <a:t>Psychiatric</a:t>
            </a:r>
            <a:r>
              <a:rPr lang="tr-TR" sz="1200" dirty="0"/>
              <a:t> </a:t>
            </a:r>
            <a:r>
              <a:rPr lang="tr-TR" sz="1200" dirty="0" err="1"/>
              <a:t>Care</a:t>
            </a:r>
            <a:r>
              <a:rPr lang="tr-TR" sz="1200" dirty="0"/>
              <a:t>. </a:t>
            </a:r>
            <a:r>
              <a:rPr lang="tr-TR" sz="1200" dirty="0" smtClean="0"/>
              <a:t>2021;57:836–843</a:t>
            </a:r>
            <a:endParaRPr lang="tr-TR" sz="1200" dirty="0"/>
          </a:p>
        </p:txBody>
      </p:sp>
    </p:spTree>
    <p:extLst>
      <p:ext uri="{BB962C8B-B14F-4D97-AF65-F5344CB8AC3E}">
        <p14:creationId xmlns:p14="http://schemas.microsoft.com/office/powerpoint/2010/main" val="19913469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Çerçeve 3"/>
          <p:cNvSpPr/>
          <p:nvPr/>
        </p:nvSpPr>
        <p:spPr>
          <a:xfrm>
            <a:off x="432148" y="1044178"/>
            <a:ext cx="13249472" cy="6175593"/>
          </a:xfrm>
          <a:prstGeom prst="frame">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571500" indent="-571500" algn="ctr">
              <a:buFont typeface="Arial" panose="020B0604020202020204" pitchFamily="34" charset="0"/>
              <a:buChar char="•"/>
            </a:pPr>
            <a:endParaRPr lang="tr-TR" sz="4000" dirty="0"/>
          </a:p>
          <a:p>
            <a:pPr algn="just"/>
            <a:endParaRPr lang="tr-TR" sz="3200" dirty="0" smtClean="0"/>
          </a:p>
          <a:p>
            <a:pPr algn="just"/>
            <a:r>
              <a:rPr lang="tr-TR" sz="3200" dirty="0" smtClean="0"/>
              <a:t>Gençler;</a:t>
            </a:r>
            <a:r>
              <a:rPr lang="en-US" sz="3200" dirty="0" smtClean="0"/>
              <a:t> </a:t>
            </a:r>
            <a:r>
              <a:rPr lang="en-US" sz="3200" b="1" u="sng" dirty="0" err="1"/>
              <a:t>bu</a:t>
            </a:r>
            <a:r>
              <a:rPr lang="en-US" sz="3200" b="1" u="sng" dirty="0"/>
              <a:t> </a:t>
            </a:r>
            <a:r>
              <a:rPr lang="en-US" sz="3200" b="1" u="sng" dirty="0" err="1"/>
              <a:t>tür</a:t>
            </a:r>
            <a:r>
              <a:rPr lang="en-US" sz="3200" b="1" u="sng" dirty="0"/>
              <a:t> </a:t>
            </a:r>
            <a:r>
              <a:rPr lang="en-US" sz="3200" b="1" u="sng" dirty="0" err="1"/>
              <a:t>sorunlardan</a:t>
            </a:r>
            <a:r>
              <a:rPr lang="en-US" sz="3200" b="1" u="sng" dirty="0"/>
              <a:t> </a:t>
            </a:r>
            <a:r>
              <a:rPr lang="tr-TR" sz="3200" b="1" u="sng" dirty="0" smtClean="0"/>
              <a:t>madde ve davranışsal bağımlılığa neden olan olabilecek durum ve eylemlere yönelerek</a:t>
            </a:r>
            <a:r>
              <a:rPr lang="en-US" sz="3200" b="1" u="sng" dirty="0" smtClean="0"/>
              <a:t> </a:t>
            </a:r>
            <a:r>
              <a:rPr lang="en-US" sz="3200" b="1" u="sng" dirty="0" err="1"/>
              <a:t>kaçmakta</a:t>
            </a:r>
            <a:r>
              <a:rPr lang="en-US" sz="3200" b="1" u="sng" dirty="0"/>
              <a:t> </a:t>
            </a:r>
            <a:r>
              <a:rPr lang="en-US" sz="3200" b="1" u="sng" dirty="0" err="1"/>
              <a:t>ve</a:t>
            </a:r>
            <a:r>
              <a:rPr lang="en-US" sz="3200" b="1" u="sng" dirty="0"/>
              <a:t> </a:t>
            </a:r>
            <a:r>
              <a:rPr lang="en-US" sz="3200" b="1" u="sng" dirty="0" err="1"/>
              <a:t>sonraki</a:t>
            </a:r>
            <a:r>
              <a:rPr lang="en-US" sz="3200" b="1" u="sng" dirty="0"/>
              <a:t> </a:t>
            </a:r>
            <a:r>
              <a:rPr lang="en-US" sz="3200" b="1" u="sng" dirty="0" err="1"/>
              <a:t>süreçlerde</a:t>
            </a:r>
            <a:r>
              <a:rPr lang="en-US" sz="3200" b="1" u="sng" dirty="0"/>
              <a:t> </a:t>
            </a:r>
            <a:r>
              <a:rPr lang="en-US" sz="3200" b="1" u="sng" dirty="0" err="1"/>
              <a:t>ise</a:t>
            </a:r>
            <a:r>
              <a:rPr lang="en-US" sz="3200" b="1" u="sng" dirty="0"/>
              <a:t> </a:t>
            </a:r>
            <a:r>
              <a:rPr lang="tr-TR" sz="3200" b="1" u="sng" dirty="0" smtClean="0"/>
              <a:t>bu tür durumların</a:t>
            </a:r>
            <a:r>
              <a:rPr lang="en-US" sz="3200" b="1" u="sng" dirty="0" smtClean="0"/>
              <a:t> </a:t>
            </a:r>
            <a:r>
              <a:rPr lang="en-US" sz="3200" b="1" u="sng" dirty="0" err="1"/>
              <a:t>olumsuz</a:t>
            </a:r>
            <a:r>
              <a:rPr lang="en-US" sz="3200" b="1" u="sng" dirty="0"/>
              <a:t> </a:t>
            </a:r>
            <a:r>
              <a:rPr lang="en-US" sz="3200" b="1" u="sng" dirty="0" err="1" smtClean="0"/>
              <a:t>etkilerini</a:t>
            </a:r>
            <a:r>
              <a:rPr lang="tr-TR" sz="3200" dirty="0"/>
              <a:t> </a:t>
            </a:r>
            <a:r>
              <a:rPr lang="en-US" sz="3200" dirty="0" smtClean="0"/>
              <a:t>yaşamaktadır.</a:t>
            </a:r>
            <a:endParaRPr lang="tr-TR" sz="3200" dirty="0" smtClean="0"/>
          </a:p>
          <a:p>
            <a:pPr algn="just"/>
            <a:endParaRPr lang="tr-TR" sz="3200" dirty="0"/>
          </a:p>
          <a:p>
            <a:pPr algn="just"/>
            <a:endParaRPr lang="tr-TR" sz="3200" dirty="0" smtClean="0"/>
          </a:p>
          <a:p>
            <a:pPr algn="just"/>
            <a:endParaRPr lang="tr-TR" sz="3200" dirty="0" smtClean="0"/>
          </a:p>
        </p:txBody>
      </p:sp>
      <p:sp>
        <p:nvSpPr>
          <p:cNvPr id="5" name="Dikdörtgen 4"/>
          <p:cNvSpPr/>
          <p:nvPr/>
        </p:nvSpPr>
        <p:spPr>
          <a:xfrm>
            <a:off x="13172" y="7812930"/>
            <a:ext cx="14388628" cy="1077218"/>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tr-TR" sz="1600" dirty="0" err="1" smtClean="0"/>
              <a:t>Baltaci</a:t>
            </a:r>
            <a:r>
              <a:rPr lang="tr-TR" sz="1600" dirty="0"/>
              <a:t>, Ö. (2019). </a:t>
            </a:r>
            <a:r>
              <a:rPr lang="tr-TR" sz="1600" dirty="0" err="1"/>
              <a:t>The</a:t>
            </a:r>
            <a:r>
              <a:rPr lang="tr-TR" sz="1600" dirty="0"/>
              <a:t> </a:t>
            </a:r>
            <a:r>
              <a:rPr lang="tr-TR" sz="1600" dirty="0" err="1"/>
              <a:t>Predictive</a:t>
            </a:r>
            <a:r>
              <a:rPr lang="tr-TR" sz="1600" dirty="0"/>
              <a:t> </a:t>
            </a:r>
            <a:r>
              <a:rPr lang="tr-TR" sz="1600" dirty="0" err="1"/>
              <a:t>Relationships</a:t>
            </a:r>
            <a:r>
              <a:rPr lang="tr-TR" sz="1600" dirty="0"/>
              <a:t> </a:t>
            </a:r>
            <a:r>
              <a:rPr lang="tr-TR" sz="1600" dirty="0" err="1"/>
              <a:t>between</a:t>
            </a:r>
            <a:r>
              <a:rPr lang="tr-TR" sz="1600" dirty="0"/>
              <a:t> </a:t>
            </a:r>
            <a:r>
              <a:rPr lang="tr-TR" sz="1600" dirty="0" err="1"/>
              <a:t>the</a:t>
            </a:r>
            <a:r>
              <a:rPr lang="tr-TR" sz="1600" dirty="0"/>
              <a:t> </a:t>
            </a:r>
            <a:r>
              <a:rPr lang="tr-TR" sz="1600" dirty="0" err="1"/>
              <a:t>Social</a:t>
            </a:r>
            <a:r>
              <a:rPr lang="tr-TR" sz="1600" dirty="0"/>
              <a:t> Media </a:t>
            </a:r>
            <a:r>
              <a:rPr lang="tr-TR" sz="1600" dirty="0" err="1"/>
              <a:t>Addiction</a:t>
            </a:r>
            <a:r>
              <a:rPr lang="tr-TR" sz="1600" dirty="0"/>
              <a:t> </a:t>
            </a:r>
            <a:r>
              <a:rPr lang="tr-TR" sz="1600" dirty="0" err="1"/>
              <a:t>and</a:t>
            </a:r>
            <a:r>
              <a:rPr lang="tr-TR" sz="1600" dirty="0"/>
              <a:t> </a:t>
            </a:r>
            <a:r>
              <a:rPr lang="tr-TR" sz="1600" dirty="0" err="1"/>
              <a:t>Social</a:t>
            </a:r>
            <a:r>
              <a:rPr lang="tr-TR" sz="1600" dirty="0"/>
              <a:t> </a:t>
            </a:r>
            <a:r>
              <a:rPr lang="tr-TR" sz="1600" dirty="0" err="1"/>
              <a:t>Anxiety</a:t>
            </a:r>
            <a:r>
              <a:rPr lang="tr-TR" sz="1600" dirty="0"/>
              <a:t>, </a:t>
            </a:r>
            <a:r>
              <a:rPr lang="tr-TR" sz="1600" dirty="0" err="1"/>
              <a:t>Loneliness</a:t>
            </a:r>
            <a:r>
              <a:rPr lang="tr-TR" sz="1600" dirty="0"/>
              <a:t>, </a:t>
            </a:r>
            <a:r>
              <a:rPr lang="tr-TR" sz="1600" dirty="0" err="1"/>
              <a:t>and</a:t>
            </a:r>
            <a:r>
              <a:rPr lang="tr-TR" sz="1600" dirty="0"/>
              <a:t> </a:t>
            </a:r>
            <a:r>
              <a:rPr lang="tr-TR" sz="1600" dirty="0" err="1"/>
              <a:t>Happiness</a:t>
            </a:r>
            <a:r>
              <a:rPr lang="tr-TR" sz="1600" dirty="0"/>
              <a:t>. International </a:t>
            </a:r>
            <a:r>
              <a:rPr lang="tr-TR" sz="1600" dirty="0" err="1"/>
              <a:t>Journal</a:t>
            </a:r>
            <a:r>
              <a:rPr lang="tr-TR" sz="1600" dirty="0"/>
              <a:t> of </a:t>
            </a:r>
            <a:r>
              <a:rPr lang="tr-TR" sz="1600" dirty="0" err="1"/>
              <a:t>Progressive</a:t>
            </a:r>
            <a:r>
              <a:rPr lang="tr-TR" sz="1600" dirty="0"/>
              <a:t> </a:t>
            </a:r>
            <a:r>
              <a:rPr lang="tr-TR" sz="1600" dirty="0" err="1"/>
              <a:t>Education</a:t>
            </a:r>
            <a:r>
              <a:rPr lang="tr-TR" sz="1600" dirty="0"/>
              <a:t>, 15(4), 73-82. </a:t>
            </a:r>
            <a:endParaRPr lang="tr-TR" sz="1600" dirty="0" smtClean="0"/>
          </a:p>
          <a:p>
            <a:pPr algn="just"/>
            <a:r>
              <a:rPr lang="tr-TR" sz="1600" dirty="0" err="1" smtClean="0"/>
              <a:t>Gul</a:t>
            </a:r>
            <a:r>
              <a:rPr lang="tr-TR" sz="1600" dirty="0"/>
              <a:t>, H., </a:t>
            </a:r>
            <a:r>
              <a:rPr lang="tr-TR" sz="1600" dirty="0" err="1"/>
              <a:t>Yurumez</a:t>
            </a:r>
            <a:r>
              <a:rPr lang="tr-TR" sz="1600" dirty="0"/>
              <a:t> Solmaz, E., </a:t>
            </a:r>
            <a:r>
              <a:rPr lang="tr-TR" sz="1600" dirty="0" err="1"/>
              <a:t>Gul</a:t>
            </a:r>
            <a:r>
              <a:rPr lang="tr-TR" sz="1600" dirty="0"/>
              <a:t>, A., &amp; </a:t>
            </a:r>
            <a:r>
              <a:rPr lang="tr-TR" sz="1600" dirty="0" err="1"/>
              <a:t>Oner</a:t>
            </a:r>
            <a:r>
              <a:rPr lang="tr-TR" sz="1600" dirty="0"/>
              <a:t>, O. (2018). Facebook </a:t>
            </a:r>
            <a:r>
              <a:rPr lang="tr-TR" sz="1600" dirty="0" err="1"/>
              <a:t>overuse</a:t>
            </a:r>
            <a:r>
              <a:rPr lang="tr-TR" sz="1600" dirty="0"/>
              <a:t> </a:t>
            </a:r>
            <a:r>
              <a:rPr lang="tr-TR" sz="1600" dirty="0" err="1"/>
              <a:t>and</a:t>
            </a:r>
            <a:r>
              <a:rPr lang="tr-TR" sz="1600" dirty="0"/>
              <a:t> </a:t>
            </a:r>
            <a:r>
              <a:rPr lang="tr-TR" sz="1600" dirty="0" err="1"/>
              <a:t>addiction</a:t>
            </a:r>
            <a:r>
              <a:rPr lang="tr-TR" sz="1600" dirty="0"/>
              <a:t> </a:t>
            </a:r>
            <a:r>
              <a:rPr lang="tr-TR" sz="1600" dirty="0" err="1"/>
              <a:t>among</a:t>
            </a:r>
            <a:r>
              <a:rPr lang="tr-TR" sz="1600" dirty="0"/>
              <a:t> </a:t>
            </a:r>
            <a:r>
              <a:rPr lang="tr-TR" sz="1600" dirty="0" err="1"/>
              <a:t>Turkish</a:t>
            </a:r>
            <a:r>
              <a:rPr lang="tr-TR" sz="1600" dirty="0"/>
              <a:t> </a:t>
            </a:r>
            <a:r>
              <a:rPr lang="tr-TR" sz="1600" dirty="0" err="1"/>
              <a:t>adolescents</a:t>
            </a:r>
            <a:r>
              <a:rPr lang="tr-TR" sz="1600" dirty="0"/>
              <a:t>: </a:t>
            </a:r>
            <a:r>
              <a:rPr lang="tr-TR" sz="1600" dirty="0" err="1"/>
              <a:t>are</a:t>
            </a:r>
            <a:r>
              <a:rPr lang="tr-TR" sz="1600" dirty="0"/>
              <a:t> ADHD </a:t>
            </a:r>
            <a:r>
              <a:rPr lang="tr-TR" sz="1600" dirty="0" err="1"/>
              <a:t>and</a:t>
            </a:r>
            <a:r>
              <a:rPr lang="tr-TR" sz="1600" dirty="0"/>
              <a:t> ADHD-</a:t>
            </a:r>
            <a:r>
              <a:rPr lang="tr-TR" sz="1600" dirty="0" err="1"/>
              <a:t>related</a:t>
            </a:r>
            <a:r>
              <a:rPr lang="tr-TR" sz="1600" dirty="0"/>
              <a:t> </a:t>
            </a:r>
            <a:r>
              <a:rPr lang="tr-TR" sz="1600" dirty="0" err="1"/>
              <a:t>problems</a:t>
            </a:r>
            <a:r>
              <a:rPr lang="tr-TR" sz="1600" dirty="0"/>
              <a:t> risk </a:t>
            </a:r>
            <a:r>
              <a:rPr lang="tr-TR" sz="1600" dirty="0" err="1"/>
              <a:t>factors</a:t>
            </a:r>
            <a:r>
              <a:rPr lang="tr-TR" sz="1600" dirty="0"/>
              <a:t>?. </a:t>
            </a:r>
            <a:r>
              <a:rPr lang="tr-TR" sz="1600" dirty="0" err="1"/>
              <a:t>Psychiatry</a:t>
            </a:r>
            <a:r>
              <a:rPr lang="tr-TR" sz="1600" dirty="0"/>
              <a:t> </a:t>
            </a:r>
            <a:r>
              <a:rPr lang="tr-TR" sz="1600" dirty="0" err="1"/>
              <a:t>and</a:t>
            </a:r>
            <a:r>
              <a:rPr lang="tr-TR" sz="1600" dirty="0"/>
              <a:t> </a:t>
            </a:r>
            <a:r>
              <a:rPr lang="tr-TR" sz="1600" dirty="0" err="1"/>
              <a:t>Clinical</a:t>
            </a:r>
            <a:r>
              <a:rPr lang="tr-TR" sz="1600" dirty="0"/>
              <a:t> </a:t>
            </a:r>
            <a:r>
              <a:rPr lang="tr-TR" sz="1600" dirty="0" err="1"/>
              <a:t>Psychopharmacology</a:t>
            </a:r>
            <a:r>
              <a:rPr lang="tr-TR" sz="1600" dirty="0"/>
              <a:t>, 28(1), 80-90</a:t>
            </a:r>
            <a:r>
              <a:rPr lang="tr-TR" sz="1600" dirty="0" smtClean="0"/>
              <a:t>.). </a:t>
            </a:r>
            <a:endParaRPr lang="tr-TR" sz="1000" dirty="0"/>
          </a:p>
        </p:txBody>
      </p:sp>
    </p:spTree>
    <p:extLst>
      <p:ext uri="{BB962C8B-B14F-4D97-AF65-F5344CB8AC3E}">
        <p14:creationId xmlns:p14="http://schemas.microsoft.com/office/powerpoint/2010/main" val="28569938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927159448"/>
              </p:ext>
            </p:extLst>
          </p:nvPr>
        </p:nvGraphicFramePr>
        <p:xfrm>
          <a:off x="504156" y="324098"/>
          <a:ext cx="13681520" cy="8496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7244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114155638"/>
              </p:ext>
            </p:extLst>
          </p:nvPr>
        </p:nvGraphicFramePr>
        <p:xfrm>
          <a:off x="792188" y="1836266"/>
          <a:ext cx="12601491" cy="526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4668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66289215"/>
              </p:ext>
            </p:extLst>
          </p:nvPr>
        </p:nvGraphicFramePr>
        <p:xfrm>
          <a:off x="720179" y="612130"/>
          <a:ext cx="13321481" cy="7848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6324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442124180"/>
              </p:ext>
            </p:extLst>
          </p:nvPr>
        </p:nvGraphicFramePr>
        <p:xfrm>
          <a:off x="216124" y="180082"/>
          <a:ext cx="13897544" cy="7632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p:cNvSpPr/>
          <p:nvPr/>
        </p:nvSpPr>
        <p:spPr>
          <a:xfrm>
            <a:off x="6896" y="8028954"/>
            <a:ext cx="14401800" cy="769441"/>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tr-TR" dirty="0" err="1"/>
              <a:t>Ertemel</a:t>
            </a:r>
            <a:r>
              <a:rPr lang="tr-TR" dirty="0"/>
              <a:t>, A. V., &amp; Aydın, G. (2018). Dijital Ekonomide Teknoloji Bağımlılığı </a:t>
            </a:r>
            <a:r>
              <a:rPr lang="tr-TR" dirty="0" smtClean="0"/>
              <a:t>ve Çözüm </a:t>
            </a:r>
            <a:r>
              <a:rPr lang="tr-TR" dirty="0"/>
              <a:t>Önerileri. </a:t>
            </a:r>
            <a:r>
              <a:rPr lang="tr-TR" dirty="0" err="1"/>
              <a:t>Addicta</a:t>
            </a:r>
            <a:r>
              <a:rPr lang="tr-TR" dirty="0"/>
              <a:t>: </a:t>
            </a:r>
            <a:r>
              <a:rPr lang="tr-TR" dirty="0" err="1"/>
              <a:t>The</a:t>
            </a:r>
            <a:r>
              <a:rPr lang="tr-TR" dirty="0"/>
              <a:t> </a:t>
            </a:r>
            <a:r>
              <a:rPr lang="tr-TR" dirty="0" err="1"/>
              <a:t>Turkish</a:t>
            </a:r>
            <a:r>
              <a:rPr lang="tr-TR" dirty="0"/>
              <a:t> </a:t>
            </a:r>
            <a:r>
              <a:rPr lang="tr-TR" dirty="0" err="1"/>
              <a:t>Journal</a:t>
            </a:r>
            <a:r>
              <a:rPr lang="tr-TR" dirty="0"/>
              <a:t> on </a:t>
            </a:r>
            <a:r>
              <a:rPr lang="tr-TR" dirty="0" err="1"/>
              <a:t>Addictions</a:t>
            </a:r>
            <a:r>
              <a:rPr lang="tr-TR" dirty="0"/>
              <a:t>, 5(4</a:t>
            </a:r>
            <a:r>
              <a:rPr lang="tr-TR" dirty="0" smtClean="0"/>
              <a:t>). https</a:t>
            </a:r>
            <a:r>
              <a:rPr lang="tr-TR" dirty="0"/>
              <a:t>://doi.org/10.15805/addicta.2018.5.4.0038</a:t>
            </a:r>
          </a:p>
        </p:txBody>
      </p:sp>
    </p:spTree>
    <p:extLst>
      <p:ext uri="{BB962C8B-B14F-4D97-AF65-F5344CB8AC3E}">
        <p14:creationId xmlns:p14="http://schemas.microsoft.com/office/powerpoint/2010/main" val="37704458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999426308"/>
              </p:ext>
            </p:extLst>
          </p:nvPr>
        </p:nvGraphicFramePr>
        <p:xfrm>
          <a:off x="1224236" y="1620242"/>
          <a:ext cx="11953419" cy="60603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73129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İçerik Yer Tutucusu 10"/>
          <p:cNvGraphicFramePr>
            <a:graphicFrameLocks noGrp="1"/>
          </p:cNvGraphicFramePr>
          <p:nvPr>
            <p:ph idx="1"/>
            <p:extLst>
              <p:ext uri="{D42A27DB-BD31-4B8C-83A1-F6EECF244321}">
                <p14:modId xmlns:p14="http://schemas.microsoft.com/office/powerpoint/2010/main" val="3046694016"/>
              </p:ext>
            </p:extLst>
          </p:nvPr>
        </p:nvGraphicFramePr>
        <p:xfrm>
          <a:off x="0" y="108074"/>
          <a:ext cx="14185676" cy="8712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518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çerik Yer Tutucusu 5"/>
          <p:cNvGraphicFramePr>
            <a:graphicFrameLocks noGrp="1"/>
          </p:cNvGraphicFramePr>
          <p:nvPr>
            <p:ph idx="1"/>
            <p:extLst>
              <p:ext uri="{D42A27DB-BD31-4B8C-83A1-F6EECF244321}">
                <p14:modId xmlns:p14="http://schemas.microsoft.com/office/powerpoint/2010/main" val="2252305549"/>
              </p:ext>
            </p:extLst>
          </p:nvPr>
        </p:nvGraphicFramePr>
        <p:xfrm>
          <a:off x="216124" y="252090"/>
          <a:ext cx="14041560" cy="8424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09512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2956840820"/>
              </p:ext>
            </p:extLst>
          </p:nvPr>
        </p:nvGraphicFramePr>
        <p:xfrm>
          <a:off x="288132" y="252090"/>
          <a:ext cx="13825536" cy="8496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4287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276370404"/>
              </p:ext>
            </p:extLst>
          </p:nvPr>
        </p:nvGraphicFramePr>
        <p:xfrm>
          <a:off x="288132" y="396106"/>
          <a:ext cx="13897544" cy="8605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4867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a:normAutofit fontScale="90000"/>
          </a:bodyPr>
          <a:lstStyle/>
          <a:p>
            <a:r>
              <a:rPr lang="tr-TR" b="1" dirty="0" smtClean="0"/>
              <a:t>Teknoloji Bağımlılığına Bağlı Gelişen Sorunlar</a:t>
            </a:r>
            <a:endParaRPr lang="tr-TR" b="1" dirty="0"/>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760286890"/>
              </p:ext>
            </p:extLst>
          </p:nvPr>
        </p:nvGraphicFramePr>
        <p:xfrm>
          <a:off x="432148" y="2124297"/>
          <a:ext cx="13753528" cy="64807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1922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16124" y="8570238"/>
            <a:ext cx="14401800" cy="430887"/>
          </a:xfrm>
          <a:prstGeom prst="rec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en-US" sz="1600" dirty="0"/>
              <a:t>Schulz, J. L. (2015). Social media use and depression in emerging adults: the moderating </a:t>
            </a:r>
            <a:r>
              <a:rPr lang="en-US" sz="1600" dirty="0" smtClean="0"/>
              <a:t>effect</a:t>
            </a:r>
            <a:r>
              <a:rPr lang="tr-TR" sz="1600" dirty="0" smtClean="0"/>
              <a:t> </a:t>
            </a:r>
            <a:r>
              <a:rPr lang="en-US" sz="1600" dirty="0" smtClean="0"/>
              <a:t>of </a:t>
            </a:r>
            <a:r>
              <a:rPr lang="en-US" sz="1600" dirty="0"/>
              <a:t>parental support. University of Delaware, Doctoral dissertation</a:t>
            </a:r>
            <a:r>
              <a:rPr lang="en-US" dirty="0"/>
              <a:t>. </a:t>
            </a:r>
            <a:endParaRPr lang="tr-TR" dirty="0"/>
          </a:p>
        </p:txBody>
      </p:sp>
      <p:pic>
        <p:nvPicPr>
          <p:cNvPr id="5" name="Resim 4"/>
          <p:cNvPicPr>
            <a:picLocks noChangeAspect="1"/>
          </p:cNvPicPr>
          <p:nvPr/>
        </p:nvPicPr>
        <p:blipFill>
          <a:blip r:embed="rId2"/>
          <a:stretch>
            <a:fillRect/>
          </a:stretch>
        </p:blipFill>
        <p:spPr>
          <a:xfrm>
            <a:off x="216124" y="196492"/>
            <a:ext cx="7488832" cy="7844097"/>
          </a:xfrm>
          <a:prstGeom prst="rect">
            <a:avLst/>
          </a:prstGeom>
        </p:spPr>
      </p:pic>
      <p:sp>
        <p:nvSpPr>
          <p:cNvPr id="7" name="Bulut Belirtme Çizgisi 6"/>
          <p:cNvSpPr/>
          <p:nvPr/>
        </p:nvSpPr>
        <p:spPr>
          <a:xfrm>
            <a:off x="7704956" y="900162"/>
            <a:ext cx="6336704" cy="4896544"/>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r-TR" dirty="0"/>
              <a:t>Shulz’un (2015), 18-23 yaş arası bireylerde sosyal medya kullanımı ve depresyon arasındaki ilişkiyi incelediği çalışmasında </a:t>
            </a:r>
            <a:r>
              <a:rPr lang="tr-TR" b="1" u="sng" dirty="0"/>
              <a:t>sosyal medya kullanımı sonucunda depresif belirtilerin görüldüğü </a:t>
            </a:r>
            <a:r>
              <a:rPr lang="tr-TR" dirty="0"/>
              <a:t>bildirilmiştir</a:t>
            </a:r>
            <a:r>
              <a:rPr lang="tr-TR" dirty="0" smtClean="0"/>
              <a:t>. </a:t>
            </a:r>
            <a:endParaRPr lang="tr-TR" dirty="0"/>
          </a:p>
        </p:txBody>
      </p:sp>
    </p:spTree>
    <p:extLst>
      <p:ext uri="{BB962C8B-B14F-4D97-AF65-F5344CB8AC3E}">
        <p14:creationId xmlns:p14="http://schemas.microsoft.com/office/powerpoint/2010/main" val="3827553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632948" y="2124297"/>
            <a:ext cx="6048762" cy="5916291"/>
          </a:xfrm>
        </p:spPr>
        <p:txBody>
          <a:bodyPr>
            <a:normAutofit/>
          </a:bodyPr>
          <a:lstStyle/>
          <a:p>
            <a:pPr marL="0" indent="0" algn="just">
              <a:buNone/>
            </a:pPr>
            <a:r>
              <a:rPr lang="tr-TR" sz="2800" dirty="0"/>
              <a:t> </a:t>
            </a:r>
          </a:p>
        </p:txBody>
      </p:sp>
      <p:sp>
        <p:nvSpPr>
          <p:cNvPr id="4" name="Dikdörtgen 3"/>
          <p:cNvSpPr/>
          <p:nvPr/>
        </p:nvSpPr>
        <p:spPr>
          <a:xfrm>
            <a:off x="-107961" y="8631793"/>
            <a:ext cx="11125285" cy="307777"/>
          </a:xfrm>
          <a:prstGeom prst="rec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tr-TR" sz="1400" dirty="0"/>
              <a:t>Van den </a:t>
            </a:r>
            <a:r>
              <a:rPr lang="tr-TR" sz="1400" dirty="0" err="1"/>
              <a:t>Eijnden</a:t>
            </a:r>
            <a:r>
              <a:rPr lang="tr-TR" sz="1400" dirty="0"/>
              <a:t>, R. J. J. M., </a:t>
            </a:r>
            <a:r>
              <a:rPr lang="tr-TR" sz="1400" dirty="0" err="1"/>
              <a:t>Lemmens</a:t>
            </a:r>
            <a:r>
              <a:rPr lang="tr-TR" sz="1400" dirty="0"/>
              <a:t>, J. S., </a:t>
            </a:r>
            <a:r>
              <a:rPr lang="tr-TR" sz="1400" dirty="0" err="1"/>
              <a:t>Valkenburg</a:t>
            </a:r>
            <a:r>
              <a:rPr lang="tr-TR" sz="1400" dirty="0"/>
              <a:t>, P. M. (2016). </a:t>
            </a:r>
            <a:r>
              <a:rPr lang="tr-TR" sz="1400" dirty="0" err="1"/>
              <a:t>The</a:t>
            </a:r>
            <a:r>
              <a:rPr lang="tr-TR" sz="1400" dirty="0"/>
              <a:t> </a:t>
            </a:r>
            <a:r>
              <a:rPr lang="tr-TR" sz="1400" dirty="0" err="1"/>
              <a:t>social</a:t>
            </a:r>
            <a:r>
              <a:rPr lang="tr-TR" sz="1400" dirty="0"/>
              <a:t> </a:t>
            </a:r>
            <a:r>
              <a:rPr lang="tr-TR" sz="1400" dirty="0" err="1"/>
              <a:t>media</a:t>
            </a:r>
            <a:r>
              <a:rPr lang="tr-TR" sz="1400" dirty="0"/>
              <a:t> </a:t>
            </a:r>
            <a:r>
              <a:rPr lang="tr-TR" sz="1400" dirty="0" err="1" smtClean="0"/>
              <a:t>disorder</a:t>
            </a:r>
            <a:r>
              <a:rPr lang="tr-TR" sz="1400" dirty="0" smtClean="0"/>
              <a:t> </a:t>
            </a:r>
            <a:r>
              <a:rPr lang="tr-TR" sz="1400" dirty="0" err="1" smtClean="0"/>
              <a:t>scale</a:t>
            </a:r>
            <a:r>
              <a:rPr lang="tr-TR" sz="1400" dirty="0"/>
              <a:t>. </a:t>
            </a:r>
            <a:r>
              <a:rPr lang="tr-TR" sz="1400" dirty="0" err="1"/>
              <a:t>Computer</a:t>
            </a:r>
            <a:r>
              <a:rPr lang="tr-TR" sz="1400" dirty="0"/>
              <a:t> in Human </a:t>
            </a:r>
            <a:r>
              <a:rPr lang="tr-TR" sz="1400" dirty="0" err="1"/>
              <a:t>Behavior</a:t>
            </a:r>
            <a:r>
              <a:rPr lang="tr-TR" sz="1400" dirty="0"/>
              <a:t>, 61, 478-487.</a:t>
            </a:r>
          </a:p>
        </p:txBody>
      </p:sp>
      <p:pic>
        <p:nvPicPr>
          <p:cNvPr id="5" name="Resim 4"/>
          <p:cNvPicPr>
            <a:picLocks noChangeAspect="1"/>
          </p:cNvPicPr>
          <p:nvPr/>
        </p:nvPicPr>
        <p:blipFill>
          <a:blip r:embed="rId2"/>
          <a:stretch>
            <a:fillRect/>
          </a:stretch>
        </p:blipFill>
        <p:spPr>
          <a:xfrm>
            <a:off x="54820" y="0"/>
            <a:ext cx="7395878" cy="8602636"/>
          </a:xfrm>
          <a:prstGeom prst="rect">
            <a:avLst/>
          </a:prstGeom>
        </p:spPr>
      </p:pic>
      <p:sp>
        <p:nvSpPr>
          <p:cNvPr id="6" name="Bulut Belirtme Çizgisi 5"/>
          <p:cNvSpPr/>
          <p:nvPr/>
        </p:nvSpPr>
        <p:spPr>
          <a:xfrm>
            <a:off x="7428713" y="757698"/>
            <a:ext cx="6552728" cy="5256585"/>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lgn="ctr">
              <a:buFont typeface="Wingdings" panose="05000000000000000000" pitchFamily="2" charset="2"/>
              <a:buChar char="v"/>
            </a:pPr>
            <a:r>
              <a:rPr lang="tr-TR" dirty="0"/>
              <a:t>Van Den </a:t>
            </a:r>
            <a:r>
              <a:rPr lang="tr-TR" dirty="0" err="1"/>
              <a:t>Eijnden</a:t>
            </a:r>
            <a:r>
              <a:rPr lang="tr-TR" dirty="0"/>
              <a:t> ve ark. (2016) sosyal medya bağımlılığının </a:t>
            </a:r>
            <a:r>
              <a:rPr lang="tr-TR" b="1" u="sng" dirty="0"/>
              <a:t>genç bireylerin gerçek sosyal ortamdan soyutlanmasına </a:t>
            </a:r>
            <a:r>
              <a:rPr lang="tr-TR" dirty="0"/>
              <a:t>neden olduğunu ortaya koymuştur. </a:t>
            </a:r>
            <a:endParaRPr lang="tr-TR" dirty="0" smtClean="0"/>
          </a:p>
          <a:p>
            <a:pPr marL="342900" indent="-342900" algn="ctr">
              <a:buFont typeface="Wingdings" panose="05000000000000000000" pitchFamily="2" charset="2"/>
              <a:buChar char="v"/>
            </a:pPr>
            <a:r>
              <a:rPr lang="tr-TR" dirty="0" smtClean="0"/>
              <a:t>Bu </a:t>
            </a:r>
            <a:r>
              <a:rPr lang="tr-TR" dirty="0"/>
              <a:t>bağlamda, </a:t>
            </a:r>
            <a:r>
              <a:rPr lang="tr-TR" b="1" u="sng" dirty="0"/>
              <a:t>sosyal medya bağımlılığı olan bireylerin yalnızlaştığı ve sosyal bağlılığın ise yalnızlaşan </a:t>
            </a:r>
            <a:r>
              <a:rPr lang="tr-TR" dirty="0"/>
              <a:t>bireylerde azaldığı vurgulanmaktadır. </a:t>
            </a:r>
          </a:p>
        </p:txBody>
      </p:sp>
    </p:spTree>
    <p:extLst>
      <p:ext uri="{BB962C8B-B14F-4D97-AF65-F5344CB8AC3E}">
        <p14:creationId xmlns:p14="http://schemas.microsoft.com/office/powerpoint/2010/main" val="3210610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49883" y="108073"/>
            <a:ext cx="7581207" cy="8893051"/>
          </a:xfrm>
          <a:prstGeom prst="rect">
            <a:avLst/>
          </a:prstGeom>
        </p:spPr>
      </p:pic>
      <p:sp>
        <p:nvSpPr>
          <p:cNvPr id="5" name="Bulut Belirtme Çizgisi 4"/>
          <p:cNvSpPr/>
          <p:nvPr/>
        </p:nvSpPr>
        <p:spPr>
          <a:xfrm>
            <a:off x="7920980" y="1139728"/>
            <a:ext cx="6048672" cy="5233042"/>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tr-TR" sz="2800" dirty="0" smtClean="0"/>
          </a:p>
          <a:p>
            <a:pPr algn="ctr"/>
            <a:r>
              <a:rPr lang="tr-TR" sz="2800" dirty="0" smtClean="0"/>
              <a:t>Yine </a:t>
            </a:r>
            <a:r>
              <a:rPr lang="tr-TR" sz="2800" dirty="0"/>
              <a:t>aynı şekilde Lee-</a:t>
            </a:r>
            <a:r>
              <a:rPr lang="tr-TR" sz="2800" dirty="0" err="1"/>
              <a:t>Won</a:t>
            </a:r>
            <a:r>
              <a:rPr lang="tr-TR" sz="2800" dirty="0"/>
              <a:t> ve ark (2015) çalışmalarında sosyal </a:t>
            </a:r>
            <a:r>
              <a:rPr lang="tr-TR" sz="2800" b="1" dirty="0" err="1"/>
              <a:t>anksiyete</a:t>
            </a:r>
            <a:r>
              <a:rPr lang="tr-TR" sz="2800" b="1" dirty="0"/>
              <a:t> ve aşırı Facebook kullanımı arasında pozitif yönde anlamlı bir ilişki</a:t>
            </a:r>
            <a:r>
              <a:rPr lang="tr-TR" sz="2800" dirty="0"/>
              <a:t> olduğunu tespit etmişlerdir.</a:t>
            </a:r>
          </a:p>
        </p:txBody>
      </p:sp>
    </p:spTree>
    <p:extLst>
      <p:ext uri="{BB962C8B-B14F-4D97-AF65-F5344CB8AC3E}">
        <p14:creationId xmlns:p14="http://schemas.microsoft.com/office/powerpoint/2010/main" val="19411091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144116" y="108074"/>
            <a:ext cx="6770560" cy="8136620"/>
          </a:xfrm>
          <a:prstGeom prst="rect">
            <a:avLst/>
          </a:prstGeom>
        </p:spPr>
      </p:pic>
      <p:sp>
        <p:nvSpPr>
          <p:cNvPr id="5" name="Bulut Belirtme Çizgisi 4"/>
          <p:cNvSpPr/>
          <p:nvPr/>
        </p:nvSpPr>
        <p:spPr>
          <a:xfrm>
            <a:off x="7344916" y="540122"/>
            <a:ext cx="6768752" cy="5544616"/>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dirty="0"/>
              <a:t>Azizi ve </a:t>
            </a:r>
            <a:r>
              <a:rPr lang="tr-TR" dirty="0" err="1"/>
              <a:t>ark’nın</a:t>
            </a:r>
            <a:r>
              <a:rPr lang="tr-TR" dirty="0"/>
              <a:t> (2019) sosyal medya bağımlılığının öğrencilerin akademik performansı üzerine etkisini inceledikleri çalışmada </a:t>
            </a:r>
            <a:r>
              <a:rPr lang="tr-TR" b="1" u="sng" dirty="0"/>
              <a:t>erkek öğrencilerin sosyal medya bağımlılığı düzeyinin daha yüksek olduğunu ve sosyal medya bağımlılığı düzeyi arttıkça öğrencilerin akademik performanslarının azaldığı </a:t>
            </a:r>
            <a:r>
              <a:rPr lang="tr-TR" dirty="0"/>
              <a:t>bildirilmektedir. </a:t>
            </a:r>
          </a:p>
        </p:txBody>
      </p:sp>
      <p:sp>
        <p:nvSpPr>
          <p:cNvPr id="6" name="Dikdörtgen 5"/>
          <p:cNvSpPr/>
          <p:nvPr/>
        </p:nvSpPr>
        <p:spPr>
          <a:xfrm>
            <a:off x="0" y="8533009"/>
            <a:ext cx="7776964" cy="461665"/>
          </a:xfrm>
          <a:prstGeom prst="rec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5"/>
          </a:lnRef>
          <a:fillRef idx="1">
            <a:schemeClr val="lt1"/>
          </a:fillRef>
          <a:effectRef idx="0">
            <a:schemeClr val="accent5"/>
          </a:effectRef>
          <a:fontRef idx="minor">
            <a:schemeClr val="dk1"/>
          </a:fontRef>
        </p:style>
        <p:txBody>
          <a:bodyPr wrap="square">
            <a:spAutoFit/>
          </a:bodyPr>
          <a:lstStyle/>
          <a:p>
            <a:r>
              <a:rPr lang="en-US" sz="1200" dirty="0" err="1"/>
              <a:t>Azizi</a:t>
            </a:r>
            <a:r>
              <a:rPr lang="en-US" sz="1200" dirty="0"/>
              <a:t>, S. M., </a:t>
            </a:r>
            <a:r>
              <a:rPr lang="en-US" sz="1200" dirty="0" err="1"/>
              <a:t>Soroush</a:t>
            </a:r>
            <a:r>
              <a:rPr lang="en-US" sz="1200" dirty="0"/>
              <a:t>, A., </a:t>
            </a:r>
            <a:r>
              <a:rPr lang="en-US" sz="1200" dirty="0" err="1"/>
              <a:t>Khatony</a:t>
            </a:r>
            <a:r>
              <a:rPr lang="en-US" sz="1200" dirty="0"/>
              <a:t>, A. (2019). The relationship between social </a:t>
            </a:r>
            <a:r>
              <a:rPr lang="en-US" sz="1200" dirty="0" smtClean="0"/>
              <a:t>networking</a:t>
            </a:r>
            <a:r>
              <a:rPr lang="tr-TR" sz="1200" dirty="0" smtClean="0"/>
              <a:t> </a:t>
            </a:r>
            <a:r>
              <a:rPr lang="en-US" sz="1200" dirty="0" smtClean="0"/>
              <a:t>addiction </a:t>
            </a:r>
            <a:r>
              <a:rPr lang="en-US" sz="1200" dirty="0"/>
              <a:t>and academic performance in Iranian students of medical sciences: a </a:t>
            </a:r>
            <a:r>
              <a:rPr lang="en-US" sz="1200" dirty="0" smtClean="0"/>
              <a:t>cross-sectional</a:t>
            </a:r>
            <a:r>
              <a:rPr lang="tr-TR" sz="1200" dirty="0" smtClean="0"/>
              <a:t> </a:t>
            </a:r>
            <a:r>
              <a:rPr lang="en-US" sz="1200" dirty="0" smtClean="0"/>
              <a:t>study</a:t>
            </a:r>
            <a:r>
              <a:rPr lang="en-US" sz="1200" dirty="0"/>
              <a:t>. BMC psychology, 7(1), 28.</a:t>
            </a:r>
            <a:endParaRPr lang="tr-TR" sz="1200" dirty="0"/>
          </a:p>
        </p:txBody>
      </p:sp>
    </p:spTree>
    <p:extLst>
      <p:ext uri="{BB962C8B-B14F-4D97-AF65-F5344CB8AC3E}">
        <p14:creationId xmlns:p14="http://schemas.microsoft.com/office/powerpoint/2010/main" val="1378508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val="2759810459"/>
              </p:ext>
            </p:extLst>
          </p:nvPr>
        </p:nvGraphicFramePr>
        <p:xfrm>
          <a:off x="216124" y="972169"/>
          <a:ext cx="14185676" cy="7560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Dikdörtgen 5"/>
          <p:cNvSpPr/>
          <p:nvPr/>
        </p:nvSpPr>
        <p:spPr>
          <a:xfrm>
            <a:off x="288132" y="684138"/>
            <a:ext cx="7757016"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tr-TR" sz="4000" b="1" dirty="0" smtClean="0"/>
              <a:t>Sosyal Medya Bağımlılığı</a:t>
            </a:r>
            <a:endParaRPr lang="tr-TR" sz="4000" b="1" dirty="0"/>
          </a:p>
        </p:txBody>
      </p:sp>
    </p:spTree>
    <p:extLst>
      <p:ext uri="{BB962C8B-B14F-4D97-AF65-F5344CB8AC3E}">
        <p14:creationId xmlns:p14="http://schemas.microsoft.com/office/powerpoint/2010/main" val="35412235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281825811"/>
              </p:ext>
            </p:extLst>
          </p:nvPr>
        </p:nvGraphicFramePr>
        <p:xfrm>
          <a:off x="0" y="180082"/>
          <a:ext cx="14401800" cy="8640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36233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631975640"/>
              </p:ext>
            </p:extLst>
          </p:nvPr>
        </p:nvGraphicFramePr>
        <p:xfrm>
          <a:off x="720179" y="900162"/>
          <a:ext cx="13249473" cy="7560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50741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2307566573"/>
              </p:ext>
            </p:extLst>
          </p:nvPr>
        </p:nvGraphicFramePr>
        <p:xfrm>
          <a:off x="144116" y="828154"/>
          <a:ext cx="13681520" cy="7632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03185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1"/>
          <p:cNvGraphicFramePr>
            <a:graphicFrameLocks noGrp="1"/>
          </p:cNvGraphicFramePr>
          <p:nvPr>
            <p:ph idx="1"/>
            <p:extLst>
              <p:ext uri="{D42A27DB-BD31-4B8C-83A1-F6EECF244321}">
                <p14:modId xmlns:p14="http://schemas.microsoft.com/office/powerpoint/2010/main" val="1090448370"/>
              </p:ext>
            </p:extLst>
          </p:nvPr>
        </p:nvGraphicFramePr>
        <p:xfrm>
          <a:off x="216124" y="180083"/>
          <a:ext cx="14185676" cy="7056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p:cNvSpPr/>
          <p:nvPr/>
        </p:nvSpPr>
        <p:spPr>
          <a:xfrm>
            <a:off x="30312" y="7884938"/>
            <a:ext cx="14422512" cy="1015663"/>
          </a:xfrm>
          <a:prstGeom prst="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tr-TR" sz="1200" dirty="0" err="1" smtClean="0"/>
              <a:t>Guedes</a:t>
            </a:r>
            <a:r>
              <a:rPr lang="tr-TR" sz="1200" dirty="0" smtClean="0"/>
              <a:t> </a:t>
            </a:r>
            <a:r>
              <a:rPr lang="tr-TR" sz="1200" dirty="0"/>
              <a:t>E, </a:t>
            </a:r>
            <a:r>
              <a:rPr lang="tr-TR" sz="1200" dirty="0" err="1"/>
              <a:t>Sancassiani</a:t>
            </a:r>
            <a:r>
              <a:rPr lang="tr-TR" sz="1200" dirty="0"/>
              <a:t> F, Carta MG, </a:t>
            </a:r>
            <a:r>
              <a:rPr lang="tr-TR" sz="1200" dirty="0" err="1"/>
              <a:t>Campos</a:t>
            </a:r>
            <a:r>
              <a:rPr lang="tr-TR" sz="1200" dirty="0"/>
              <a:t> C, </a:t>
            </a:r>
            <a:r>
              <a:rPr lang="tr-TR" sz="1200" dirty="0" err="1"/>
              <a:t>Machado</a:t>
            </a:r>
            <a:r>
              <a:rPr lang="tr-TR" sz="1200" dirty="0"/>
              <a:t> S, </a:t>
            </a:r>
            <a:r>
              <a:rPr lang="tr-TR" sz="1200" dirty="0" err="1"/>
              <a:t>King</a:t>
            </a:r>
            <a:r>
              <a:rPr lang="tr-TR" sz="1200" dirty="0"/>
              <a:t> ALS, et al. Internet </a:t>
            </a:r>
            <a:r>
              <a:rPr lang="tr-TR" sz="1200" dirty="0" err="1"/>
              <a:t>addiction</a:t>
            </a:r>
            <a:r>
              <a:rPr lang="tr-TR" sz="1200" dirty="0"/>
              <a:t> </a:t>
            </a:r>
            <a:r>
              <a:rPr lang="tr-TR" sz="1200" dirty="0" err="1"/>
              <a:t>and</a:t>
            </a:r>
            <a:r>
              <a:rPr lang="tr-TR" sz="1200" dirty="0"/>
              <a:t> </a:t>
            </a:r>
            <a:r>
              <a:rPr lang="tr-TR" sz="1200" dirty="0" err="1"/>
              <a:t>excessive</a:t>
            </a:r>
            <a:r>
              <a:rPr lang="tr-TR" sz="1200" dirty="0"/>
              <a:t> </a:t>
            </a:r>
            <a:r>
              <a:rPr lang="tr-TR" sz="1200" dirty="0" err="1"/>
              <a:t>social</a:t>
            </a:r>
            <a:r>
              <a:rPr lang="tr-TR" sz="1200" dirty="0"/>
              <a:t> </a:t>
            </a:r>
            <a:r>
              <a:rPr lang="tr-TR" sz="1200" dirty="0" err="1"/>
              <a:t>networks</a:t>
            </a:r>
            <a:r>
              <a:rPr lang="tr-TR" sz="1200" dirty="0"/>
              <a:t> </a:t>
            </a:r>
            <a:r>
              <a:rPr lang="tr-TR" sz="1200" dirty="0" err="1"/>
              <a:t>use</a:t>
            </a:r>
            <a:r>
              <a:rPr lang="tr-TR" sz="1200" dirty="0"/>
              <a:t>: </a:t>
            </a:r>
            <a:r>
              <a:rPr lang="tr-TR" sz="1200" dirty="0" err="1"/>
              <a:t>what</a:t>
            </a:r>
            <a:r>
              <a:rPr lang="tr-TR" sz="1200" dirty="0"/>
              <a:t> </a:t>
            </a:r>
            <a:r>
              <a:rPr lang="tr-TR" sz="1200" dirty="0" err="1"/>
              <a:t>about</a:t>
            </a:r>
            <a:r>
              <a:rPr lang="tr-TR" sz="1200" dirty="0"/>
              <a:t> Facebook? </a:t>
            </a:r>
            <a:r>
              <a:rPr lang="tr-TR" sz="1200" dirty="0" err="1"/>
              <a:t>Clinical</a:t>
            </a:r>
            <a:r>
              <a:rPr lang="tr-TR" sz="1200" dirty="0"/>
              <a:t> </a:t>
            </a:r>
            <a:r>
              <a:rPr lang="tr-TR" sz="1200" dirty="0" err="1"/>
              <a:t>practice</a:t>
            </a:r>
            <a:r>
              <a:rPr lang="tr-TR" sz="1200" dirty="0"/>
              <a:t> </a:t>
            </a:r>
            <a:r>
              <a:rPr lang="tr-TR" sz="1200" dirty="0" err="1"/>
              <a:t>and</a:t>
            </a:r>
            <a:r>
              <a:rPr lang="tr-TR" sz="1200" dirty="0"/>
              <a:t> </a:t>
            </a:r>
            <a:r>
              <a:rPr lang="tr-TR" sz="1200" dirty="0" err="1"/>
              <a:t>epidemiology</a:t>
            </a:r>
            <a:r>
              <a:rPr lang="tr-TR" sz="1200" dirty="0"/>
              <a:t> in </a:t>
            </a:r>
            <a:r>
              <a:rPr lang="tr-TR" sz="1200" dirty="0" err="1"/>
              <a:t>mental</a:t>
            </a:r>
            <a:r>
              <a:rPr lang="tr-TR" sz="1200" dirty="0"/>
              <a:t> </a:t>
            </a:r>
            <a:r>
              <a:rPr lang="tr-TR" sz="1200" dirty="0" err="1"/>
              <a:t>health</a:t>
            </a:r>
            <a:r>
              <a:rPr lang="tr-TR" sz="1200" dirty="0"/>
              <a:t>: CP &amp; EMH. 2016;12:43.*Şahin, C., &amp; Yağcı, M. (2017). Sosyal medya bağımlılığı ölçeği- yetişkin formu: Geçerlilik ve güvenirlik çalışması. Ahi Evran Üniversitesi Kırşehir Eğitim Fakültesi Dergisi (KEFAD), 14(1), 523–538</a:t>
            </a:r>
            <a:r>
              <a:rPr lang="tr-TR" sz="1200" dirty="0" smtClean="0"/>
              <a:t>.**</a:t>
            </a:r>
            <a:r>
              <a:rPr lang="en-US" sz="1200" dirty="0" err="1" smtClean="0"/>
              <a:t>Bilgin</a:t>
            </a:r>
            <a:r>
              <a:rPr lang="en-US" sz="1200" dirty="0"/>
              <a:t>, </a:t>
            </a:r>
            <a:r>
              <a:rPr lang="en-US" sz="1200" dirty="0" err="1"/>
              <a:t>Okan</a:t>
            </a:r>
            <a:r>
              <a:rPr lang="en-US" sz="1200" dirty="0"/>
              <a:t>, and Ibrahim Tas. "Effects of Perceived Social Support and Psychological Resilience on Social Media Addiction among University Students." Universal Journal of Educational Research 6.4 (2018): 751-758</a:t>
            </a:r>
            <a:r>
              <a:rPr lang="en-US" sz="1200" dirty="0" smtClean="0"/>
              <a:t>.</a:t>
            </a:r>
            <a:r>
              <a:rPr lang="tr-TR" sz="1200" dirty="0" smtClean="0"/>
              <a:t>*</a:t>
            </a:r>
            <a:r>
              <a:rPr lang="en-US" sz="1200" dirty="0" smtClean="0"/>
              <a:t>Griffiths </a:t>
            </a:r>
            <a:r>
              <a:rPr lang="en-US" sz="1200" dirty="0"/>
              <a:t>M. A ‘components’ model of addiction within a biopsychosocial framework. J </a:t>
            </a:r>
            <a:r>
              <a:rPr lang="en-US" sz="1200" dirty="0" err="1"/>
              <a:t>Subst</a:t>
            </a:r>
            <a:r>
              <a:rPr lang="en-US" sz="1200" dirty="0"/>
              <a:t> </a:t>
            </a:r>
            <a:r>
              <a:rPr lang="en-US" sz="1200" dirty="0" err="1"/>
              <a:t>Abus</a:t>
            </a:r>
            <a:r>
              <a:rPr lang="en-US" sz="1200" dirty="0"/>
              <a:t>. 2005;10(4):191–7</a:t>
            </a:r>
            <a:r>
              <a:rPr lang="en-US" sz="1200" dirty="0" smtClean="0"/>
              <a:t>.</a:t>
            </a:r>
            <a:r>
              <a:rPr lang="tr-TR" sz="1200" dirty="0" smtClean="0"/>
              <a:t>**</a:t>
            </a:r>
            <a:r>
              <a:rPr lang="tr-TR" sz="1200" dirty="0" err="1" smtClean="0"/>
              <a:t>Guedes</a:t>
            </a:r>
            <a:r>
              <a:rPr lang="tr-TR" sz="1200" dirty="0" smtClean="0"/>
              <a:t> </a:t>
            </a:r>
            <a:r>
              <a:rPr lang="tr-TR" sz="1200" dirty="0"/>
              <a:t>E, </a:t>
            </a:r>
            <a:r>
              <a:rPr lang="tr-TR" sz="1200" dirty="0" err="1"/>
              <a:t>Sancassiani</a:t>
            </a:r>
            <a:r>
              <a:rPr lang="tr-TR" sz="1200" dirty="0"/>
              <a:t> F, Carta MG, </a:t>
            </a:r>
            <a:r>
              <a:rPr lang="tr-TR" sz="1200" dirty="0" err="1"/>
              <a:t>Campos</a:t>
            </a:r>
            <a:r>
              <a:rPr lang="tr-TR" sz="1200" dirty="0"/>
              <a:t> C, </a:t>
            </a:r>
            <a:r>
              <a:rPr lang="tr-TR" sz="1200" dirty="0" err="1"/>
              <a:t>Machado</a:t>
            </a:r>
            <a:r>
              <a:rPr lang="tr-TR" sz="1200" dirty="0"/>
              <a:t> S, </a:t>
            </a:r>
            <a:r>
              <a:rPr lang="tr-TR" sz="1200" dirty="0" err="1"/>
              <a:t>King</a:t>
            </a:r>
            <a:r>
              <a:rPr lang="tr-TR" sz="1200" dirty="0"/>
              <a:t> ALS, et al. Internet </a:t>
            </a:r>
            <a:r>
              <a:rPr lang="tr-TR" sz="1200" dirty="0" err="1"/>
              <a:t>addiction</a:t>
            </a:r>
            <a:r>
              <a:rPr lang="tr-TR" sz="1200" dirty="0"/>
              <a:t> </a:t>
            </a:r>
            <a:r>
              <a:rPr lang="tr-TR" sz="1200" dirty="0" err="1"/>
              <a:t>and</a:t>
            </a:r>
            <a:r>
              <a:rPr lang="tr-TR" sz="1200" dirty="0"/>
              <a:t> </a:t>
            </a:r>
            <a:r>
              <a:rPr lang="tr-TR" sz="1200" dirty="0" err="1"/>
              <a:t>excessive</a:t>
            </a:r>
            <a:r>
              <a:rPr lang="tr-TR" sz="1200" dirty="0"/>
              <a:t> </a:t>
            </a:r>
            <a:r>
              <a:rPr lang="tr-TR" sz="1200" dirty="0" err="1"/>
              <a:t>social</a:t>
            </a:r>
            <a:r>
              <a:rPr lang="tr-TR" sz="1200" dirty="0"/>
              <a:t> </a:t>
            </a:r>
            <a:r>
              <a:rPr lang="tr-TR" sz="1200" dirty="0" err="1"/>
              <a:t>networks</a:t>
            </a:r>
            <a:r>
              <a:rPr lang="tr-TR" sz="1200" dirty="0"/>
              <a:t> </a:t>
            </a:r>
            <a:r>
              <a:rPr lang="tr-TR" sz="1200" dirty="0" err="1"/>
              <a:t>use</a:t>
            </a:r>
            <a:r>
              <a:rPr lang="tr-TR" sz="1200" dirty="0"/>
              <a:t>: </a:t>
            </a:r>
            <a:r>
              <a:rPr lang="tr-TR" sz="1200" dirty="0" err="1"/>
              <a:t>what</a:t>
            </a:r>
            <a:r>
              <a:rPr lang="tr-TR" sz="1200" dirty="0"/>
              <a:t> </a:t>
            </a:r>
            <a:r>
              <a:rPr lang="tr-TR" sz="1200" dirty="0" err="1"/>
              <a:t>about</a:t>
            </a:r>
            <a:r>
              <a:rPr lang="tr-TR" sz="1200" dirty="0"/>
              <a:t> Facebook? </a:t>
            </a:r>
            <a:r>
              <a:rPr lang="tr-TR" sz="1200" dirty="0" err="1"/>
              <a:t>Clinical</a:t>
            </a:r>
            <a:r>
              <a:rPr lang="tr-TR" sz="1200" dirty="0"/>
              <a:t> </a:t>
            </a:r>
            <a:r>
              <a:rPr lang="tr-TR" sz="1200" dirty="0" err="1"/>
              <a:t>practice</a:t>
            </a:r>
            <a:r>
              <a:rPr lang="tr-TR" sz="1200" dirty="0"/>
              <a:t> </a:t>
            </a:r>
            <a:r>
              <a:rPr lang="tr-TR" sz="1200" dirty="0" err="1"/>
              <a:t>and</a:t>
            </a:r>
            <a:r>
              <a:rPr lang="tr-TR" sz="1200" dirty="0"/>
              <a:t> </a:t>
            </a:r>
            <a:r>
              <a:rPr lang="tr-TR" sz="1200" dirty="0" err="1"/>
              <a:t>epidemiology</a:t>
            </a:r>
            <a:r>
              <a:rPr lang="tr-TR" sz="1200" dirty="0"/>
              <a:t> in </a:t>
            </a:r>
            <a:r>
              <a:rPr lang="tr-TR" sz="1200" dirty="0" err="1"/>
              <a:t>mental</a:t>
            </a:r>
            <a:r>
              <a:rPr lang="tr-TR" sz="1200" dirty="0"/>
              <a:t> </a:t>
            </a:r>
            <a:r>
              <a:rPr lang="tr-TR" sz="1200" dirty="0" err="1"/>
              <a:t>health</a:t>
            </a:r>
            <a:r>
              <a:rPr lang="tr-TR" sz="1200" dirty="0"/>
              <a:t>: CP &amp; EMH. 2016;12:43</a:t>
            </a:r>
            <a:r>
              <a:rPr lang="tr-TR" sz="1200" dirty="0" smtClean="0"/>
              <a:t>.</a:t>
            </a:r>
            <a:endParaRPr lang="tr-TR" sz="1200" dirty="0"/>
          </a:p>
        </p:txBody>
      </p:sp>
    </p:spTree>
    <p:extLst>
      <p:ext uri="{BB962C8B-B14F-4D97-AF65-F5344CB8AC3E}">
        <p14:creationId xmlns:p14="http://schemas.microsoft.com/office/powerpoint/2010/main" val="2840462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043689750"/>
              </p:ext>
            </p:extLst>
          </p:nvPr>
        </p:nvGraphicFramePr>
        <p:xfrm>
          <a:off x="144116" y="108074"/>
          <a:ext cx="14113568" cy="8712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94207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1"/>
          <p:cNvGraphicFramePr>
            <a:graphicFrameLocks noGrp="1"/>
          </p:cNvGraphicFramePr>
          <p:nvPr>
            <p:ph idx="1"/>
            <p:extLst>
              <p:ext uri="{D42A27DB-BD31-4B8C-83A1-F6EECF244321}">
                <p14:modId xmlns:p14="http://schemas.microsoft.com/office/powerpoint/2010/main" val="3874638836"/>
              </p:ext>
            </p:extLst>
          </p:nvPr>
        </p:nvGraphicFramePr>
        <p:xfrm>
          <a:off x="0" y="0"/>
          <a:ext cx="14401800" cy="7888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p:cNvSpPr/>
          <p:nvPr/>
        </p:nvSpPr>
        <p:spPr>
          <a:xfrm>
            <a:off x="-10356" y="8245993"/>
            <a:ext cx="14422512" cy="738664"/>
          </a:xfrm>
          <a:prstGeom prst="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tr-TR" sz="1400" dirty="0" smtClean="0"/>
              <a:t>Şahin</a:t>
            </a:r>
            <a:r>
              <a:rPr lang="tr-TR" sz="1400" dirty="0"/>
              <a:t>, C., &amp; Yağcı, M. (2017). Sosyal medya bağımlılığı ölçeği- yetişkin formu: Geçerlilik ve güvenirlik çalışması. Ahi Evran Üniversitesi Kırşehir Eğitim Fakültesi Dergisi (KEFAD), 14(1), </a:t>
            </a:r>
            <a:r>
              <a:rPr lang="tr-TR" sz="1400" dirty="0" smtClean="0"/>
              <a:t>523–538.* </a:t>
            </a:r>
            <a:r>
              <a:rPr lang="en-US" sz="1400" dirty="0" smtClean="0"/>
              <a:t>Griffiths </a:t>
            </a:r>
            <a:r>
              <a:rPr lang="en-US" sz="1400" dirty="0"/>
              <a:t>M. A ‘components’ model of addiction within a biopsychosocial framework. J </a:t>
            </a:r>
            <a:r>
              <a:rPr lang="en-US" sz="1400" dirty="0" err="1"/>
              <a:t>Subst</a:t>
            </a:r>
            <a:r>
              <a:rPr lang="en-US" sz="1400" dirty="0"/>
              <a:t> </a:t>
            </a:r>
            <a:r>
              <a:rPr lang="en-US" sz="1400" dirty="0" err="1"/>
              <a:t>Abus</a:t>
            </a:r>
            <a:r>
              <a:rPr lang="en-US" sz="1400" dirty="0"/>
              <a:t>. 2005;10(4):191–7</a:t>
            </a:r>
            <a:r>
              <a:rPr lang="en-US" sz="1400" dirty="0" smtClean="0"/>
              <a:t>.</a:t>
            </a:r>
            <a:r>
              <a:rPr lang="tr-TR" sz="1400" dirty="0" smtClean="0"/>
              <a:t>**</a:t>
            </a:r>
            <a:r>
              <a:rPr lang="tr-TR" sz="1400" dirty="0" err="1" smtClean="0"/>
              <a:t>Guedes</a:t>
            </a:r>
            <a:r>
              <a:rPr lang="tr-TR" sz="1400" dirty="0" smtClean="0"/>
              <a:t> </a:t>
            </a:r>
            <a:r>
              <a:rPr lang="tr-TR" sz="1400" dirty="0"/>
              <a:t>E, </a:t>
            </a:r>
            <a:r>
              <a:rPr lang="tr-TR" sz="1400" dirty="0" err="1"/>
              <a:t>Sancassiani</a:t>
            </a:r>
            <a:r>
              <a:rPr lang="tr-TR" sz="1400" dirty="0"/>
              <a:t> F, Carta MG, </a:t>
            </a:r>
            <a:r>
              <a:rPr lang="tr-TR" sz="1400" dirty="0" err="1"/>
              <a:t>Campos</a:t>
            </a:r>
            <a:r>
              <a:rPr lang="tr-TR" sz="1400" dirty="0"/>
              <a:t> C, </a:t>
            </a:r>
            <a:r>
              <a:rPr lang="tr-TR" sz="1400" dirty="0" err="1"/>
              <a:t>Machado</a:t>
            </a:r>
            <a:r>
              <a:rPr lang="tr-TR" sz="1400" dirty="0"/>
              <a:t> S, </a:t>
            </a:r>
            <a:r>
              <a:rPr lang="tr-TR" sz="1400" dirty="0" err="1"/>
              <a:t>King</a:t>
            </a:r>
            <a:r>
              <a:rPr lang="tr-TR" sz="1400" dirty="0"/>
              <a:t> ALS, et al. Internet </a:t>
            </a:r>
            <a:r>
              <a:rPr lang="tr-TR" sz="1400" dirty="0" err="1"/>
              <a:t>addiction</a:t>
            </a:r>
            <a:r>
              <a:rPr lang="tr-TR" sz="1400" dirty="0"/>
              <a:t> </a:t>
            </a:r>
            <a:r>
              <a:rPr lang="tr-TR" sz="1400" dirty="0" err="1"/>
              <a:t>and</a:t>
            </a:r>
            <a:r>
              <a:rPr lang="tr-TR" sz="1400" dirty="0"/>
              <a:t> </a:t>
            </a:r>
            <a:r>
              <a:rPr lang="tr-TR" sz="1400" dirty="0" err="1"/>
              <a:t>excessive</a:t>
            </a:r>
            <a:r>
              <a:rPr lang="tr-TR" sz="1400" dirty="0"/>
              <a:t> </a:t>
            </a:r>
            <a:r>
              <a:rPr lang="tr-TR" sz="1400" dirty="0" err="1"/>
              <a:t>social</a:t>
            </a:r>
            <a:r>
              <a:rPr lang="tr-TR" sz="1400" dirty="0"/>
              <a:t> </a:t>
            </a:r>
            <a:r>
              <a:rPr lang="tr-TR" sz="1400" dirty="0" err="1"/>
              <a:t>networks</a:t>
            </a:r>
            <a:r>
              <a:rPr lang="tr-TR" sz="1400" dirty="0"/>
              <a:t> </a:t>
            </a:r>
            <a:r>
              <a:rPr lang="tr-TR" sz="1400" dirty="0" err="1"/>
              <a:t>use</a:t>
            </a:r>
            <a:r>
              <a:rPr lang="tr-TR" sz="1400" dirty="0"/>
              <a:t>: </a:t>
            </a:r>
            <a:r>
              <a:rPr lang="tr-TR" sz="1400" dirty="0" err="1"/>
              <a:t>what</a:t>
            </a:r>
            <a:r>
              <a:rPr lang="tr-TR" sz="1400" dirty="0"/>
              <a:t> </a:t>
            </a:r>
            <a:r>
              <a:rPr lang="tr-TR" sz="1400" dirty="0" err="1"/>
              <a:t>about</a:t>
            </a:r>
            <a:r>
              <a:rPr lang="tr-TR" sz="1400" dirty="0"/>
              <a:t> Facebook? </a:t>
            </a:r>
            <a:r>
              <a:rPr lang="tr-TR" sz="1400" dirty="0" err="1"/>
              <a:t>Clinical</a:t>
            </a:r>
            <a:r>
              <a:rPr lang="tr-TR" sz="1400" dirty="0"/>
              <a:t> </a:t>
            </a:r>
            <a:r>
              <a:rPr lang="tr-TR" sz="1400" dirty="0" err="1"/>
              <a:t>practice</a:t>
            </a:r>
            <a:r>
              <a:rPr lang="tr-TR" sz="1400" dirty="0"/>
              <a:t> </a:t>
            </a:r>
            <a:r>
              <a:rPr lang="tr-TR" sz="1400" dirty="0" err="1"/>
              <a:t>and</a:t>
            </a:r>
            <a:r>
              <a:rPr lang="tr-TR" sz="1400" dirty="0"/>
              <a:t> </a:t>
            </a:r>
            <a:r>
              <a:rPr lang="tr-TR" sz="1400" dirty="0" err="1"/>
              <a:t>epidemiology</a:t>
            </a:r>
            <a:r>
              <a:rPr lang="tr-TR" sz="1400" dirty="0"/>
              <a:t> in </a:t>
            </a:r>
            <a:r>
              <a:rPr lang="tr-TR" sz="1400" dirty="0" err="1"/>
              <a:t>mental</a:t>
            </a:r>
            <a:r>
              <a:rPr lang="tr-TR" sz="1400" dirty="0"/>
              <a:t> </a:t>
            </a:r>
            <a:r>
              <a:rPr lang="tr-TR" sz="1400" dirty="0" err="1"/>
              <a:t>health</a:t>
            </a:r>
            <a:r>
              <a:rPr lang="tr-TR" sz="1400" dirty="0"/>
              <a:t>: CP &amp; EMH. 2016;12:43</a:t>
            </a:r>
            <a:r>
              <a:rPr lang="tr-TR" sz="1400" dirty="0" smtClean="0"/>
              <a:t>.</a:t>
            </a:r>
            <a:endParaRPr lang="tr-TR" sz="1400" dirty="0"/>
          </a:p>
        </p:txBody>
      </p:sp>
    </p:spTree>
    <p:extLst>
      <p:ext uri="{BB962C8B-B14F-4D97-AF65-F5344CB8AC3E}">
        <p14:creationId xmlns:p14="http://schemas.microsoft.com/office/powerpoint/2010/main" val="3858656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477509043"/>
              </p:ext>
            </p:extLst>
          </p:nvPr>
        </p:nvGraphicFramePr>
        <p:xfrm>
          <a:off x="216124" y="108074"/>
          <a:ext cx="13897544" cy="7905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p:cNvSpPr/>
          <p:nvPr/>
        </p:nvSpPr>
        <p:spPr>
          <a:xfrm>
            <a:off x="72058" y="8013664"/>
            <a:ext cx="14329692" cy="1015663"/>
          </a:xfrm>
          <a:prstGeom prst="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tr-TR" sz="1200" dirty="0" err="1" smtClean="0"/>
              <a:t>Lahiry</a:t>
            </a:r>
            <a:r>
              <a:rPr lang="tr-TR" sz="1200" dirty="0"/>
              <a:t>, S., </a:t>
            </a:r>
            <a:r>
              <a:rPr lang="tr-TR" sz="1200" dirty="0" err="1"/>
              <a:t>Choudhury</a:t>
            </a:r>
            <a:r>
              <a:rPr lang="tr-TR" sz="1200" dirty="0"/>
              <a:t>, S., </a:t>
            </a:r>
            <a:r>
              <a:rPr lang="tr-TR" sz="1200" dirty="0" err="1"/>
              <a:t>Chatterjee</a:t>
            </a:r>
            <a:r>
              <a:rPr lang="tr-TR" sz="1200" dirty="0"/>
              <a:t>, S., &amp; </a:t>
            </a:r>
            <a:r>
              <a:rPr lang="tr-TR" sz="1200" dirty="0" err="1"/>
              <a:t>Hazra</a:t>
            </a:r>
            <a:r>
              <a:rPr lang="tr-TR" sz="1200" dirty="0"/>
              <a:t>, A. (2019). </a:t>
            </a:r>
            <a:r>
              <a:rPr lang="tr-TR" sz="1200" dirty="0" err="1"/>
              <a:t>Impact</a:t>
            </a:r>
            <a:r>
              <a:rPr lang="tr-TR" sz="1200" dirty="0"/>
              <a:t> of </a:t>
            </a:r>
            <a:r>
              <a:rPr lang="tr-TR" sz="1200" dirty="0" err="1"/>
              <a:t>social</a:t>
            </a:r>
            <a:r>
              <a:rPr lang="tr-TR" sz="1200" dirty="0"/>
              <a:t> </a:t>
            </a:r>
            <a:r>
              <a:rPr lang="tr-TR" sz="1200" dirty="0" err="1"/>
              <a:t>media</a:t>
            </a:r>
            <a:r>
              <a:rPr lang="tr-TR" sz="1200" dirty="0"/>
              <a:t> on </a:t>
            </a:r>
            <a:r>
              <a:rPr lang="tr-TR" sz="1200" dirty="0" err="1"/>
              <a:t>academic</a:t>
            </a:r>
            <a:r>
              <a:rPr lang="tr-TR" sz="1200" dirty="0"/>
              <a:t> </a:t>
            </a:r>
            <a:r>
              <a:rPr lang="tr-TR" sz="1200" dirty="0" err="1"/>
              <a:t>performance</a:t>
            </a:r>
            <a:r>
              <a:rPr lang="tr-TR" sz="1200" dirty="0"/>
              <a:t> </a:t>
            </a:r>
            <a:r>
              <a:rPr lang="tr-TR" sz="1200" dirty="0" err="1"/>
              <a:t>and</a:t>
            </a:r>
            <a:r>
              <a:rPr lang="tr-TR" sz="1200" dirty="0"/>
              <a:t> </a:t>
            </a:r>
            <a:r>
              <a:rPr lang="tr-TR" sz="1200" dirty="0" err="1"/>
              <a:t>interpersonal</a:t>
            </a:r>
            <a:r>
              <a:rPr lang="tr-TR" sz="1200" dirty="0"/>
              <a:t> </a:t>
            </a:r>
            <a:r>
              <a:rPr lang="tr-TR" sz="1200" dirty="0" err="1"/>
              <a:t>relation</a:t>
            </a:r>
            <a:r>
              <a:rPr lang="tr-TR" sz="1200" dirty="0"/>
              <a:t>: A </a:t>
            </a:r>
            <a:r>
              <a:rPr lang="tr-TR" sz="1200" dirty="0" err="1"/>
              <a:t>cross-sectional</a:t>
            </a:r>
            <a:r>
              <a:rPr lang="tr-TR" sz="1200" dirty="0"/>
              <a:t> </a:t>
            </a:r>
            <a:r>
              <a:rPr lang="tr-TR" sz="1200" dirty="0" err="1"/>
              <a:t>study</a:t>
            </a:r>
            <a:r>
              <a:rPr lang="tr-TR" sz="1200" dirty="0"/>
              <a:t> </a:t>
            </a:r>
            <a:r>
              <a:rPr lang="tr-TR" sz="1200" dirty="0" err="1"/>
              <a:t>among</a:t>
            </a:r>
            <a:r>
              <a:rPr lang="tr-TR" sz="1200" dirty="0"/>
              <a:t> </a:t>
            </a:r>
            <a:r>
              <a:rPr lang="tr-TR" sz="1200" dirty="0" err="1"/>
              <a:t>students</a:t>
            </a:r>
            <a:r>
              <a:rPr lang="tr-TR" sz="1200" dirty="0"/>
              <a:t> at a </a:t>
            </a:r>
            <a:r>
              <a:rPr lang="tr-TR" sz="1200" dirty="0" err="1"/>
              <a:t>tertiary</a:t>
            </a:r>
            <a:r>
              <a:rPr lang="tr-TR" sz="1200" dirty="0"/>
              <a:t> </a:t>
            </a:r>
            <a:r>
              <a:rPr lang="tr-TR" sz="1200" dirty="0" err="1"/>
              <a:t>medical</a:t>
            </a:r>
            <a:r>
              <a:rPr lang="tr-TR" sz="1200" dirty="0"/>
              <a:t> </a:t>
            </a:r>
            <a:r>
              <a:rPr lang="tr-TR" sz="1200" dirty="0" err="1"/>
              <a:t>center</a:t>
            </a:r>
            <a:r>
              <a:rPr lang="tr-TR" sz="1200" dirty="0"/>
              <a:t> in East </a:t>
            </a:r>
            <a:r>
              <a:rPr lang="tr-TR" sz="1200" dirty="0" err="1"/>
              <a:t>India</a:t>
            </a:r>
            <a:r>
              <a:rPr lang="tr-TR" sz="1200" dirty="0"/>
              <a:t>. </a:t>
            </a:r>
            <a:r>
              <a:rPr lang="tr-TR" sz="1200" dirty="0" err="1"/>
              <a:t>Journal</a:t>
            </a:r>
            <a:r>
              <a:rPr lang="tr-TR" sz="1200" dirty="0"/>
              <a:t> of </a:t>
            </a:r>
            <a:r>
              <a:rPr lang="tr-TR" sz="1200" dirty="0" err="1"/>
              <a:t>education</a:t>
            </a:r>
            <a:r>
              <a:rPr lang="tr-TR" sz="1200" dirty="0"/>
              <a:t> </a:t>
            </a:r>
            <a:r>
              <a:rPr lang="tr-TR" sz="1200" dirty="0" err="1"/>
              <a:t>and</a:t>
            </a:r>
            <a:r>
              <a:rPr lang="tr-TR" sz="1200" dirty="0"/>
              <a:t> </a:t>
            </a:r>
            <a:r>
              <a:rPr lang="tr-TR" sz="1200" dirty="0" err="1"/>
              <a:t>health</a:t>
            </a:r>
            <a:r>
              <a:rPr lang="tr-TR" sz="1200" dirty="0"/>
              <a:t> </a:t>
            </a:r>
            <a:r>
              <a:rPr lang="tr-TR" sz="1200" dirty="0" err="1"/>
              <a:t>promotion</a:t>
            </a:r>
            <a:r>
              <a:rPr lang="tr-TR" sz="1200" dirty="0"/>
              <a:t>, 8.** Azizi, S. M., </a:t>
            </a:r>
            <a:r>
              <a:rPr lang="tr-TR" sz="1200" dirty="0" err="1"/>
              <a:t>Soroush</a:t>
            </a:r>
            <a:r>
              <a:rPr lang="tr-TR" sz="1200" dirty="0"/>
              <a:t>, A., &amp; </a:t>
            </a:r>
            <a:r>
              <a:rPr lang="tr-TR" sz="1200" dirty="0" err="1"/>
              <a:t>Khatony</a:t>
            </a:r>
            <a:r>
              <a:rPr lang="tr-TR" sz="1200" dirty="0"/>
              <a:t>, A. (2019). </a:t>
            </a:r>
            <a:r>
              <a:rPr lang="tr-TR" sz="1200" dirty="0" err="1"/>
              <a:t>The</a:t>
            </a:r>
            <a:r>
              <a:rPr lang="tr-TR" sz="1200" dirty="0"/>
              <a:t> </a:t>
            </a:r>
            <a:r>
              <a:rPr lang="tr-TR" sz="1200" dirty="0" err="1"/>
              <a:t>relationship</a:t>
            </a:r>
            <a:r>
              <a:rPr lang="tr-TR" sz="1200" dirty="0"/>
              <a:t> </a:t>
            </a:r>
            <a:r>
              <a:rPr lang="tr-TR" sz="1200" dirty="0" err="1"/>
              <a:t>between</a:t>
            </a:r>
            <a:r>
              <a:rPr lang="tr-TR" sz="1200" dirty="0"/>
              <a:t> </a:t>
            </a:r>
            <a:r>
              <a:rPr lang="tr-TR" sz="1200" dirty="0" err="1"/>
              <a:t>social</a:t>
            </a:r>
            <a:r>
              <a:rPr lang="tr-TR" sz="1200" dirty="0"/>
              <a:t> </a:t>
            </a:r>
            <a:r>
              <a:rPr lang="tr-TR" sz="1200" dirty="0" err="1"/>
              <a:t>networking</a:t>
            </a:r>
            <a:r>
              <a:rPr lang="tr-TR" sz="1200" dirty="0"/>
              <a:t> </a:t>
            </a:r>
            <a:r>
              <a:rPr lang="tr-TR" sz="1200" dirty="0" err="1"/>
              <a:t>addiction</a:t>
            </a:r>
            <a:r>
              <a:rPr lang="tr-TR" sz="1200" dirty="0"/>
              <a:t> </a:t>
            </a:r>
            <a:r>
              <a:rPr lang="tr-TR" sz="1200" dirty="0" err="1"/>
              <a:t>and</a:t>
            </a:r>
            <a:r>
              <a:rPr lang="tr-TR" sz="1200" dirty="0"/>
              <a:t> </a:t>
            </a:r>
            <a:r>
              <a:rPr lang="tr-TR" sz="1200" dirty="0" err="1"/>
              <a:t>academic</a:t>
            </a:r>
            <a:r>
              <a:rPr lang="tr-TR" sz="1200" dirty="0"/>
              <a:t> </a:t>
            </a:r>
            <a:r>
              <a:rPr lang="tr-TR" sz="1200" dirty="0" err="1"/>
              <a:t>performance</a:t>
            </a:r>
            <a:r>
              <a:rPr lang="tr-TR" sz="1200" dirty="0"/>
              <a:t> in </a:t>
            </a:r>
            <a:r>
              <a:rPr lang="tr-TR" sz="1200" dirty="0" err="1"/>
              <a:t>Iranian</a:t>
            </a:r>
            <a:r>
              <a:rPr lang="tr-TR" sz="1200" dirty="0"/>
              <a:t> </a:t>
            </a:r>
            <a:r>
              <a:rPr lang="tr-TR" sz="1200" dirty="0" err="1"/>
              <a:t>students</a:t>
            </a:r>
            <a:r>
              <a:rPr lang="tr-TR" sz="1200" dirty="0"/>
              <a:t> of </a:t>
            </a:r>
            <a:r>
              <a:rPr lang="tr-TR" sz="1200" dirty="0" err="1"/>
              <a:t>medical</a:t>
            </a:r>
            <a:r>
              <a:rPr lang="tr-TR" sz="1200" dirty="0"/>
              <a:t> </a:t>
            </a:r>
            <a:r>
              <a:rPr lang="tr-TR" sz="1200" dirty="0" err="1"/>
              <a:t>sciences</a:t>
            </a:r>
            <a:r>
              <a:rPr lang="tr-TR" sz="1200" dirty="0"/>
              <a:t>: a </a:t>
            </a:r>
            <a:r>
              <a:rPr lang="tr-TR" sz="1200" dirty="0" err="1"/>
              <a:t>cross-sectional</a:t>
            </a:r>
            <a:r>
              <a:rPr lang="tr-TR" sz="1200" dirty="0"/>
              <a:t> </a:t>
            </a:r>
            <a:r>
              <a:rPr lang="tr-TR" sz="1200" dirty="0" err="1"/>
              <a:t>study</a:t>
            </a:r>
            <a:r>
              <a:rPr lang="tr-TR" sz="1200" dirty="0"/>
              <a:t>. BMC </a:t>
            </a:r>
            <a:r>
              <a:rPr lang="tr-TR" sz="1200" dirty="0" err="1"/>
              <a:t>psychology</a:t>
            </a:r>
            <a:r>
              <a:rPr lang="tr-TR" sz="1200" dirty="0"/>
              <a:t>, 7(1), 28</a:t>
            </a:r>
            <a:r>
              <a:rPr lang="tr-TR" sz="1200" dirty="0" smtClean="0"/>
              <a:t>.)*</a:t>
            </a:r>
            <a:r>
              <a:rPr lang="en-US" sz="1200" dirty="0"/>
              <a:t>(</a:t>
            </a:r>
            <a:r>
              <a:rPr lang="en-US" sz="1200" dirty="0" err="1"/>
              <a:t>Panayides</a:t>
            </a:r>
            <a:r>
              <a:rPr lang="en-US" sz="1200" dirty="0"/>
              <a:t>, M., &amp; Walker, M. (2012). Evaluation of the psychometric properties of the internet addiction test (IAT) in a sample of Cypriot high school students: The </a:t>
            </a:r>
            <a:r>
              <a:rPr lang="en-US" sz="1200" dirty="0" err="1"/>
              <a:t>rasch</a:t>
            </a:r>
            <a:r>
              <a:rPr lang="en-US" sz="1200" dirty="0"/>
              <a:t> measurement perspective. Europe’s Journal of Psychology, 8,(3), 327e-351e.doi:10.5964/ejop.v8i3.47). (Moreno, M., </a:t>
            </a:r>
            <a:r>
              <a:rPr lang="en-US" sz="1200" dirty="0" err="1"/>
              <a:t>Jelenchick</a:t>
            </a:r>
            <a:r>
              <a:rPr lang="en-US" sz="1200" dirty="0"/>
              <a:t>, L., &amp; Christakis, D.(2013). Problematic internet use among older adolescents: A conceptual framework. Computers in Human Behavior, 29(4), 1879-1887. DOI: </a:t>
            </a:r>
            <a:r>
              <a:rPr lang="en-US" sz="1200" dirty="0" smtClean="0"/>
              <a:t>10.1016/j.chb.2013.01.053</a:t>
            </a:r>
            <a:endParaRPr lang="tr-TR" sz="1200" dirty="0"/>
          </a:p>
        </p:txBody>
      </p:sp>
    </p:spTree>
    <p:extLst>
      <p:ext uri="{BB962C8B-B14F-4D97-AF65-F5344CB8AC3E}">
        <p14:creationId xmlns:p14="http://schemas.microsoft.com/office/powerpoint/2010/main" val="6932957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168452" y="36066"/>
            <a:ext cx="7586043" cy="926743"/>
          </a:xfr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pPr lvl="0"/>
            <a:r>
              <a:rPr lang="tr-TR" b="1" dirty="0"/>
              <a:t>Dijital Oyun Bağımlılığı</a:t>
            </a:r>
            <a:endParaRPr lang="tr-TR" dirty="0"/>
          </a:p>
        </p:txBody>
      </p:sp>
      <p:graphicFrame>
        <p:nvGraphicFramePr>
          <p:cNvPr id="6" name="Diyagram 5"/>
          <p:cNvGraphicFramePr/>
          <p:nvPr>
            <p:extLst>
              <p:ext uri="{D42A27DB-BD31-4B8C-83A1-F6EECF244321}">
                <p14:modId xmlns:p14="http://schemas.microsoft.com/office/powerpoint/2010/main" val="1446111748"/>
              </p:ext>
            </p:extLst>
          </p:nvPr>
        </p:nvGraphicFramePr>
        <p:xfrm>
          <a:off x="288132" y="1836266"/>
          <a:ext cx="13825536"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76164" y="1116186"/>
            <a:ext cx="13033448" cy="6264696"/>
          </a:xfr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a:normAutofit/>
          </a:bodyPr>
          <a:lstStyle/>
          <a:p>
            <a:pPr algn="just"/>
            <a:endParaRPr lang="tr-TR" sz="3200" dirty="0" smtClean="0"/>
          </a:p>
          <a:p>
            <a:pPr algn="just"/>
            <a:r>
              <a:rPr lang="tr-TR" sz="3200" dirty="0" smtClean="0"/>
              <a:t>Dijital </a:t>
            </a:r>
            <a:r>
              <a:rPr lang="tr-TR" sz="3200" dirty="0"/>
              <a:t>oyun bağımlılığının tanı kriterlerine ilişkin farklı iki yaklaşım kullanılmaktadır. </a:t>
            </a:r>
            <a:endParaRPr lang="tr-TR" sz="3200" dirty="0" smtClean="0"/>
          </a:p>
          <a:p>
            <a:pPr algn="just"/>
            <a:r>
              <a:rPr lang="tr-TR" sz="3200" dirty="0" smtClean="0"/>
              <a:t>Amerikan </a:t>
            </a:r>
            <a:r>
              <a:rPr lang="tr-TR" sz="3200" dirty="0"/>
              <a:t>Psikoloji Derneği (APA)’</a:t>
            </a:r>
            <a:r>
              <a:rPr lang="tr-TR" sz="3200" dirty="0" err="1"/>
              <a:t>nın</a:t>
            </a:r>
            <a:r>
              <a:rPr lang="tr-TR" sz="3200" dirty="0"/>
              <a:t> DSM-V (2013) El Kitabı’nda İnternet Oyun Oynama Bozukluğu </a:t>
            </a:r>
            <a:r>
              <a:rPr lang="tr-TR" sz="3200" b="1" dirty="0"/>
              <a:t>“</a:t>
            </a:r>
            <a:r>
              <a:rPr lang="tr-TR" sz="3200" b="1" u="sng" dirty="0"/>
              <a:t>son 12 ay içinde oyun oynamada ilerleyici şekilde gözlemlenen kontrol kaybı, tolerans gelişimi ve madde kullanım bozukluğuna benzer şekilde yoksunluk belirtilerinin olduğu bilişsel ve davranışsal semptomların bir arada gözlemlendiği aşırı ve uzun süreli internet oyun oynama davranışı</a:t>
            </a:r>
            <a:r>
              <a:rPr lang="tr-TR" sz="3200" b="1" dirty="0"/>
              <a:t>” </a:t>
            </a:r>
            <a:r>
              <a:rPr lang="tr-TR" sz="3200" dirty="0"/>
              <a:t>şeklinde tanımlamaktadır</a:t>
            </a:r>
            <a:r>
              <a:rPr lang="tr-TR" sz="3200" dirty="0" smtClean="0"/>
              <a:t>.</a:t>
            </a:r>
          </a:p>
          <a:p>
            <a:pPr marL="0" indent="0">
              <a:buNone/>
            </a:pPr>
            <a:endParaRPr lang="tr-TR" dirty="0"/>
          </a:p>
        </p:txBody>
      </p:sp>
    </p:spTree>
    <p:extLst>
      <p:ext uri="{BB962C8B-B14F-4D97-AF65-F5344CB8AC3E}">
        <p14:creationId xmlns:p14="http://schemas.microsoft.com/office/powerpoint/2010/main" val="28842775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88132" y="540122"/>
            <a:ext cx="13897544" cy="7992888"/>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buNone/>
            </a:pPr>
            <a:r>
              <a:rPr lang="tr-TR" sz="2800" dirty="0" smtClean="0"/>
              <a:t>Tanı </a:t>
            </a:r>
            <a:r>
              <a:rPr lang="tr-TR" sz="2800" dirty="0"/>
              <a:t>için bireylerin </a:t>
            </a:r>
            <a:r>
              <a:rPr lang="tr-TR" sz="2800" b="1" u="sng" dirty="0">
                <a:solidFill>
                  <a:srgbClr val="FF0000"/>
                </a:solidFill>
              </a:rPr>
              <a:t>son bir yıl içinde aşağıdaki dokuz kriterden en az beşini göstermesi </a:t>
            </a:r>
            <a:r>
              <a:rPr lang="tr-TR" sz="2800" dirty="0"/>
              <a:t>gerektiği bildirilmiştir. </a:t>
            </a:r>
          </a:p>
          <a:p>
            <a:pPr lvl="0" algn="just"/>
            <a:r>
              <a:rPr lang="tr-TR" sz="2800" b="1" u="sng" dirty="0"/>
              <a:t>Oyunlarla ilgili fazla düşünmek </a:t>
            </a:r>
            <a:r>
              <a:rPr lang="tr-TR" sz="2800" dirty="0"/>
              <a:t>(Önceki oyun oynama anılarını yeniden yaşamak, ya da sonraki oyun oynayacağı anı beklemek, oyun oynamanın kişinin yaşantısındaki temel aktivite olması)</a:t>
            </a:r>
          </a:p>
          <a:p>
            <a:pPr lvl="0" algn="just"/>
            <a:r>
              <a:rPr lang="tr-TR" sz="2800" dirty="0"/>
              <a:t>Oyun oynanmadığında oluşmaya başlayan </a:t>
            </a:r>
            <a:r>
              <a:rPr lang="tr-TR" sz="2800" b="1" u="sng" dirty="0"/>
              <a:t>yoksunluk belirtileri </a:t>
            </a:r>
            <a:r>
              <a:rPr lang="tr-TR" sz="2800" dirty="0"/>
              <a:t>(</a:t>
            </a:r>
            <a:r>
              <a:rPr lang="tr-TR" sz="2800" dirty="0" err="1"/>
              <a:t>Anksiyete</a:t>
            </a:r>
            <a:r>
              <a:rPr lang="tr-TR" sz="2800" dirty="0"/>
              <a:t>, </a:t>
            </a:r>
            <a:r>
              <a:rPr lang="tr-TR" sz="2800" dirty="0" err="1"/>
              <a:t>irritabilite</a:t>
            </a:r>
            <a:r>
              <a:rPr lang="tr-TR" sz="2800" dirty="0"/>
              <a:t> ya da üzüntü) </a:t>
            </a:r>
          </a:p>
          <a:p>
            <a:pPr lvl="0" algn="just"/>
            <a:r>
              <a:rPr lang="tr-TR" sz="2800" b="1" u="sng" dirty="0"/>
              <a:t>Tolerans </a:t>
            </a:r>
            <a:r>
              <a:rPr lang="tr-TR" sz="2800" dirty="0"/>
              <a:t>(Dijital oyunlara artan miktarda vakit ayırma ihtiyacı) </a:t>
            </a:r>
          </a:p>
          <a:p>
            <a:pPr lvl="0" algn="just"/>
            <a:r>
              <a:rPr lang="tr-TR" sz="2800" dirty="0"/>
              <a:t>Oyun oynamayı azaltmada başarısız sonuçlar, kontrol altına alma, bırakma girişimleri</a:t>
            </a:r>
          </a:p>
          <a:p>
            <a:pPr lvl="0" algn="just"/>
            <a:r>
              <a:rPr lang="tr-TR" sz="2800" dirty="0"/>
              <a:t>Oyun oynamak için diğer </a:t>
            </a:r>
            <a:r>
              <a:rPr lang="tr-TR" sz="2800" b="1" u="sng" dirty="0"/>
              <a:t>aktivitelerden vazgeçmek </a:t>
            </a:r>
          </a:p>
          <a:p>
            <a:pPr lvl="0" algn="just"/>
            <a:r>
              <a:rPr lang="tr-TR" sz="2800" dirty="0"/>
              <a:t>Yol açtığı </a:t>
            </a:r>
            <a:r>
              <a:rPr lang="tr-TR" sz="2800" dirty="0" err="1"/>
              <a:t>psikososyal</a:t>
            </a:r>
            <a:r>
              <a:rPr lang="tr-TR" sz="2800" dirty="0"/>
              <a:t> sorunların bilinmesine rağmen oyun oynamayı sürdürmek </a:t>
            </a:r>
          </a:p>
          <a:p>
            <a:pPr lvl="0" algn="just"/>
            <a:r>
              <a:rPr lang="tr-TR" sz="2800" dirty="0"/>
              <a:t>Oyun hakkında </a:t>
            </a:r>
            <a:r>
              <a:rPr lang="tr-TR" sz="2800" b="1" u="sng" dirty="0"/>
              <a:t>aile üyelerine, terapistine ya da başkalarına yalan söylemek </a:t>
            </a:r>
          </a:p>
          <a:p>
            <a:pPr lvl="0" algn="just"/>
            <a:r>
              <a:rPr lang="tr-TR" sz="2800" b="1" dirty="0"/>
              <a:t>Olumsuz duygu durumundan </a:t>
            </a:r>
            <a:r>
              <a:rPr lang="tr-TR" sz="2800" dirty="0"/>
              <a:t>(Umutsuzluk, suçluluk, kaygı gibi) kurtulmak için </a:t>
            </a:r>
            <a:r>
              <a:rPr lang="tr-TR" sz="2800" b="1" u="sng" dirty="0"/>
              <a:t>oyun oynamak </a:t>
            </a:r>
          </a:p>
          <a:p>
            <a:pPr algn="just"/>
            <a:r>
              <a:rPr lang="tr-TR" sz="2800" dirty="0"/>
              <a:t>Aşırı oyun oynama nedeniyle önemli bir ilişkisini, </a:t>
            </a:r>
            <a:r>
              <a:rPr lang="tr-TR" sz="2800" b="1" u="sng" dirty="0"/>
              <a:t>işini, eğitim ya da mesleği ile ilgili fırsatları tehlikeye atmak ya da </a:t>
            </a:r>
            <a:r>
              <a:rPr lang="tr-TR" sz="2800" b="1" u="sng" dirty="0" smtClean="0"/>
              <a:t>kaybetmektir.</a:t>
            </a:r>
            <a:endParaRPr lang="tr-TR" sz="2800" b="1" u="sng" dirty="0"/>
          </a:p>
        </p:txBody>
      </p:sp>
    </p:spTree>
    <p:extLst>
      <p:ext uri="{BB962C8B-B14F-4D97-AF65-F5344CB8AC3E}">
        <p14:creationId xmlns:p14="http://schemas.microsoft.com/office/powerpoint/2010/main" val="41078557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4682" y="8230239"/>
            <a:ext cx="14257684" cy="584775"/>
          </a:xfrm>
          <a:prstGeom prst="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wrap="square">
            <a:spAutoFit/>
          </a:bodyPr>
          <a:lstStyle/>
          <a:p>
            <a:pPr algn="just"/>
            <a:r>
              <a:rPr lang="tr-TR" sz="1600" dirty="0"/>
              <a:t>(World </a:t>
            </a:r>
            <a:r>
              <a:rPr lang="tr-TR" sz="1600" dirty="0" err="1"/>
              <a:t>Health</a:t>
            </a:r>
            <a:r>
              <a:rPr lang="tr-TR" sz="1600" dirty="0"/>
              <a:t> </a:t>
            </a:r>
            <a:r>
              <a:rPr lang="tr-TR" sz="1600" dirty="0" err="1"/>
              <a:t>Organization</a:t>
            </a:r>
            <a:r>
              <a:rPr lang="tr-TR" sz="1600" dirty="0"/>
              <a:t>. (</a:t>
            </a:r>
            <a:r>
              <a:rPr lang="tr-TR" sz="1600" dirty="0" smtClean="0"/>
              <a:t>2019). </a:t>
            </a:r>
            <a:r>
              <a:rPr lang="tr-TR" sz="1600" dirty="0"/>
              <a:t>ICD-11 Beta </a:t>
            </a:r>
            <a:r>
              <a:rPr lang="tr-TR" sz="1600" dirty="0" err="1"/>
              <a:t>Draft</a:t>
            </a:r>
            <a:r>
              <a:rPr lang="tr-TR" sz="1600" dirty="0"/>
              <a:t>: Gaming </a:t>
            </a:r>
            <a:r>
              <a:rPr lang="tr-TR" sz="1600" dirty="0" err="1"/>
              <a:t>Disorder</a:t>
            </a:r>
            <a:r>
              <a:rPr lang="tr-TR" sz="1600" dirty="0"/>
              <a:t>. World </a:t>
            </a:r>
            <a:r>
              <a:rPr lang="tr-TR" sz="1600" dirty="0" err="1"/>
              <a:t>Health</a:t>
            </a:r>
            <a:r>
              <a:rPr lang="tr-TR" sz="1600" dirty="0"/>
              <a:t> </a:t>
            </a:r>
            <a:r>
              <a:rPr lang="tr-TR" sz="1600" dirty="0" err="1"/>
              <a:t>Organization</a:t>
            </a:r>
            <a:r>
              <a:rPr lang="tr-TR" sz="1600" dirty="0"/>
              <a:t>. 13 </a:t>
            </a:r>
            <a:r>
              <a:rPr lang="tr-TR" sz="1600" dirty="0" smtClean="0"/>
              <a:t>Şubat 2022 tarihinde https</a:t>
            </a:r>
            <a:r>
              <a:rPr lang="tr-TR" sz="1600" dirty="0"/>
              <a:t>://icd.who.int/dev11/lm/en#/http%3a%2f%2fid.who.int%2ficd%2fentity%2f1448597234 adresinden erişildi.)</a:t>
            </a:r>
          </a:p>
        </p:txBody>
      </p:sp>
      <p:graphicFrame>
        <p:nvGraphicFramePr>
          <p:cNvPr id="16" name="Diyagram 15"/>
          <p:cNvGraphicFramePr/>
          <p:nvPr>
            <p:extLst>
              <p:ext uri="{D42A27DB-BD31-4B8C-83A1-F6EECF244321}">
                <p14:modId xmlns:p14="http://schemas.microsoft.com/office/powerpoint/2010/main" val="243790605"/>
              </p:ext>
            </p:extLst>
          </p:nvPr>
        </p:nvGraphicFramePr>
        <p:xfrm>
          <a:off x="360140" y="180082"/>
          <a:ext cx="13825536" cy="7920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36064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504156" y="1116186"/>
            <a:ext cx="13393488" cy="6552728"/>
          </a:xfr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r>
              <a:rPr lang="tr-TR" sz="3200" dirty="0" smtClean="0"/>
              <a:t>Dijital </a:t>
            </a:r>
            <a:r>
              <a:rPr lang="tr-TR" sz="3200" dirty="0"/>
              <a:t>oyun bağımlılığının psikolojik etkileri üzerine yapılan araştırmalarda öğrencilerin; sanal ortamda daha fazla zaman geçirdikleri için yüz yüze iletişimden kaçınarak </a:t>
            </a:r>
            <a:r>
              <a:rPr lang="tr-TR" sz="3200" b="1" u="sng" dirty="0"/>
              <a:t>yalnız kalmayı tercih ettikleri, saldırgan davranışlar sergileme, şiddete eğilim gösterme, şiddete karşı duyarsızlaşma ve kaygı gibi </a:t>
            </a:r>
            <a:r>
              <a:rPr lang="tr-TR" sz="3200" b="1" u="sng" dirty="0" err="1"/>
              <a:t>psikososyal</a:t>
            </a:r>
            <a:r>
              <a:rPr lang="tr-TR" sz="3200" b="1" u="sng" dirty="0"/>
              <a:t> olumsuzluklar </a:t>
            </a:r>
            <a:r>
              <a:rPr lang="tr-TR" sz="3200" dirty="0"/>
              <a:t>yaşadıkları belirtilmektedir. </a:t>
            </a:r>
            <a:r>
              <a:rPr lang="tr-TR" sz="3200" b="1" dirty="0" smtClean="0"/>
              <a:t/>
            </a:r>
            <a:br>
              <a:rPr lang="tr-TR" sz="3200" b="1" dirty="0" smtClean="0"/>
            </a:br>
            <a:r>
              <a:rPr lang="tr-TR" sz="2800" b="1" dirty="0"/>
              <a:t/>
            </a:r>
            <a:br>
              <a:rPr lang="tr-TR" sz="2800" b="1" dirty="0"/>
            </a:br>
            <a:r>
              <a:rPr lang="tr-TR" sz="2800" b="1" dirty="0" smtClean="0"/>
              <a:t/>
            </a:r>
            <a:br>
              <a:rPr lang="tr-TR" sz="2800" b="1" dirty="0" smtClean="0"/>
            </a:br>
            <a:endParaRPr lang="tr-TR" sz="2800" b="1" dirty="0"/>
          </a:p>
        </p:txBody>
      </p:sp>
    </p:spTree>
    <p:extLst>
      <p:ext uri="{BB962C8B-B14F-4D97-AF65-F5344CB8AC3E}">
        <p14:creationId xmlns:p14="http://schemas.microsoft.com/office/powerpoint/2010/main" val="40054439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44316" y="396106"/>
            <a:ext cx="8882187" cy="1512168"/>
          </a:xfr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pPr lvl="0"/>
            <a:r>
              <a:rPr lang="tr-TR" b="1" dirty="0"/>
              <a:t>Akıllı Telefon Bağımlılığı</a:t>
            </a:r>
            <a:r>
              <a:rPr lang="tr-TR" dirty="0"/>
              <a:t/>
            </a:r>
            <a:br>
              <a:rPr lang="tr-TR" dirty="0"/>
            </a:br>
            <a:endParaRPr lang="tr-TR" sz="4000" dirty="0"/>
          </a:p>
        </p:txBody>
      </p:sp>
      <p:graphicFrame>
        <p:nvGraphicFramePr>
          <p:cNvPr id="6" name="Diyagram 5"/>
          <p:cNvGraphicFramePr/>
          <p:nvPr>
            <p:extLst>
              <p:ext uri="{D42A27DB-BD31-4B8C-83A1-F6EECF244321}">
                <p14:modId xmlns:p14="http://schemas.microsoft.com/office/powerpoint/2010/main" val="3585887124"/>
              </p:ext>
            </p:extLst>
          </p:nvPr>
        </p:nvGraphicFramePr>
        <p:xfrm>
          <a:off x="216124" y="2700362"/>
          <a:ext cx="1382553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11332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yagram 5"/>
          <p:cNvGraphicFramePr/>
          <p:nvPr>
            <p:extLst>
              <p:ext uri="{D42A27DB-BD31-4B8C-83A1-F6EECF244321}">
                <p14:modId xmlns:p14="http://schemas.microsoft.com/office/powerpoint/2010/main" val="1043733800"/>
              </p:ext>
            </p:extLst>
          </p:nvPr>
        </p:nvGraphicFramePr>
        <p:xfrm>
          <a:off x="288132" y="2196306"/>
          <a:ext cx="13825536"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24605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yagram 5"/>
          <p:cNvGraphicFramePr/>
          <p:nvPr>
            <p:extLst>
              <p:ext uri="{D42A27DB-BD31-4B8C-83A1-F6EECF244321}">
                <p14:modId xmlns:p14="http://schemas.microsoft.com/office/powerpoint/2010/main" val="3148810479"/>
              </p:ext>
            </p:extLst>
          </p:nvPr>
        </p:nvGraphicFramePr>
        <p:xfrm>
          <a:off x="432148" y="180082"/>
          <a:ext cx="13753528" cy="7560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ikdörtgen 2"/>
          <p:cNvSpPr/>
          <p:nvPr/>
        </p:nvSpPr>
        <p:spPr>
          <a:xfrm>
            <a:off x="72058" y="8013664"/>
            <a:ext cx="14329692" cy="1015663"/>
          </a:xfrm>
          <a:prstGeom prst="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tr-TR" sz="1200" dirty="0" err="1" smtClean="0"/>
              <a:t>Lahiry</a:t>
            </a:r>
            <a:r>
              <a:rPr lang="tr-TR" sz="1200" dirty="0"/>
              <a:t>, S., </a:t>
            </a:r>
            <a:r>
              <a:rPr lang="tr-TR" sz="1200" dirty="0" err="1"/>
              <a:t>Choudhury</a:t>
            </a:r>
            <a:r>
              <a:rPr lang="tr-TR" sz="1200" dirty="0"/>
              <a:t>, S., </a:t>
            </a:r>
            <a:r>
              <a:rPr lang="tr-TR" sz="1200" dirty="0" err="1"/>
              <a:t>Chatterjee</a:t>
            </a:r>
            <a:r>
              <a:rPr lang="tr-TR" sz="1200" dirty="0"/>
              <a:t>, S., &amp; </a:t>
            </a:r>
            <a:r>
              <a:rPr lang="tr-TR" sz="1200" dirty="0" err="1"/>
              <a:t>Hazra</a:t>
            </a:r>
            <a:r>
              <a:rPr lang="tr-TR" sz="1200" dirty="0"/>
              <a:t>, A. (2019). </a:t>
            </a:r>
            <a:r>
              <a:rPr lang="tr-TR" sz="1200" dirty="0" err="1"/>
              <a:t>Impact</a:t>
            </a:r>
            <a:r>
              <a:rPr lang="tr-TR" sz="1200" dirty="0"/>
              <a:t> of </a:t>
            </a:r>
            <a:r>
              <a:rPr lang="tr-TR" sz="1200" dirty="0" err="1"/>
              <a:t>social</a:t>
            </a:r>
            <a:r>
              <a:rPr lang="tr-TR" sz="1200" dirty="0"/>
              <a:t> </a:t>
            </a:r>
            <a:r>
              <a:rPr lang="tr-TR" sz="1200" dirty="0" err="1"/>
              <a:t>media</a:t>
            </a:r>
            <a:r>
              <a:rPr lang="tr-TR" sz="1200" dirty="0"/>
              <a:t> on </a:t>
            </a:r>
            <a:r>
              <a:rPr lang="tr-TR" sz="1200" dirty="0" err="1"/>
              <a:t>academic</a:t>
            </a:r>
            <a:r>
              <a:rPr lang="tr-TR" sz="1200" dirty="0"/>
              <a:t> </a:t>
            </a:r>
            <a:r>
              <a:rPr lang="tr-TR" sz="1200" dirty="0" err="1"/>
              <a:t>performance</a:t>
            </a:r>
            <a:r>
              <a:rPr lang="tr-TR" sz="1200" dirty="0"/>
              <a:t> </a:t>
            </a:r>
            <a:r>
              <a:rPr lang="tr-TR" sz="1200" dirty="0" err="1"/>
              <a:t>and</a:t>
            </a:r>
            <a:r>
              <a:rPr lang="tr-TR" sz="1200" dirty="0"/>
              <a:t> </a:t>
            </a:r>
            <a:r>
              <a:rPr lang="tr-TR" sz="1200" dirty="0" err="1"/>
              <a:t>interpersonal</a:t>
            </a:r>
            <a:r>
              <a:rPr lang="tr-TR" sz="1200" dirty="0"/>
              <a:t> </a:t>
            </a:r>
            <a:r>
              <a:rPr lang="tr-TR" sz="1200" dirty="0" err="1"/>
              <a:t>relation</a:t>
            </a:r>
            <a:r>
              <a:rPr lang="tr-TR" sz="1200" dirty="0"/>
              <a:t>: A </a:t>
            </a:r>
            <a:r>
              <a:rPr lang="tr-TR" sz="1200" dirty="0" err="1"/>
              <a:t>cross-sectional</a:t>
            </a:r>
            <a:r>
              <a:rPr lang="tr-TR" sz="1200" dirty="0"/>
              <a:t> </a:t>
            </a:r>
            <a:r>
              <a:rPr lang="tr-TR" sz="1200" dirty="0" err="1"/>
              <a:t>study</a:t>
            </a:r>
            <a:r>
              <a:rPr lang="tr-TR" sz="1200" dirty="0"/>
              <a:t> </a:t>
            </a:r>
            <a:r>
              <a:rPr lang="tr-TR" sz="1200" dirty="0" err="1"/>
              <a:t>among</a:t>
            </a:r>
            <a:r>
              <a:rPr lang="tr-TR" sz="1200" dirty="0"/>
              <a:t> </a:t>
            </a:r>
            <a:r>
              <a:rPr lang="tr-TR" sz="1200" dirty="0" err="1"/>
              <a:t>students</a:t>
            </a:r>
            <a:r>
              <a:rPr lang="tr-TR" sz="1200" dirty="0"/>
              <a:t> at a </a:t>
            </a:r>
            <a:r>
              <a:rPr lang="tr-TR" sz="1200" dirty="0" err="1"/>
              <a:t>tertiary</a:t>
            </a:r>
            <a:r>
              <a:rPr lang="tr-TR" sz="1200" dirty="0"/>
              <a:t> </a:t>
            </a:r>
            <a:r>
              <a:rPr lang="tr-TR" sz="1200" dirty="0" err="1"/>
              <a:t>medical</a:t>
            </a:r>
            <a:r>
              <a:rPr lang="tr-TR" sz="1200" dirty="0"/>
              <a:t> </a:t>
            </a:r>
            <a:r>
              <a:rPr lang="tr-TR" sz="1200" dirty="0" err="1"/>
              <a:t>center</a:t>
            </a:r>
            <a:r>
              <a:rPr lang="tr-TR" sz="1200" dirty="0"/>
              <a:t> in East </a:t>
            </a:r>
            <a:r>
              <a:rPr lang="tr-TR" sz="1200" dirty="0" err="1"/>
              <a:t>India</a:t>
            </a:r>
            <a:r>
              <a:rPr lang="tr-TR" sz="1200" dirty="0"/>
              <a:t>. </a:t>
            </a:r>
            <a:r>
              <a:rPr lang="tr-TR" sz="1200" dirty="0" err="1"/>
              <a:t>Journal</a:t>
            </a:r>
            <a:r>
              <a:rPr lang="tr-TR" sz="1200" dirty="0"/>
              <a:t> of </a:t>
            </a:r>
            <a:r>
              <a:rPr lang="tr-TR" sz="1200" dirty="0" err="1"/>
              <a:t>education</a:t>
            </a:r>
            <a:r>
              <a:rPr lang="tr-TR" sz="1200" dirty="0"/>
              <a:t> </a:t>
            </a:r>
            <a:r>
              <a:rPr lang="tr-TR" sz="1200" dirty="0" err="1"/>
              <a:t>and</a:t>
            </a:r>
            <a:r>
              <a:rPr lang="tr-TR" sz="1200" dirty="0"/>
              <a:t> </a:t>
            </a:r>
            <a:r>
              <a:rPr lang="tr-TR" sz="1200" dirty="0" err="1"/>
              <a:t>health</a:t>
            </a:r>
            <a:r>
              <a:rPr lang="tr-TR" sz="1200" dirty="0"/>
              <a:t> </a:t>
            </a:r>
            <a:r>
              <a:rPr lang="tr-TR" sz="1200" dirty="0" err="1"/>
              <a:t>promotion</a:t>
            </a:r>
            <a:r>
              <a:rPr lang="tr-TR" sz="1200" dirty="0"/>
              <a:t>, 8.** Azizi, S. M., </a:t>
            </a:r>
            <a:r>
              <a:rPr lang="tr-TR" sz="1200" dirty="0" err="1"/>
              <a:t>Soroush</a:t>
            </a:r>
            <a:r>
              <a:rPr lang="tr-TR" sz="1200" dirty="0"/>
              <a:t>, A., &amp; </a:t>
            </a:r>
            <a:r>
              <a:rPr lang="tr-TR" sz="1200" dirty="0" err="1"/>
              <a:t>Khatony</a:t>
            </a:r>
            <a:r>
              <a:rPr lang="tr-TR" sz="1200" dirty="0"/>
              <a:t>, A. (2019). </a:t>
            </a:r>
            <a:r>
              <a:rPr lang="tr-TR" sz="1200" dirty="0" err="1"/>
              <a:t>The</a:t>
            </a:r>
            <a:r>
              <a:rPr lang="tr-TR" sz="1200" dirty="0"/>
              <a:t> </a:t>
            </a:r>
            <a:r>
              <a:rPr lang="tr-TR" sz="1200" dirty="0" err="1"/>
              <a:t>relationship</a:t>
            </a:r>
            <a:r>
              <a:rPr lang="tr-TR" sz="1200" dirty="0"/>
              <a:t> </a:t>
            </a:r>
            <a:r>
              <a:rPr lang="tr-TR" sz="1200" dirty="0" err="1"/>
              <a:t>between</a:t>
            </a:r>
            <a:r>
              <a:rPr lang="tr-TR" sz="1200" dirty="0"/>
              <a:t> </a:t>
            </a:r>
            <a:r>
              <a:rPr lang="tr-TR" sz="1200" dirty="0" err="1"/>
              <a:t>social</a:t>
            </a:r>
            <a:r>
              <a:rPr lang="tr-TR" sz="1200" dirty="0"/>
              <a:t> </a:t>
            </a:r>
            <a:r>
              <a:rPr lang="tr-TR" sz="1200" dirty="0" err="1"/>
              <a:t>networking</a:t>
            </a:r>
            <a:r>
              <a:rPr lang="tr-TR" sz="1200" dirty="0"/>
              <a:t> </a:t>
            </a:r>
            <a:r>
              <a:rPr lang="tr-TR" sz="1200" dirty="0" err="1"/>
              <a:t>addiction</a:t>
            </a:r>
            <a:r>
              <a:rPr lang="tr-TR" sz="1200" dirty="0"/>
              <a:t> </a:t>
            </a:r>
            <a:r>
              <a:rPr lang="tr-TR" sz="1200" dirty="0" err="1"/>
              <a:t>and</a:t>
            </a:r>
            <a:r>
              <a:rPr lang="tr-TR" sz="1200" dirty="0"/>
              <a:t> </a:t>
            </a:r>
            <a:r>
              <a:rPr lang="tr-TR" sz="1200" dirty="0" err="1"/>
              <a:t>academic</a:t>
            </a:r>
            <a:r>
              <a:rPr lang="tr-TR" sz="1200" dirty="0"/>
              <a:t> </a:t>
            </a:r>
            <a:r>
              <a:rPr lang="tr-TR" sz="1200" dirty="0" err="1"/>
              <a:t>performance</a:t>
            </a:r>
            <a:r>
              <a:rPr lang="tr-TR" sz="1200" dirty="0"/>
              <a:t> in </a:t>
            </a:r>
            <a:r>
              <a:rPr lang="tr-TR" sz="1200" dirty="0" err="1"/>
              <a:t>Iranian</a:t>
            </a:r>
            <a:r>
              <a:rPr lang="tr-TR" sz="1200" dirty="0"/>
              <a:t> </a:t>
            </a:r>
            <a:r>
              <a:rPr lang="tr-TR" sz="1200" dirty="0" err="1"/>
              <a:t>students</a:t>
            </a:r>
            <a:r>
              <a:rPr lang="tr-TR" sz="1200" dirty="0"/>
              <a:t> of </a:t>
            </a:r>
            <a:r>
              <a:rPr lang="tr-TR" sz="1200" dirty="0" err="1"/>
              <a:t>medical</a:t>
            </a:r>
            <a:r>
              <a:rPr lang="tr-TR" sz="1200" dirty="0"/>
              <a:t> </a:t>
            </a:r>
            <a:r>
              <a:rPr lang="tr-TR" sz="1200" dirty="0" err="1"/>
              <a:t>sciences</a:t>
            </a:r>
            <a:r>
              <a:rPr lang="tr-TR" sz="1200" dirty="0"/>
              <a:t>: a </a:t>
            </a:r>
            <a:r>
              <a:rPr lang="tr-TR" sz="1200" dirty="0" err="1"/>
              <a:t>cross-sectional</a:t>
            </a:r>
            <a:r>
              <a:rPr lang="tr-TR" sz="1200" dirty="0"/>
              <a:t> </a:t>
            </a:r>
            <a:r>
              <a:rPr lang="tr-TR" sz="1200" dirty="0" err="1"/>
              <a:t>study</a:t>
            </a:r>
            <a:r>
              <a:rPr lang="tr-TR" sz="1200" dirty="0"/>
              <a:t>. BMC </a:t>
            </a:r>
            <a:r>
              <a:rPr lang="tr-TR" sz="1200" dirty="0" err="1"/>
              <a:t>psychology</a:t>
            </a:r>
            <a:r>
              <a:rPr lang="tr-TR" sz="1200" dirty="0"/>
              <a:t>, 7(1), 28</a:t>
            </a:r>
            <a:r>
              <a:rPr lang="tr-TR" sz="1200" dirty="0" smtClean="0"/>
              <a:t>.)*</a:t>
            </a:r>
            <a:r>
              <a:rPr lang="en-US" sz="1200" dirty="0"/>
              <a:t>(</a:t>
            </a:r>
            <a:r>
              <a:rPr lang="en-US" sz="1200" dirty="0" err="1"/>
              <a:t>Panayides</a:t>
            </a:r>
            <a:r>
              <a:rPr lang="en-US" sz="1200" dirty="0"/>
              <a:t>, M., &amp; Walker, M. (2012). Evaluation of the psychometric properties of the internet addiction test (IAT) in a sample of Cypriot high school students: The </a:t>
            </a:r>
            <a:r>
              <a:rPr lang="en-US" sz="1200" dirty="0" err="1"/>
              <a:t>rasch</a:t>
            </a:r>
            <a:r>
              <a:rPr lang="en-US" sz="1200" dirty="0"/>
              <a:t> measurement perspective. Europe’s Journal of Psychology, 8,(3), 327e-351e.doi:10.5964/ejop.v8i3.47). (Moreno, M., </a:t>
            </a:r>
            <a:r>
              <a:rPr lang="en-US" sz="1200" dirty="0" err="1"/>
              <a:t>Jelenchick</a:t>
            </a:r>
            <a:r>
              <a:rPr lang="en-US" sz="1200" dirty="0"/>
              <a:t>, L., &amp; Christakis, D.(2013). Problematic internet use among older adolescents: A conceptual framework. Computers in Human Behavior, 29(4), 1879-1887. DOI: </a:t>
            </a:r>
            <a:r>
              <a:rPr lang="en-US" sz="1200" dirty="0" smtClean="0"/>
              <a:t>10.1016/j.chb.2013.01.053</a:t>
            </a:r>
            <a:endParaRPr lang="tr-TR" sz="1200" dirty="0"/>
          </a:p>
        </p:txBody>
      </p:sp>
    </p:spTree>
    <p:extLst>
      <p:ext uri="{BB962C8B-B14F-4D97-AF65-F5344CB8AC3E}">
        <p14:creationId xmlns:p14="http://schemas.microsoft.com/office/powerpoint/2010/main" val="33373610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1"/>
          <p:cNvGraphicFramePr>
            <a:graphicFrameLocks noGrp="1"/>
          </p:cNvGraphicFramePr>
          <p:nvPr>
            <p:ph idx="1"/>
            <p:extLst>
              <p:ext uri="{D42A27DB-BD31-4B8C-83A1-F6EECF244321}">
                <p14:modId xmlns:p14="http://schemas.microsoft.com/office/powerpoint/2010/main" val="872909853"/>
              </p:ext>
            </p:extLst>
          </p:nvPr>
        </p:nvGraphicFramePr>
        <p:xfrm>
          <a:off x="144116" y="108074"/>
          <a:ext cx="14041560" cy="8712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35735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093863" y="2393878"/>
            <a:ext cx="10585176" cy="3672408"/>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pPr marL="0" indent="0" algn="just">
              <a:buNone/>
            </a:pPr>
            <a:r>
              <a:rPr lang="tr-TR" sz="3200" dirty="0"/>
              <a:t>Yapılan araştırmalarda internetin ve akıllı telefonun aşırı kullanımının öğrencilerde </a:t>
            </a:r>
            <a:r>
              <a:rPr lang="tr-TR" sz="3200" b="1" u="sng" dirty="0"/>
              <a:t>psikolojik sorunlara</a:t>
            </a:r>
            <a:r>
              <a:rPr lang="tr-TR" sz="3200" b="1" dirty="0"/>
              <a:t> </a:t>
            </a:r>
            <a:r>
              <a:rPr lang="tr-TR" sz="3200" b="1" u="sng" dirty="0"/>
              <a:t>(zayıf hafıza, konsantrasyon ve karar alma, kaygı, erteleme ve uyku bozukluğu),</a:t>
            </a:r>
            <a:r>
              <a:rPr lang="tr-TR" sz="3200" b="1" dirty="0"/>
              <a:t> </a:t>
            </a:r>
            <a:r>
              <a:rPr lang="tr-TR" sz="3200" b="1" u="sng" dirty="0"/>
              <a:t>sosyal sorunlara (kişilerarası ilişkilere olumsuz etkisi,</a:t>
            </a:r>
            <a:r>
              <a:rPr lang="tr-TR" sz="3200" b="1" dirty="0"/>
              <a:t> </a:t>
            </a:r>
            <a:r>
              <a:rPr lang="tr-TR" sz="3200" b="1" u="sng" dirty="0"/>
              <a:t>topluluk duygusunun kaybı), gibi fiziksel sorunlara (kazalara ve duruş bozukluğu),</a:t>
            </a:r>
            <a:r>
              <a:rPr lang="tr-TR" sz="3200" b="1" dirty="0"/>
              <a:t> </a:t>
            </a:r>
            <a:r>
              <a:rPr lang="tr-TR" sz="3200" b="1" u="sng" dirty="0"/>
              <a:t>akademik sorunlara </a:t>
            </a:r>
            <a:r>
              <a:rPr lang="tr-TR" sz="3200" dirty="0"/>
              <a:t>neden olduğu belirtilmektedir. </a:t>
            </a:r>
            <a:endParaRPr lang="tr-TR" sz="2400" dirty="0"/>
          </a:p>
        </p:txBody>
      </p:sp>
      <p:pic>
        <p:nvPicPr>
          <p:cNvPr id="5" name="Resim 4"/>
          <p:cNvPicPr>
            <a:picLocks noChangeAspect="1"/>
          </p:cNvPicPr>
          <p:nvPr/>
        </p:nvPicPr>
        <p:blipFill>
          <a:blip r:embed="rId2" cstate="print"/>
          <a:stretch>
            <a:fillRect/>
          </a:stretch>
        </p:blipFill>
        <p:spPr>
          <a:xfrm>
            <a:off x="144116" y="900162"/>
            <a:ext cx="2937926" cy="3024336"/>
          </a:xfrm>
          <a:prstGeom prst="rect">
            <a:avLst/>
          </a:prstGeom>
          <a:ln>
            <a:noFill/>
          </a:ln>
          <a:effectLst>
            <a:softEdge rad="112500"/>
          </a:effectLst>
        </p:spPr>
      </p:pic>
      <p:sp>
        <p:nvSpPr>
          <p:cNvPr id="2" name="Dikdörtgen 1"/>
          <p:cNvSpPr/>
          <p:nvPr/>
        </p:nvSpPr>
        <p:spPr>
          <a:xfrm>
            <a:off x="26177" y="7956946"/>
            <a:ext cx="14113568" cy="954107"/>
          </a:xfrm>
          <a:prstGeom prst="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tr-TR" sz="1400" dirty="0"/>
              <a:t>Cocoradăa, E., </a:t>
            </a:r>
            <a:r>
              <a:rPr lang="tr-TR" sz="1400" dirty="0" err="1"/>
              <a:t>Maican</a:t>
            </a:r>
            <a:r>
              <a:rPr lang="tr-TR" sz="1400" dirty="0"/>
              <a:t>, C.I, </a:t>
            </a:r>
            <a:r>
              <a:rPr lang="tr-TR" sz="1400" dirty="0" err="1"/>
              <a:t>Cazan</a:t>
            </a:r>
            <a:r>
              <a:rPr lang="tr-TR" sz="1400" dirty="0"/>
              <a:t>, A., &amp; </a:t>
            </a:r>
            <a:r>
              <a:rPr lang="tr-TR" sz="1400" dirty="0" err="1"/>
              <a:t>Maican</a:t>
            </a:r>
            <a:r>
              <a:rPr lang="tr-TR" sz="1400" dirty="0"/>
              <a:t>, M.A. (2018). </a:t>
            </a:r>
            <a:r>
              <a:rPr lang="tr-TR" sz="1400" dirty="0" err="1"/>
              <a:t>Assessing</a:t>
            </a:r>
            <a:r>
              <a:rPr lang="tr-TR" sz="1400" dirty="0"/>
              <a:t> </a:t>
            </a:r>
            <a:r>
              <a:rPr lang="tr-TR" sz="1400" dirty="0" err="1"/>
              <a:t>The</a:t>
            </a:r>
            <a:r>
              <a:rPr lang="tr-TR" sz="1400" dirty="0"/>
              <a:t> Smartphone </a:t>
            </a:r>
            <a:r>
              <a:rPr lang="tr-TR" sz="1400" dirty="0" err="1"/>
              <a:t>Addiction</a:t>
            </a:r>
            <a:r>
              <a:rPr lang="tr-TR" sz="1400" dirty="0"/>
              <a:t> Risk </a:t>
            </a:r>
            <a:r>
              <a:rPr lang="tr-TR" sz="1400" dirty="0" err="1"/>
              <a:t>and</a:t>
            </a:r>
            <a:r>
              <a:rPr lang="tr-TR" sz="1400" dirty="0"/>
              <a:t> </a:t>
            </a:r>
            <a:r>
              <a:rPr lang="tr-TR" sz="1400" dirty="0" err="1"/>
              <a:t>İts</a:t>
            </a:r>
            <a:r>
              <a:rPr lang="tr-TR" sz="1400" dirty="0"/>
              <a:t> </a:t>
            </a:r>
            <a:r>
              <a:rPr lang="tr-TR" sz="1400" dirty="0" err="1"/>
              <a:t>Associations</a:t>
            </a:r>
            <a:r>
              <a:rPr lang="tr-TR" sz="1400" dirty="0"/>
              <a:t> </a:t>
            </a:r>
            <a:r>
              <a:rPr lang="tr-TR" sz="1400" dirty="0" err="1"/>
              <a:t>with</a:t>
            </a:r>
            <a:r>
              <a:rPr lang="tr-TR" sz="1400" dirty="0"/>
              <a:t> </a:t>
            </a:r>
            <a:r>
              <a:rPr lang="tr-TR" sz="1400" dirty="0" err="1"/>
              <a:t>Personality</a:t>
            </a:r>
            <a:r>
              <a:rPr lang="tr-TR" sz="1400" dirty="0"/>
              <a:t> </a:t>
            </a:r>
            <a:r>
              <a:rPr lang="tr-TR" sz="1400" dirty="0" err="1"/>
              <a:t>Traits</a:t>
            </a:r>
            <a:r>
              <a:rPr lang="tr-TR" sz="1400" dirty="0"/>
              <a:t> </a:t>
            </a:r>
            <a:r>
              <a:rPr lang="tr-TR" sz="1400" dirty="0" err="1"/>
              <a:t>among</a:t>
            </a:r>
            <a:r>
              <a:rPr lang="tr-TR" sz="1400" dirty="0"/>
              <a:t> </a:t>
            </a:r>
            <a:r>
              <a:rPr lang="tr-TR" sz="1400" dirty="0" err="1"/>
              <a:t>Adolescents</a:t>
            </a:r>
            <a:r>
              <a:rPr lang="tr-TR" sz="1400" dirty="0"/>
              <a:t>, </a:t>
            </a:r>
            <a:r>
              <a:rPr lang="tr-TR" sz="1400" dirty="0" err="1"/>
              <a:t>Children</a:t>
            </a:r>
            <a:r>
              <a:rPr lang="tr-TR" sz="1400" dirty="0"/>
              <a:t> </a:t>
            </a:r>
            <a:r>
              <a:rPr lang="tr-TR" sz="1400" dirty="0" err="1"/>
              <a:t>and</a:t>
            </a:r>
            <a:r>
              <a:rPr lang="tr-TR" sz="1400" dirty="0"/>
              <a:t> </a:t>
            </a:r>
            <a:r>
              <a:rPr lang="tr-TR" sz="1400" dirty="0" err="1"/>
              <a:t>Youth</a:t>
            </a:r>
            <a:r>
              <a:rPr lang="tr-TR" sz="1400" dirty="0"/>
              <a:t> Services </a:t>
            </a:r>
            <a:r>
              <a:rPr lang="tr-TR" sz="1400" dirty="0" err="1"/>
              <a:t>Review</a:t>
            </a:r>
            <a:r>
              <a:rPr lang="tr-TR" sz="1400" dirty="0"/>
              <a:t>, 93, 345–354.** Ekinci, N. E., </a:t>
            </a:r>
            <a:r>
              <a:rPr lang="tr-TR" sz="1400" dirty="0" err="1"/>
              <a:t>Yalçin</a:t>
            </a:r>
            <a:r>
              <a:rPr lang="tr-TR" sz="1400" dirty="0"/>
              <a:t>, I., Özer, Ö., &amp; Kara, T. (2017). An </a:t>
            </a:r>
            <a:r>
              <a:rPr lang="tr-TR" sz="1400" dirty="0" err="1"/>
              <a:t>Investigation</a:t>
            </a:r>
            <a:r>
              <a:rPr lang="tr-TR" sz="1400" dirty="0"/>
              <a:t> of </a:t>
            </a:r>
            <a:r>
              <a:rPr lang="tr-TR" sz="1400" dirty="0" err="1"/>
              <a:t>the</a:t>
            </a:r>
            <a:r>
              <a:rPr lang="tr-TR" sz="1400" dirty="0"/>
              <a:t> </a:t>
            </a:r>
            <a:r>
              <a:rPr lang="tr-TR" sz="1400" dirty="0" err="1"/>
              <a:t>Digital</a:t>
            </a:r>
            <a:r>
              <a:rPr lang="tr-TR" sz="1400" dirty="0"/>
              <a:t> Game </a:t>
            </a:r>
            <a:r>
              <a:rPr lang="tr-TR" sz="1400" dirty="0" err="1"/>
              <a:t>Addiction</a:t>
            </a:r>
            <a:r>
              <a:rPr lang="tr-TR" sz="1400" dirty="0"/>
              <a:t> </a:t>
            </a:r>
            <a:r>
              <a:rPr lang="tr-TR" sz="1400" dirty="0" err="1"/>
              <a:t>between</a:t>
            </a:r>
            <a:r>
              <a:rPr lang="tr-TR" sz="1400" dirty="0"/>
              <a:t> High School </a:t>
            </a:r>
            <a:r>
              <a:rPr lang="tr-TR" sz="1400" dirty="0" err="1"/>
              <a:t>Students</a:t>
            </a:r>
            <a:r>
              <a:rPr lang="tr-TR" sz="1400" dirty="0"/>
              <a:t>. Online </a:t>
            </a:r>
            <a:r>
              <a:rPr lang="tr-TR" sz="1400" dirty="0" err="1"/>
              <a:t>Submission</a:t>
            </a:r>
            <a:r>
              <a:rPr lang="tr-TR" sz="1400" dirty="0"/>
              <a:t>, 14(4), 4989-4994.** Savcı, M., &amp; Aysan, F. (2017). Teknolojik Bağımlılıklar ve Sosyal Bağlılık: İnternet Bağımlılığı, Sosyal Medya Bağımlılığı, Dijital Oyun Bağımlılığı ve Akıllı Telefon Bağımlılığının Sosyal Bağlılığı </a:t>
            </a:r>
            <a:r>
              <a:rPr lang="tr-TR" sz="1400" dirty="0" err="1"/>
              <a:t>Yordayıcı</a:t>
            </a:r>
            <a:r>
              <a:rPr lang="tr-TR" sz="1400" dirty="0"/>
              <a:t> Etkisi. </a:t>
            </a:r>
            <a:r>
              <a:rPr lang="tr-TR" sz="1400" dirty="0" err="1"/>
              <a:t>Dusunen</a:t>
            </a:r>
            <a:r>
              <a:rPr lang="tr-TR" sz="1400" dirty="0"/>
              <a:t> Adam, 30(3), 202-216.). </a:t>
            </a:r>
          </a:p>
        </p:txBody>
      </p:sp>
    </p:spTree>
    <p:extLst>
      <p:ext uri="{BB962C8B-B14F-4D97-AF65-F5344CB8AC3E}">
        <p14:creationId xmlns:p14="http://schemas.microsoft.com/office/powerpoint/2010/main" val="31446384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20091" y="360462"/>
            <a:ext cx="12961620" cy="1835844"/>
          </a:xfr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a:normAutofit/>
          </a:bodyPr>
          <a:lstStyle/>
          <a:p>
            <a:pPr lvl="0"/>
            <a:r>
              <a:rPr lang="tr-TR" b="1" dirty="0"/>
              <a:t>İnterneti Kullanım Amacına Göre Diğer Bağımlılıklar </a:t>
            </a:r>
            <a:endParaRPr lang="tr-TR" dirty="0"/>
          </a:p>
        </p:txBody>
      </p:sp>
      <p:sp>
        <p:nvSpPr>
          <p:cNvPr id="3" name="İçerik Yer Tutucusu 2"/>
          <p:cNvSpPr>
            <a:spLocks noGrp="1"/>
          </p:cNvSpPr>
          <p:nvPr>
            <p:ph idx="1"/>
          </p:nvPr>
        </p:nvSpPr>
        <p:spPr>
          <a:xfrm>
            <a:off x="720091" y="3924497"/>
            <a:ext cx="12961620" cy="4116091"/>
          </a:xfrm>
        </p:spPr>
        <p:style>
          <a:lnRef idx="2">
            <a:schemeClr val="accent2"/>
          </a:lnRef>
          <a:fillRef idx="1">
            <a:schemeClr val="lt1"/>
          </a:fillRef>
          <a:effectRef idx="0">
            <a:schemeClr val="accent2"/>
          </a:effectRef>
          <a:fontRef idx="minor">
            <a:schemeClr val="dk1"/>
          </a:fontRef>
        </p:style>
        <p:txBody>
          <a:bodyPr>
            <a:normAutofit/>
          </a:bodyPr>
          <a:lstStyle/>
          <a:p>
            <a:pPr algn="just"/>
            <a:r>
              <a:rPr lang="tr-TR" sz="3200" dirty="0"/>
              <a:t>Gündelik yaşam için artık olmazsa olmaz haline gelen internetin aşırı kullanımının </a:t>
            </a:r>
            <a:r>
              <a:rPr lang="tr-TR" sz="3200" b="1" u="sng" dirty="0"/>
              <a:t>fiziksel, sosyal ve psikolojik </a:t>
            </a:r>
            <a:r>
              <a:rPr lang="tr-TR" sz="3200" dirty="0"/>
              <a:t>olarak birçok olumsuzluğu bulunmaktadır. </a:t>
            </a:r>
            <a:endParaRPr lang="tr-TR" sz="3200" dirty="0" smtClean="0"/>
          </a:p>
          <a:p>
            <a:pPr algn="just"/>
            <a:endParaRPr lang="tr-TR" sz="3200" dirty="0"/>
          </a:p>
          <a:p>
            <a:pPr algn="just"/>
            <a:endParaRPr lang="tr-TR" sz="3200" dirty="0" smtClean="0"/>
          </a:p>
          <a:p>
            <a:pPr algn="just"/>
            <a:r>
              <a:rPr lang="tr-TR" sz="3200" b="1" u="sng" dirty="0" smtClean="0"/>
              <a:t>Bilgilerin </a:t>
            </a:r>
            <a:r>
              <a:rPr lang="tr-TR" sz="3200" b="1" u="sng" dirty="0"/>
              <a:t>çarpıtılması, şiddete ve cinselliğe teşvik, dolandırıcılık </a:t>
            </a:r>
            <a:r>
              <a:rPr lang="tr-TR" sz="3200" dirty="0"/>
              <a:t>vb. birçok olumsuzluk bu başlık altında </a:t>
            </a:r>
            <a:r>
              <a:rPr lang="tr-TR" sz="3200" dirty="0" smtClean="0"/>
              <a:t>verilebilir.</a:t>
            </a:r>
            <a:endParaRPr lang="tr-TR" sz="3200" dirty="0"/>
          </a:p>
        </p:txBody>
      </p:sp>
    </p:spTree>
    <p:extLst>
      <p:ext uri="{BB962C8B-B14F-4D97-AF65-F5344CB8AC3E}">
        <p14:creationId xmlns:p14="http://schemas.microsoft.com/office/powerpoint/2010/main" val="21341965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806746760"/>
              </p:ext>
            </p:extLst>
          </p:nvPr>
        </p:nvGraphicFramePr>
        <p:xfrm>
          <a:off x="144116" y="180081"/>
          <a:ext cx="13897544" cy="88210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63371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1"/>
          <p:cNvGraphicFramePr>
            <a:graphicFrameLocks noGrp="1"/>
          </p:cNvGraphicFramePr>
          <p:nvPr>
            <p:ph idx="1"/>
            <p:extLst>
              <p:ext uri="{D42A27DB-BD31-4B8C-83A1-F6EECF244321}">
                <p14:modId xmlns:p14="http://schemas.microsoft.com/office/powerpoint/2010/main" val="2339587352"/>
              </p:ext>
            </p:extLst>
          </p:nvPr>
        </p:nvGraphicFramePr>
        <p:xfrm>
          <a:off x="432148" y="324098"/>
          <a:ext cx="13537504" cy="7848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p:cNvSpPr/>
          <p:nvPr/>
        </p:nvSpPr>
        <p:spPr>
          <a:xfrm>
            <a:off x="0" y="8354794"/>
            <a:ext cx="1440180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tr-TR" sz="1200" dirty="0" smtClean="0"/>
              <a:t>Cocoradăa, E., </a:t>
            </a:r>
            <a:r>
              <a:rPr lang="tr-TR" sz="1200" dirty="0" err="1" smtClean="0"/>
              <a:t>Maican</a:t>
            </a:r>
            <a:r>
              <a:rPr lang="tr-TR" sz="1200" dirty="0" smtClean="0"/>
              <a:t>, C.I, </a:t>
            </a:r>
            <a:r>
              <a:rPr lang="tr-TR" sz="1200" dirty="0" err="1" smtClean="0"/>
              <a:t>Cazan</a:t>
            </a:r>
            <a:r>
              <a:rPr lang="tr-TR" sz="1200" dirty="0" smtClean="0"/>
              <a:t>, A., &amp; </a:t>
            </a:r>
            <a:r>
              <a:rPr lang="tr-TR" sz="1200" dirty="0" err="1" smtClean="0"/>
              <a:t>Maican</a:t>
            </a:r>
            <a:r>
              <a:rPr lang="tr-TR" sz="1200" dirty="0" smtClean="0"/>
              <a:t>, M.A. (2018). </a:t>
            </a:r>
            <a:r>
              <a:rPr lang="tr-TR" sz="1200" dirty="0" err="1" smtClean="0"/>
              <a:t>Assessing</a:t>
            </a:r>
            <a:r>
              <a:rPr lang="tr-TR" sz="1200" dirty="0" smtClean="0"/>
              <a:t> </a:t>
            </a:r>
            <a:r>
              <a:rPr lang="tr-TR" sz="1200" dirty="0" err="1" smtClean="0"/>
              <a:t>The</a:t>
            </a:r>
            <a:r>
              <a:rPr lang="tr-TR" sz="1200" dirty="0" smtClean="0"/>
              <a:t> Smartphone </a:t>
            </a:r>
            <a:r>
              <a:rPr lang="tr-TR" sz="1200" dirty="0" err="1" smtClean="0"/>
              <a:t>Addiction</a:t>
            </a:r>
            <a:r>
              <a:rPr lang="tr-TR" sz="1200" dirty="0" smtClean="0"/>
              <a:t> Risk </a:t>
            </a:r>
            <a:r>
              <a:rPr lang="tr-TR" sz="1200" dirty="0" err="1" smtClean="0"/>
              <a:t>and</a:t>
            </a:r>
            <a:r>
              <a:rPr lang="tr-TR" sz="1200" dirty="0" smtClean="0"/>
              <a:t> </a:t>
            </a:r>
            <a:r>
              <a:rPr lang="tr-TR" sz="1200" dirty="0" err="1" smtClean="0"/>
              <a:t>İts</a:t>
            </a:r>
            <a:r>
              <a:rPr lang="tr-TR" sz="1200" dirty="0" smtClean="0"/>
              <a:t> </a:t>
            </a:r>
            <a:r>
              <a:rPr lang="tr-TR" sz="1200" dirty="0" err="1" smtClean="0"/>
              <a:t>Associations</a:t>
            </a:r>
            <a:r>
              <a:rPr lang="tr-TR" sz="1200" dirty="0" smtClean="0"/>
              <a:t> </a:t>
            </a:r>
            <a:r>
              <a:rPr lang="tr-TR" sz="1200" dirty="0" err="1" smtClean="0"/>
              <a:t>with</a:t>
            </a:r>
            <a:r>
              <a:rPr lang="tr-TR" sz="1200" dirty="0" smtClean="0"/>
              <a:t> </a:t>
            </a:r>
            <a:r>
              <a:rPr lang="tr-TR" sz="1200" dirty="0" err="1" smtClean="0"/>
              <a:t>Personality</a:t>
            </a:r>
            <a:r>
              <a:rPr lang="tr-TR" sz="1200" dirty="0" smtClean="0"/>
              <a:t> </a:t>
            </a:r>
            <a:r>
              <a:rPr lang="tr-TR" sz="1200" dirty="0" err="1" smtClean="0"/>
              <a:t>Traits</a:t>
            </a:r>
            <a:r>
              <a:rPr lang="tr-TR" sz="1200" dirty="0" smtClean="0"/>
              <a:t> </a:t>
            </a:r>
            <a:r>
              <a:rPr lang="tr-TR" sz="1200" dirty="0" err="1" smtClean="0"/>
              <a:t>among</a:t>
            </a:r>
            <a:r>
              <a:rPr lang="tr-TR" sz="1200" dirty="0" smtClean="0"/>
              <a:t> </a:t>
            </a:r>
            <a:r>
              <a:rPr lang="tr-TR" sz="1200" dirty="0" err="1" smtClean="0"/>
              <a:t>Adolescents</a:t>
            </a:r>
            <a:r>
              <a:rPr lang="tr-TR" sz="1200" dirty="0" smtClean="0"/>
              <a:t>, </a:t>
            </a:r>
            <a:r>
              <a:rPr lang="tr-TR" sz="1200" dirty="0" err="1" smtClean="0"/>
              <a:t>Children</a:t>
            </a:r>
            <a:r>
              <a:rPr lang="tr-TR" sz="1200" dirty="0" smtClean="0"/>
              <a:t> </a:t>
            </a:r>
            <a:r>
              <a:rPr lang="tr-TR" sz="1200" dirty="0" err="1" smtClean="0"/>
              <a:t>and</a:t>
            </a:r>
            <a:r>
              <a:rPr lang="tr-TR" sz="1200" dirty="0" smtClean="0"/>
              <a:t> </a:t>
            </a:r>
            <a:r>
              <a:rPr lang="tr-TR" sz="1200" dirty="0" err="1" smtClean="0"/>
              <a:t>Youth</a:t>
            </a:r>
            <a:r>
              <a:rPr lang="tr-TR" sz="1200" dirty="0" smtClean="0"/>
              <a:t> Services </a:t>
            </a:r>
            <a:r>
              <a:rPr lang="tr-TR" sz="1200" dirty="0" err="1" smtClean="0"/>
              <a:t>Review</a:t>
            </a:r>
            <a:r>
              <a:rPr lang="tr-TR" sz="1200" dirty="0" smtClean="0"/>
              <a:t>, 93, 345–354.** Ekinci, N. E., </a:t>
            </a:r>
            <a:r>
              <a:rPr lang="tr-TR" sz="1200" dirty="0" err="1" smtClean="0"/>
              <a:t>Yalçin</a:t>
            </a:r>
            <a:r>
              <a:rPr lang="tr-TR" sz="1200" dirty="0" smtClean="0"/>
              <a:t>, I., Özer, Ö., &amp; Kara, T. (2017). An </a:t>
            </a:r>
            <a:r>
              <a:rPr lang="tr-TR" sz="1200" dirty="0" err="1" smtClean="0"/>
              <a:t>Investigation</a:t>
            </a:r>
            <a:r>
              <a:rPr lang="tr-TR" sz="1200" dirty="0" smtClean="0"/>
              <a:t> of </a:t>
            </a:r>
            <a:r>
              <a:rPr lang="tr-TR" sz="1200" dirty="0" err="1" smtClean="0"/>
              <a:t>the</a:t>
            </a:r>
            <a:r>
              <a:rPr lang="tr-TR" sz="1200" dirty="0" smtClean="0"/>
              <a:t> </a:t>
            </a:r>
            <a:r>
              <a:rPr lang="tr-TR" sz="1200" dirty="0" err="1" smtClean="0"/>
              <a:t>Digital</a:t>
            </a:r>
            <a:r>
              <a:rPr lang="tr-TR" sz="1200" dirty="0" smtClean="0"/>
              <a:t> Game </a:t>
            </a:r>
            <a:r>
              <a:rPr lang="tr-TR" sz="1200" dirty="0" err="1" smtClean="0"/>
              <a:t>Addiction</a:t>
            </a:r>
            <a:r>
              <a:rPr lang="tr-TR" sz="1200" dirty="0" smtClean="0"/>
              <a:t> </a:t>
            </a:r>
            <a:r>
              <a:rPr lang="tr-TR" sz="1200" dirty="0" err="1" smtClean="0"/>
              <a:t>between</a:t>
            </a:r>
            <a:r>
              <a:rPr lang="tr-TR" sz="1200" dirty="0" smtClean="0"/>
              <a:t> High School </a:t>
            </a:r>
            <a:r>
              <a:rPr lang="tr-TR" sz="1200" dirty="0" err="1" smtClean="0"/>
              <a:t>Students</a:t>
            </a:r>
            <a:r>
              <a:rPr lang="tr-TR" sz="1200" dirty="0" smtClean="0"/>
              <a:t>. Online </a:t>
            </a:r>
            <a:r>
              <a:rPr lang="tr-TR" sz="1200" dirty="0" err="1" smtClean="0"/>
              <a:t>Submission</a:t>
            </a:r>
            <a:r>
              <a:rPr lang="tr-TR" sz="1200" dirty="0" smtClean="0"/>
              <a:t>, 14(4), 4989-4994.** Savcı, M., &amp; Aysan, F. (2017). Teknolojik Bağımlılıklar ve Sosyal Bağlılık: İnternet Bağımlılığı, Sosyal Medya Bağımlılığı, Dijital Oyun Bağımlılığı ve Akıllı Telefon Bağımlılığının Sosyal Bağlılığı </a:t>
            </a:r>
            <a:r>
              <a:rPr lang="tr-TR" sz="1200" dirty="0" err="1" smtClean="0"/>
              <a:t>Yordayıcı</a:t>
            </a:r>
            <a:r>
              <a:rPr lang="tr-TR" sz="1200" dirty="0" smtClean="0"/>
              <a:t> Etkisi. </a:t>
            </a:r>
            <a:r>
              <a:rPr lang="tr-TR" sz="1200" dirty="0" err="1" smtClean="0"/>
              <a:t>Dusunen</a:t>
            </a:r>
            <a:r>
              <a:rPr lang="tr-TR" sz="1200" dirty="0" smtClean="0"/>
              <a:t> Adam, 30(3), 202-216.). </a:t>
            </a:r>
            <a:endParaRPr lang="tr-TR" sz="1200" dirty="0"/>
          </a:p>
        </p:txBody>
      </p:sp>
    </p:spTree>
    <p:extLst>
      <p:ext uri="{BB962C8B-B14F-4D97-AF65-F5344CB8AC3E}">
        <p14:creationId xmlns:p14="http://schemas.microsoft.com/office/powerpoint/2010/main" val="9210462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347321321"/>
              </p:ext>
            </p:extLst>
          </p:nvPr>
        </p:nvGraphicFramePr>
        <p:xfrm>
          <a:off x="144116" y="0"/>
          <a:ext cx="14041560" cy="8749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47926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212597267"/>
              </p:ext>
            </p:extLst>
          </p:nvPr>
        </p:nvGraphicFramePr>
        <p:xfrm>
          <a:off x="288132" y="252090"/>
          <a:ext cx="13753528" cy="8568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71856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20091" y="360462"/>
            <a:ext cx="12961620" cy="89974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a:normAutofit/>
          </a:bodyPr>
          <a:lstStyle/>
          <a:p>
            <a:r>
              <a:rPr lang="tr-TR" sz="4400" dirty="0" smtClean="0"/>
              <a:t>İnternet Bağımlılığı İçin Tanı Ölçütleri</a:t>
            </a:r>
            <a:endParaRPr lang="tr-TR" sz="4400"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064089898"/>
              </p:ext>
            </p:extLst>
          </p:nvPr>
        </p:nvGraphicFramePr>
        <p:xfrm>
          <a:off x="360140" y="1692250"/>
          <a:ext cx="13753528" cy="72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18938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2973199953"/>
              </p:ext>
            </p:extLst>
          </p:nvPr>
        </p:nvGraphicFramePr>
        <p:xfrm>
          <a:off x="216124" y="324098"/>
          <a:ext cx="13753528" cy="7704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p:cNvSpPr/>
          <p:nvPr/>
        </p:nvSpPr>
        <p:spPr>
          <a:xfrm>
            <a:off x="216124" y="8388994"/>
            <a:ext cx="14041560" cy="430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100" dirty="0"/>
              <a:t>(Young, K. S. (2009) Internet addiction: diagnosis and treatment consideration. Journal of Contemporary Psychotherapy, 39, 241-246. ***</a:t>
            </a:r>
            <a:r>
              <a:rPr lang="en-US" sz="1100" dirty="0" err="1"/>
              <a:t>Kuss</a:t>
            </a:r>
            <a:r>
              <a:rPr lang="en-US" sz="1100" dirty="0"/>
              <a:t>, D. J., Griffiths, M. D. (2011). Online social networking and addiction—a review of the psychological literature. International journal of environmental research and public health, 8(9), 3528-3552.). </a:t>
            </a:r>
            <a:endParaRPr lang="tr-TR" sz="1100" dirty="0"/>
          </a:p>
        </p:txBody>
      </p:sp>
    </p:spTree>
    <p:extLst>
      <p:ext uri="{BB962C8B-B14F-4D97-AF65-F5344CB8AC3E}">
        <p14:creationId xmlns:p14="http://schemas.microsoft.com/office/powerpoint/2010/main" val="23954530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1929516147"/>
              </p:ext>
            </p:extLst>
          </p:nvPr>
        </p:nvGraphicFramePr>
        <p:xfrm>
          <a:off x="144116" y="324098"/>
          <a:ext cx="13825536" cy="78488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ikdörtgen 3"/>
          <p:cNvSpPr/>
          <p:nvPr/>
        </p:nvSpPr>
        <p:spPr>
          <a:xfrm>
            <a:off x="0" y="8400961"/>
            <a:ext cx="14401800" cy="600164"/>
          </a:xfrm>
          <a:prstGeom prst="rect">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tr-TR" sz="1100" dirty="0" err="1" smtClean="0"/>
              <a:t>Shirinkam</a:t>
            </a:r>
            <a:r>
              <a:rPr lang="tr-TR" sz="1100" dirty="0"/>
              <a:t>, M. S., </a:t>
            </a:r>
            <a:r>
              <a:rPr lang="tr-TR" sz="1100" dirty="0" err="1"/>
              <a:t>Shahsavarani</a:t>
            </a:r>
            <a:r>
              <a:rPr lang="tr-TR" sz="1100" dirty="0"/>
              <a:t>, A. M., </a:t>
            </a:r>
            <a:r>
              <a:rPr lang="tr-TR" sz="1100" dirty="0" err="1"/>
              <a:t>Toroghi</a:t>
            </a:r>
            <a:r>
              <a:rPr lang="tr-TR" sz="1100" dirty="0"/>
              <a:t>, L. M., </a:t>
            </a:r>
            <a:r>
              <a:rPr lang="tr-TR" sz="1100" dirty="0" err="1"/>
              <a:t>Mahmoodabadi</a:t>
            </a:r>
            <a:r>
              <a:rPr lang="tr-TR" sz="1100" dirty="0"/>
              <a:t>, M., </a:t>
            </a:r>
            <a:r>
              <a:rPr lang="tr-TR" sz="1100" dirty="0" err="1"/>
              <a:t>Mohammadi</a:t>
            </a:r>
            <a:r>
              <a:rPr lang="tr-TR" sz="1100" dirty="0"/>
              <a:t>, A., </a:t>
            </a:r>
            <a:r>
              <a:rPr lang="tr-TR" sz="1100" dirty="0" err="1"/>
              <a:t>Sattari</a:t>
            </a:r>
            <a:r>
              <a:rPr lang="tr-TR" sz="1100" dirty="0"/>
              <a:t>, K. (2016). Internet </a:t>
            </a:r>
            <a:r>
              <a:rPr lang="tr-TR" sz="1100" dirty="0" err="1"/>
              <a:t>addiction</a:t>
            </a:r>
            <a:r>
              <a:rPr lang="tr-TR" sz="1100" dirty="0"/>
              <a:t> </a:t>
            </a:r>
            <a:r>
              <a:rPr lang="tr-TR" sz="1100" dirty="0" err="1"/>
              <a:t>antecendants</a:t>
            </a:r>
            <a:r>
              <a:rPr lang="tr-TR" sz="1100" dirty="0"/>
              <a:t>: Self-</a:t>
            </a:r>
            <a:r>
              <a:rPr lang="tr-TR" sz="1100" dirty="0" err="1"/>
              <a:t>control</a:t>
            </a:r>
            <a:r>
              <a:rPr lang="tr-TR" sz="1100" dirty="0"/>
              <a:t> as a </a:t>
            </a:r>
            <a:r>
              <a:rPr lang="tr-TR" sz="1100" dirty="0" err="1"/>
              <a:t>predictor</a:t>
            </a:r>
            <a:r>
              <a:rPr lang="tr-TR" sz="1100" dirty="0"/>
              <a:t>. </a:t>
            </a:r>
            <a:r>
              <a:rPr lang="tr-TR" sz="1100" dirty="0" err="1"/>
              <a:t>Journal</a:t>
            </a:r>
            <a:r>
              <a:rPr lang="tr-TR" sz="1100" dirty="0"/>
              <a:t> </a:t>
            </a:r>
            <a:r>
              <a:rPr lang="tr-TR" sz="1100" dirty="0" err="1"/>
              <a:t>international</a:t>
            </a:r>
            <a:r>
              <a:rPr lang="tr-TR" sz="1100" dirty="0"/>
              <a:t> of </a:t>
            </a:r>
            <a:r>
              <a:rPr lang="tr-TR" sz="1100" dirty="0" err="1"/>
              <a:t>Medical</a:t>
            </a:r>
            <a:r>
              <a:rPr lang="tr-TR" sz="1100" dirty="0"/>
              <a:t> </a:t>
            </a:r>
            <a:r>
              <a:rPr lang="tr-TR" sz="1100" dirty="0" err="1"/>
              <a:t>Research</a:t>
            </a:r>
            <a:r>
              <a:rPr lang="tr-TR" sz="1100" dirty="0"/>
              <a:t> &amp; </a:t>
            </a:r>
            <a:r>
              <a:rPr lang="tr-TR" sz="1100" dirty="0" err="1"/>
              <a:t>Health</a:t>
            </a:r>
            <a:r>
              <a:rPr lang="tr-TR" sz="1100" dirty="0"/>
              <a:t> </a:t>
            </a:r>
            <a:r>
              <a:rPr lang="tr-TR" sz="1100" dirty="0" err="1"/>
              <a:t>Sciences</a:t>
            </a:r>
            <a:r>
              <a:rPr lang="tr-TR" sz="1100" dirty="0"/>
              <a:t>, 5(5), 143-15. [43] </a:t>
            </a:r>
            <a:r>
              <a:rPr lang="tr-TR" sz="1100" dirty="0" err="1"/>
              <a:t>Young</a:t>
            </a:r>
            <a:r>
              <a:rPr lang="tr-TR" sz="1100" dirty="0"/>
              <a:t>, K. S. (2009) Internet </a:t>
            </a:r>
            <a:r>
              <a:rPr lang="tr-TR" sz="1100" dirty="0" err="1"/>
              <a:t>addiction</a:t>
            </a:r>
            <a:r>
              <a:rPr lang="tr-TR" sz="1100" dirty="0"/>
              <a:t>: </a:t>
            </a:r>
            <a:r>
              <a:rPr lang="tr-TR" sz="1100" dirty="0" err="1"/>
              <a:t>diagnosis</a:t>
            </a:r>
            <a:r>
              <a:rPr lang="tr-TR" sz="1100" dirty="0"/>
              <a:t> </a:t>
            </a:r>
            <a:r>
              <a:rPr lang="tr-TR" sz="1100" dirty="0" err="1"/>
              <a:t>and</a:t>
            </a:r>
            <a:r>
              <a:rPr lang="tr-TR" sz="1100" dirty="0"/>
              <a:t> </a:t>
            </a:r>
            <a:r>
              <a:rPr lang="tr-TR" sz="1100" dirty="0" err="1"/>
              <a:t>treatment</a:t>
            </a:r>
            <a:r>
              <a:rPr lang="tr-TR" sz="1100" dirty="0"/>
              <a:t> </a:t>
            </a:r>
            <a:r>
              <a:rPr lang="tr-TR" sz="1100" dirty="0" err="1"/>
              <a:t>consideration</a:t>
            </a:r>
            <a:r>
              <a:rPr lang="tr-TR" sz="1100" dirty="0"/>
              <a:t>. </a:t>
            </a:r>
            <a:r>
              <a:rPr lang="tr-TR" sz="1100" dirty="0" err="1"/>
              <a:t>Journal</a:t>
            </a:r>
            <a:r>
              <a:rPr lang="tr-TR" sz="1100" dirty="0"/>
              <a:t> of </a:t>
            </a:r>
            <a:r>
              <a:rPr lang="tr-TR" sz="1100" dirty="0" err="1"/>
              <a:t>Contemporary</a:t>
            </a:r>
            <a:r>
              <a:rPr lang="tr-TR" sz="1100" dirty="0"/>
              <a:t> </a:t>
            </a:r>
            <a:r>
              <a:rPr lang="tr-TR" sz="1100" dirty="0" err="1"/>
              <a:t>Psychotherapy</a:t>
            </a:r>
            <a:r>
              <a:rPr lang="tr-TR" sz="1100" dirty="0"/>
              <a:t>, 39, 241-246.*** </a:t>
            </a:r>
            <a:r>
              <a:rPr lang="tr-TR" sz="1100" dirty="0" err="1"/>
              <a:t>Kuss</a:t>
            </a:r>
            <a:r>
              <a:rPr lang="tr-TR" sz="1100" dirty="0"/>
              <a:t>, D. J., </a:t>
            </a:r>
            <a:r>
              <a:rPr lang="tr-TR" sz="1100" dirty="0" err="1"/>
              <a:t>Griffiths</a:t>
            </a:r>
            <a:r>
              <a:rPr lang="tr-TR" sz="1100" dirty="0"/>
              <a:t>, M. D. (2011). Online </a:t>
            </a:r>
            <a:r>
              <a:rPr lang="tr-TR" sz="1100" dirty="0" err="1"/>
              <a:t>social</a:t>
            </a:r>
            <a:r>
              <a:rPr lang="tr-TR" sz="1100" dirty="0"/>
              <a:t> </a:t>
            </a:r>
            <a:r>
              <a:rPr lang="tr-TR" sz="1100" dirty="0" err="1"/>
              <a:t>networking</a:t>
            </a:r>
            <a:r>
              <a:rPr lang="tr-TR" sz="1100" dirty="0"/>
              <a:t> </a:t>
            </a:r>
            <a:r>
              <a:rPr lang="tr-TR" sz="1100" dirty="0" err="1"/>
              <a:t>and</a:t>
            </a:r>
            <a:r>
              <a:rPr lang="tr-TR" sz="1100" dirty="0"/>
              <a:t> </a:t>
            </a:r>
            <a:r>
              <a:rPr lang="tr-TR" sz="1100" dirty="0" err="1"/>
              <a:t>addiction</a:t>
            </a:r>
            <a:r>
              <a:rPr lang="tr-TR" sz="1100" dirty="0"/>
              <a:t>—a </a:t>
            </a:r>
            <a:r>
              <a:rPr lang="tr-TR" sz="1100" dirty="0" err="1"/>
              <a:t>review</a:t>
            </a:r>
            <a:r>
              <a:rPr lang="tr-TR" sz="1100" dirty="0"/>
              <a:t> of </a:t>
            </a:r>
            <a:r>
              <a:rPr lang="tr-TR" sz="1100" dirty="0" err="1"/>
              <a:t>the</a:t>
            </a:r>
            <a:r>
              <a:rPr lang="tr-TR" sz="1100" dirty="0"/>
              <a:t> </a:t>
            </a:r>
            <a:r>
              <a:rPr lang="tr-TR" sz="1100" dirty="0" err="1"/>
              <a:t>psychological</a:t>
            </a:r>
            <a:r>
              <a:rPr lang="tr-TR" sz="1100" dirty="0"/>
              <a:t> </a:t>
            </a:r>
            <a:r>
              <a:rPr lang="tr-TR" sz="1100" dirty="0" err="1"/>
              <a:t>literature</a:t>
            </a:r>
            <a:r>
              <a:rPr lang="tr-TR" sz="1100" dirty="0"/>
              <a:t>. International </a:t>
            </a:r>
            <a:r>
              <a:rPr lang="tr-TR" sz="1100" dirty="0" err="1"/>
              <a:t>journal</a:t>
            </a:r>
            <a:r>
              <a:rPr lang="tr-TR" sz="1100" dirty="0"/>
              <a:t> of </a:t>
            </a:r>
            <a:r>
              <a:rPr lang="tr-TR" sz="1100" dirty="0" err="1"/>
              <a:t>environmental</a:t>
            </a:r>
            <a:r>
              <a:rPr lang="tr-TR" sz="1100" dirty="0"/>
              <a:t> </a:t>
            </a:r>
            <a:r>
              <a:rPr lang="tr-TR" sz="1100" dirty="0" err="1"/>
              <a:t>research</a:t>
            </a:r>
            <a:r>
              <a:rPr lang="tr-TR" sz="1100" dirty="0"/>
              <a:t> </a:t>
            </a:r>
            <a:r>
              <a:rPr lang="tr-TR" sz="1100" dirty="0" err="1"/>
              <a:t>and</a:t>
            </a:r>
            <a:r>
              <a:rPr lang="tr-TR" sz="1100" dirty="0"/>
              <a:t> </a:t>
            </a:r>
            <a:r>
              <a:rPr lang="tr-TR" sz="1100" dirty="0" err="1"/>
              <a:t>public</a:t>
            </a:r>
            <a:r>
              <a:rPr lang="tr-TR" sz="1100" dirty="0"/>
              <a:t> </a:t>
            </a:r>
            <a:r>
              <a:rPr lang="tr-TR" sz="1100" dirty="0" err="1"/>
              <a:t>health</a:t>
            </a:r>
            <a:r>
              <a:rPr lang="tr-TR" sz="1100" dirty="0"/>
              <a:t>, 8(9), 3528-3552</a:t>
            </a:r>
            <a:r>
              <a:rPr lang="tr-TR" sz="1100" dirty="0" smtClean="0"/>
              <a:t>.</a:t>
            </a:r>
            <a:endParaRPr lang="tr-TR" sz="1100" dirty="0"/>
          </a:p>
        </p:txBody>
      </p:sp>
    </p:spTree>
    <p:extLst>
      <p:ext uri="{BB962C8B-B14F-4D97-AF65-F5344CB8AC3E}">
        <p14:creationId xmlns:p14="http://schemas.microsoft.com/office/powerpoint/2010/main" val="34880034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a:normAutofit/>
          </a:bodyPr>
          <a:lstStyle/>
          <a:p>
            <a:pPr algn="just"/>
            <a:endParaRPr lang="tr-TR" dirty="0" smtClean="0"/>
          </a:p>
          <a:p>
            <a:pPr marL="0" indent="0" algn="just">
              <a:buNone/>
            </a:pPr>
            <a:endParaRPr lang="tr-TR" sz="3600" dirty="0" smtClean="0"/>
          </a:p>
          <a:p>
            <a:pPr marL="0" indent="0" algn="just">
              <a:buNone/>
            </a:pPr>
            <a:r>
              <a:rPr lang="tr-TR" sz="3600" dirty="0" smtClean="0"/>
              <a:t>İnternet </a:t>
            </a:r>
            <a:r>
              <a:rPr lang="tr-TR" sz="3600" dirty="0"/>
              <a:t>bağımlılığı ile ilgili son yıllarda yapılan çalışmalarda problemli internet kullanımıyla ilgili olarak </a:t>
            </a:r>
            <a:r>
              <a:rPr lang="tr-TR" sz="3600" b="1" u="sng" dirty="0"/>
              <a:t>bireysel (kişiler arası), toplumsal (kişilerarası) ve internetle ilgili faktörler </a:t>
            </a:r>
            <a:r>
              <a:rPr lang="tr-TR" sz="3600" dirty="0"/>
              <a:t>dahil olmak üzere üç farklı alanda sorunlar yaşandığı bildirilmektedir.</a:t>
            </a:r>
            <a:r>
              <a:rPr lang="tr-TR" dirty="0"/>
              <a:t> </a:t>
            </a:r>
            <a:endParaRPr lang="tr-TR" dirty="0" smtClean="0"/>
          </a:p>
        </p:txBody>
      </p:sp>
    </p:spTree>
    <p:extLst>
      <p:ext uri="{BB962C8B-B14F-4D97-AF65-F5344CB8AC3E}">
        <p14:creationId xmlns:p14="http://schemas.microsoft.com/office/powerpoint/2010/main" val="715980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çerik Yer Tutucusu 6"/>
          <p:cNvGraphicFramePr>
            <a:graphicFrameLocks noGrp="1"/>
          </p:cNvGraphicFramePr>
          <p:nvPr>
            <p:ph idx="1"/>
            <p:extLst>
              <p:ext uri="{D42A27DB-BD31-4B8C-83A1-F6EECF244321}">
                <p14:modId xmlns:p14="http://schemas.microsoft.com/office/powerpoint/2010/main" val="1741581047"/>
              </p:ext>
            </p:extLst>
          </p:nvPr>
        </p:nvGraphicFramePr>
        <p:xfrm>
          <a:off x="144116" y="396106"/>
          <a:ext cx="14113568" cy="8208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92018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32148" y="468114"/>
            <a:ext cx="13465496" cy="2688331"/>
          </a:xfr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just"/>
            <a:r>
              <a:rPr lang="tr-TR" sz="3200" dirty="0" smtClean="0"/>
              <a:t>Bireysel/kişiler </a:t>
            </a:r>
            <a:r>
              <a:rPr lang="tr-TR" sz="3200" dirty="0"/>
              <a:t>arası alanda ortaya çıkan sorunlar arasında; </a:t>
            </a:r>
            <a:r>
              <a:rPr lang="tr-TR" sz="3200" b="1" u="sng" dirty="0"/>
              <a:t>kişilik, kendine güven, kimlik oluşumu yaşam tarzı, kişilerarası ilişkilerde çatışma, çevresindeki bireylerle/arkadaşlarla iletişim çatışmaları, sosyal kaygı, yaratıcılık, depresyon</a:t>
            </a:r>
            <a:r>
              <a:rPr lang="tr-TR" sz="3200" dirty="0"/>
              <a:t> gibi psikolojik sorunlar yer almaktadır</a:t>
            </a:r>
            <a:r>
              <a:rPr lang="tr-TR" sz="3200" dirty="0" smtClean="0"/>
              <a:t>.</a:t>
            </a:r>
          </a:p>
          <a:p>
            <a:pPr algn="just"/>
            <a:endParaRPr lang="tr-TR" dirty="0"/>
          </a:p>
        </p:txBody>
      </p:sp>
      <p:pic>
        <p:nvPicPr>
          <p:cNvPr id="4" name="Resim 3"/>
          <p:cNvPicPr>
            <a:picLocks noChangeAspect="1"/>
          </p:cNvPicPr>
          <p:nvPr/>
        </p:nvPicPr>
        <p:blipFill>
          <a:blip r:embed="rId2"/>
          <a:stretch>
            <a:fillRect/>
          </a:stretch>
        </p:blipFill>
        <p:spPr>
          <a:xfrm>
            <a:off x="432148" y="3420442"/>
            <a:ext cx="13465496" cy="5112568"/>
          </a:xfrm>
          <a:prstGeom prst="rect">
            <a:avLst/>
          </a:prstGeom>
          <a:ln>
            <a:noFill/>
          </a:ln>
          <a:effectLst>
            <a:softEdge rad="112500"/>
          </a:effectLst>
        </p:spPr>
      </p:pic>
    </p:spTree>
    <p:extLst>
      <p:ext uri="{BB962C8B-B14F-4D97-AF65-F5344CB8AC3E}">
        <p14:creationId xmlns:p14="http://schemas.microsoft.com/office/powerpoint/2010/main" val="38045964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76164" y="756146"/>
            <a:ext cx="12961620" cy="2184275"/>
          </a:xfr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92500"/>
          </a:bodyPr>
          <a:lstStyle/>
          <a:p>
            <a:pPr algn="just"/>
            <a:r>
              <a:rPr lang="tr-TR" dirty="0" smtClean="0"/>
              <a:t>Gençlerin yaşadıkları </a:t>
            </a:r>
            <a:r>
              <a:rPr lang="tr-TR" dirty="0"/>
              <a:t>fiziksel sorunlar arasında ise  sorunlar arasında ise; </a:t>
            </a:r>
            <a:r>
              <a:rPr lang="tr-TR" b="1" u="sng" dirty="0"/>
              <a:t>uyku bozukluğu, kas ve iskelet sistemi problemleri, duruş bozuklukları, ağrılar </a:t>
            </a:r>
            <a:r>
              <a:rPr lang="tr-TR" dirty="0"/>
              <a:t>vb. yer </a:t>
            </a:r>
            <a:r>
              <a:rPr lang="tr-TR" dirty="0" smtClean="0"/>
              <a:t>almaktadır.</a:t>
            </a:r>
          </a:p>
        </p:txBody>
      </p:sp>
      <p:pic>
        <p:nvPicPr>
          <p:cNvPr id="2" name="Resim 1"/>
          <p:cNvPicPr>
            <a:picLocks noChangeAspect="1"/>
          </p:cNvPicPr>
          <p:nvPr/>
        </p:nvPicPr>
        <p:blipFill>
          <a:blip r:embed="rId2"/>
          <a:stretch>
            <a:fillRect/>
          </a:stretch>
        </p:blipFill>
        <p:spPr>
          <a:xfrm>
            <a:off x="2592388" y="3361724"/>
            <a:ext cx="8928992" cy="5012992"/>
          </a:xfrm>
          <a:prstGeom prst="rect">
            <a:avLst/>
          </a:prstGeom>
          <a:ln>
            <a:noFill/>
          </a:ln>
          <a:effectLst>
            <a:softEdge rad="112500"/>
          </a:effectLst>
        </p:spPr>
      </p:pic>
    </p:spTree>
    <p:extLst>
      <p:ext uri="{BB962C8B-B14F-4D97-AF65-F5344CB8AC3E}">
        <p14:creationId xmlns:p14="http://schemas.microsoft.com/office/powerpoint/2010/main" val="9753335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76164" y="972170"/>
            <a:ext cx="12961620" cy="2472307"/>
          </a:xfr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lgn="just"/>
            <a:r>
              <a:rPr lang="tr-TR" b="1" u="sng" dirty="0" smtClean="0"/>
              <a:t>Okul </a:t>
            </a:r>
            <a:r>
              <a:rPr lang="tr-TR" b="1" u="sng" dirty="0"/>
              <a:t>performansının düşmesi, internetsiz bir hayatın sıkıcı ve boş gelmesiyle </a:t>
            </a:r>
            <a:r>
              <a:rPr lang="tr-TR" dirty="0"/>
              <a:t>kendini gösteren irade ve istek azalması </a:t>
            </a:r>
            <a:r>
              <a:rPr lang="tr-TR" dirty="0" smtClean="0"/>
              <a:t>gençler arasında yaşanan </a:t>
            </a:r>
            <a:r>
              <a:rPr lang="tr-TR" dirty="0"/>
              <a:t>sorunlar </a:t>
            </a:r>
            <a:r>
              <a:rPr lang="tr-TR" dirty="0" smtClean="0"/>
              <a:t>arasındadır.</a:t>
            </a:r>
            <a:endParaRPr lang="tr-TR" dirty="0"/>
          </a:p>
        </p:txBody>
      </p:sp>
      <p:pic>
        <p:nvPicPr>
          <p:cNvPr id="2" name="Resim 1"/>
          <p:cNvPicPr>
            <a:picLocks noChangeAspect="1"/>
          </p:cNvPicPr>
          <p:nvPr/>
        </p:nvPicPr>
        <p:blipFill>
          <a:blip r:embed="rId2"/>
          <a:stretch>
            <a:fillRect/>
          </a:stretch>
        </p:blipFill>
        <p:spPr>
          <a:xfrm>
            <a:off x="3312558" y="3780482"/>
            <a:ext cx="7488832" cy="4864633"/>
          </a:xfrm>
          <a:prstGeom prst="rect">
            <a:avLst/>
          </a:prstGeom>
          <a:ln>
            <a:noFill/>
          </a:ln>
          <a:effectLst>
            <a:softEdge rad="112500"/>
          </a:effectLst>
        </p:spPr>
      </p:pic>
    </p:spTree>
    <p:extLst>
      <p:ext uri="{BB962C8B-B14F-4D97-AF65-F5344CB8AC3E}">
        <p14:creationId xmlns:p14="http://schemas.microsoft.com/office/powerpoint/2010/main" val="40094252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470004447"/>
              </p:ext>
            </p:extLst>
          </p:nvPr>
        </p:nvGraphicFramePr>
        <p:xfrm>
          <a:off x="648172" y="1188194"/>
          <a:ext cx="13321480" cy="7344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58424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84276" y="180082"/>
            <a:ext cx="10153128" cy="971748"/>
          </a:xfr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a:normAutofit/>
          </a:bodyPr>
          <a:lstStyle/>
          <a:p>
            <a:pPr lvl="0"/>
            <a:r>
              <a:rPr lang="tr-TR" b="1" dirty="0"/>
              <a:t>Teknoloji bağımlılığında tedavi</a:t>
            </a:r>
            <a:endParaRPr lang="tr-TR"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3016575526"/>
              </p:ext>
            </p:extLst>
          </p:nvPr>
        </p:nvGraphicFramePr>
        <p:xfrm>
          <a:off x="144116" y="2124297"/>
          <a:ext cx="14113568" cy="6733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421309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0140" y="1404218"/>
            <a:ext cx="13880486" cy="7009939"/>
            <a:chOff x="1129559" y="1092061"/>
            <a:chExt cx="9378378" cy="5567657"/>
          </a:xfrm>
        </p:grpSpPr>
        <p:grpSp>
          <p:nvGrpSpPr>
            <p:cNvPr id="3" name="Group 2"/>
            <p:cNvGrpSpPr/>
            <p:nvPr/>
          </p:nvGrpSpPr>
          <p:grpSpPr>
            <a:xfrm>
              <a:off x="1151067" y="1092061"/>
              <a:ext cx="9356870" cy="1061021"/>
              <a:chOff x="1151067" y="1092061"/>
              <a:chExt cx="9356870" cy="1061021"/>
            </a:xfrm>
          </p:grpSpPr>
          <p:sp>
            <p:nvSpPr>
              <p:cNvPr id="4" name="TextBox 3"/>
              <p:cNvSpPr txBox="1"/>
              <p:nvPr/>
            </p:nvSpPr>
            <p:spPr>
              <a:xfrm>
                <a:off x="2427163" y="1365068"/>
                <a:ext cx="7594984" cy="422363"/>
              </a:xfrm>
              <a:prstGeom prst="rect">
                <a:avLst/>
              </a:prstGeom>
              <a:solidFill>
                <a:schemeClr val="accent2">
                  <a:lumMod val="20000"/>
                  <a:lumOff val="80000"/>
                </a:schemeClr>
              </a:solidFill>
            </p:spPr>
            <p:txBody>
              <a:bodyPr wrap="square" rtlCol="0">
                <a:spAutoFit/>
              </a:bodyPr>
              <a:lstStyle/>
              <a:p>
                <a:pPr algn="just"/>
                <a:r>
                  <a:rPr lang="nn-NO" sz="2400" b="1" dirty="0"/>
                  <a:t>Erken Teşhis, Tarama ve Kısa Müdahale</a:t>
                </a:r>
                <a:endParaRPr lang="en-US" sz="2400" b="1" dirty="0"/>
              </a:p>
            </p:txBody>
          </p:sp>
          <p:pic>
            <p:nvPicPr>
              <p:cNvPr id="1044" name="Picture 20">
                <a:extLst>
                  <a:ext uri="{C183D7F6-B498-43B3-948B-1728B52AA6E4}">
                    <adec:decorative xmlns:adec="http://schemas.microsoft.com/office/drawing/2017/decorative" xmlns="" val="1"/>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1" r="25222" b="26755"/>
              <a:stretch/>
            </p:blipFill>
            <p:spPr bwMode="auto">
              <a:xfrm>
                <a:off x="1151067" y="1092061"/>
                <a:ext cx="1252895" cy="1061021"/>
              </a:xfrm>
              <a:prstGeom prst="ellipse">
                <a:avLst/>
              </a:prstGeom>
              <a:solidFill>
                <a:schemeClr val="accent1">
                  <a:lumMod val="20000"/>
                  <a:lumOff val="80000"/>
                </a:schemeClr>
              </a:solidFill>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p:cNvSpPr txBox="1"/>
              <p:nvPr/>
            </p:nvSpPr>
            <p:spPr>
              <a:xfrm>
                <a:off x="6626711" y="1349233"/>
                <a:ext cx="3881226" cy="366678"/>
              </a:xfrm>
              <a:prstGeom prst="rect">
                <a:avLst/>
              </a:prstGeom>
              <a:solidFill>
                <a:schemeClr val="accent3">
                  <a:lumMod val="20000"/>
                  <a:lumOff val="80000"/>
                </a:schemeClr>
              </a:solidFill>
            </p:spPr>
            <p:txBody>
              <a:bodyPr wrap="square" rtlCol="0">
                <a:spAutoFit/>
              </a:bodyPr>
              <a:lstStyle/>
              <a:p>
                <a:pPr algn="just"/>
                <a:r>
                  <a:rPr lang="en-US" sz="2400" dirty="0" err="1"/>
                  <a:t>Mümkün</a:t>
                </a:r>
                <a:r>
                  <a:rPr lang="en-US" sz="2400" dirty="0"/>
                  <a:t> </a:t>
                </a:r>
                <a:r>
                  <a:rPr lang="en-US" sz="2400" dirty="0" err="1"/>
                  <a:t>olan</a:t>
                </a:r>
                <a:r>
                  <a:rPr lang="en-US" sz="2400" dirty="0"/>
                  <a:t> </a:t>
                </a:r>
                <a:r>
                  <a:rPr lang="en-US" sz="2400" dirty="0" err="1"/>
                  <a:t>en</a:t>
                </a:r>
                <a:r>
                  <a:rPr lang="en-US" sz="2400" dirty="0"/>
                  <a:t> </a:t>
                </a:r>
                <a:r>
                  <a:rPr lang="en-US" sz="2400" dirty="0" err="1"/>
                  <a:t>erken</a:t>
                </a:r>
                <a:r>
                  <a:rPr lang="en-US" sz="2400" dirty="0"/>
                  <a:t> </a:t>
                </a:r>
                <a:r>
                  <a:rPr lang="en-US" sz="2400" dirty="0" err="1"/>
                  <a:t>noktada</a:t>
                </a:r>
                <a:r>
                  <a:rPr lang="en-US" sz="2400" dirty="0"/>
                  <a:t> </a:t>
                </a:r>
                <a:r>
                  <a:rPr lang="en-US" sz="2400" dirty="0" err="1"/>
                  <a:t>yapılır</a:t>
                </a:r>
                <a:endParaRPr lang="en-US" sz="2400" dirty="0"/>
              </a:p>
            </p:txBody>
          </p:sp>
        </p:grpSp>
        <p:grpSp>
          <p:nvGrpSpPr>
            <p:cNvPr id="15" name="Group 14"/>
            <p:cNvGrpSpPr/>
            <p:nvPr/>
          </p:nvGrpSpPr>
          <p:grpSpPr>
            <a:xfrm>
              <a:off x="1129559" y="5747345"/>
              <a:ext cx="9268319" cy="912373"/>
              <a:chOff x="1129559" y="5747345"/>
              <a:chExt cx="9268319" cy="912373"/>
            </a:xfrm>
          </p:grpSpPr>
          <p:sp>
            <p:nvSpPr>
              <p:cNvPr id="8" name="TextBox 7"/>
              <p:cNvSpPr txBox="1"/>
              <p:nvPr/>
            </p:nvSpPr>
            <p:spPr>
              <a:xfrm>
                <a:off x="2427163" y="5747345"/>
                <a:ext cx="7970715" cy="766358"/>
              </a:xfrm>
              <a:prstGeom prst="rect">
                <a:avLst/>
              </a:prstGeom>
              <a:solidFill>
                <a:schemeClr val="bg2">
                  <a:lumMod val="90000"/>
                </a:schemeClr>
              </a:solidFill>
            </p:spPr>
            <p:txBody>
              <a:bodyPr wrap="square" rtlCol="0">
                <a:spAutoFit/>
              </a:bodyPr>
              <a:lstStyle/>
              <a:p>
                <a:pPr algn="just"/>
                <a:r>
                  <a:rPr lang="en-US" sz="1890" b="1" dirty="0" err="1"/>
                  <a:t>Devam</a:t>
                </a:r>
                <a:r>
                  <a:rPr lang="en-US" sz="1890" b="1" dirty="0"/>
                  <a:t> Eden </a:t>
                </a:r>
                <a:r>
                  <a:rPr lang="en-US" sz="1890" b="1" dirty="0" err="1"/>
                  <a:t>Bakım</a:t>
                </a:r>
                <a:r>
                  <a:rPr lang="en-US" sz="1890" b="1" dirty="0"/>
                  <a:t> </a:t>
                </a:r>
                <a:r>
                  <a:rPr lang="en-US" sz="1890" b="1" dirty="0" err="1"/>
                  <a:t>ve</a:t>
                </a:r>
                <a:r>
                  <a:rPr lang="en-US" sz="1890" b="1" dirty="0"/>
                  <a:t> </a:t>
                </a:r>
                <a:r>
                  <a:rPr lang="en-US" sz="1890" b="1" dirty="0" err="1"/>
                  <a:t>İyileşme</a:t>
                </a:r>
                <a:r>
                  <a:rPr lang="en-US" sz="1890" b="1" dirty="0"/>
                  <a:t> </a:t>
                </a:r>
                <a:r>
                  <a:rPr lang="en-US" sz="1890" b="1" dirty="0" err="1" smtClean="0"/>
                  <a:t>Desteği</a:t>
                </a:r>
                <a:endParaRPr lang="tr-TR" sz="1890" b="1" dirty="0" smtClean="0"/>
              </a:p>
              <a:p>
                <a:pPr algn="just"/>
                <a:endParaRPr lang="tr-TR" sz="1890" b="1" dirty="0" smtClean="0"/>
              </a:p>
              <a:p>
                <a:pPr algn="just"/>
                <a:endParaRPr lang="en-US" sz="1890" b="1" dirty="0"/>
              </a:p>
            </p:txBody>
          </p:sp>
          <p:pic>
            <p:nvPicPr>
              <p:cNvPr id="1036" name="Picture 12">
                <a:extLst>
                  <a:ext uri="{C183D7F6-B498-43B3-948B-1728B52AA6E4}">
                    <adec:decorative xmlns:adec="http://schemas.microsoft.com/office/drawing/2017/decorative" xmlns="" val="1"/>
                  </a:ext>
                </a:extLst>
              </p:cNvPr>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r="1400" b="21086"/>
              <a:stretch/>
            </p:blipFill>
            <p:spPr bwMode="auto">
              <a:xfrm>
                <a:off x="1129559" y="5747345"/>
                <a:ext cx="1206118" cy="912373"/>
              </a:xfrm>
              <a:prstGeom prst="ellipse">
                <a:avLst/>
              </a:prstGeom>
              <a:solidFill>
                <a:schemeClr val="accent1">
                  <a:lumMod val="20000"/>
                  <a:lumOff val="80000"/>
                </a:schemeClr>
              </a:solidFill>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p:cNvSpPr txBox="1"/>
              <p:nvPr/>
            </p:nvSpPr>
            <p:spPr>
              <a:xfrm>
                <a:off x="5946142" y="5848421"/>
                <a:ext cx="4360665" cy="660021"/>
              </a:xfrm>
              <a:prstGeom prst="rect">
                <a:avLst/>
              </a:prstGeom>
              <a:noFill/>
            </p:spPr>
            <p:txBody>
              <a:bodyPr wrap="square" rtlCol="0">
                <a:spAutoFit/>
              </a:bodyPr>
              <a:lstStyle/>
              <a:p>
                <a:pPr algn="just"/>
                <a:r>
                  <a:rPr lang="en-US" sz="2400" dirty="0" err="1"/>
                  <a:t>Ebeveynlerin</a:t>
                </a:r>
                <a:r>
                  <a:rPr lang="en-US" sz="2400" dirty="0"/>
                  <a:t> </a:t>
                </a:r>
                <a:r>
                  <a:rPr lang="en-US" sz="2400" dirty="0" err="1"/>
                  <a:t>iyileşmeyi</a:t>
                </a:r>
                <a:r>
                  <a:rPr lang="en-US" sz="2400" dirty="0"/>
                  <a:t> </a:t>
                </a:r>
                <a:r>
                  <a:rPr lang="en-US" sz="2400" dirty="0" err="1" smtClean="0"/>
                  <a:t>sürdürmesine</a:t>
                </a:r>
                <a:r>
                  <a:rPr lang="tr-TR" sz="2400" dirty="0"/>
                  <a:t> </a:t>
                </a:r>
                <a:r>
                  <a:rPr lang="tr-TR" sz="2400" dirty="0" smtClean="0"/>
                  <a:t>ve devam ettirmesine</a:t>
                </a:r>
                <a:r>
                  <a:rPr lang="en-US" sz="2400" dirty="0" smtClean="0"/>
                  <a:t> </a:t>
                </a:r>
                <a:r>
                  <a:rPr lang="en-US" sz="2400" dirty="0" err="1" smtClean="0"/>
                  <a:t>yardımcı</a:t>
                </a:r>
                <a:r>
                  <a:rPr lang="tr-TR" sz="2400" dirty="0" smtClean="0"/>
                  <a:t> olma</a:t>
                </a:r>
                <a:endParaRPr lang="en-US" sz="2400" dirty="0"/>
              </a:p>
            </p:txBody>
          </p:sp>
        </p:grpSp>
        <p:grpSp>
          <p:nvGrpSpPr>
            <p:cNvPr id="14" name="Group 13"/>
            <p:cNvGrpSpPr/>
            <p:nvPr/>
          </p:nvGrpSpPr>
          <p:grpSpPr>
            <a:xfrm>
              <a:off x="1151067" y="4510427"/>
              <a:ext cx="9155740" cy="1120160"/>
              <a:chOff x="1151067" y="4510427"/>
              <a:chExt cx="9155740" cy="1120160"/>
            </a:xfrm>
          </p:grpSpPr>
          <p:sp>
            <p:nvSpPr>
              <p:cNvPr id="7" name="TextBox 6"/>
              <p:cNvSpPr txBox="1"/>
              <p:nvPr/>
            </p:nvSpPr>
            <p:spPr>
              <a:xfrm>
                <a:off x="2685893" y="4510427"/>
                <a:ext cx="7620914" cy="597685"/>
              </a:xfrm>
              <a:prstGeom prst="rect">
                <a:avLst/>
              </a:prstGeom>
              <a:solidFill>
                <a:schemeClr val="accent6">
                  <a:lumMod val="20000"/>
                  <a:lumOff val="80000"/>
                </a:schemeClr>
              </a:solidFill>
            </p:spPr>
            <p:txBody>
              <a:bodyPr wrap="square" rtlCol="0">
                <a:spAutoFit/>
              </a:bodyPr>
              <a:lstStyle/>
              <a:p>
                <a:pPr algn="just"/>
                <a:r>
                  <a:rPr lang="tr-TR" sz="2400" b="1" dirty="0" smtClean="0"/>
                  <a:t>Zamanında ve uygun tedavi</a:t>
                </a:r>
              </a:p>
              <a:p>
                <a:pPr algn="just"/>
                <a:endParaRPr lang="en-US" sz="1890" b="1" dirty="0"/>
              </a:p>
            </p:txBody>
          </p:sp>
          <p:pic>
            <p:nvPicPr>
              <p:cNvPr id="1038" name="Picture 14">
                <a:extLst>
                  <a:ext uri="{C183D7F6-B498-43B3-948B-1728B52AA6E4}">
                    <adec:decorative xmlns:adec="http://schemas.microsoft.com/office/drawing/2017/decorative" xmlns="" val="1"/>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1067" y="4606391"/>
                <a:ext cx="1184609" cy="1024196"/>
              </a:xfrm>
              <a:prstGeom prst="ellipse">
                <a:avLst/>
              </a:prstGeom>
              <a:solidFill>
                <a:schemeClr val="accent1">
                  <a:lumMod val="20000"/>
                  <a:lumOff val="80000"/>
                </a:schemeClr>
              </a:solidFill>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p:cNvSpPr txBox="1"/>
              <p:nvPr/>
            </p:nvSpPr>
            <p:spPr>
              <a:xfrm>
                <a:off x="5556923" y="4543294"/>
                <a:ext cx="4749884" cy="342233"/>
              </a:xfrm>
              <a:prstGeom prst="rect">
                <a:avLst/>
              </a:prstGeom>
              <a:noFill/>
            </p:spPr>
            <p:txBody>
              <a:bodyPr wrap="square" rtlCol="0">
                <a:spAutoFit/>
              </a:bodyPr>
              <a:lstStyle/>
              <a:p>
                <a:pPr algn="just"/>
                <a:r>
                  <a:rPr lang="tr-TR" dirty="0" smtClean="0"/>
                  <a:t>Bağımlılıkla birlikte ortaya çıkan sorunların ela alınması</a:t>
                </a:r>
                <a:endParaRPr lang="en-US" dirty="0"/>
              </a:p>
            </p:txBody>
          </p:sp>
        </p:grpSp>
        <p:grpSp>
          <p:nvGrpSpPr>
            <p:cNvPr id="9" name="Group 8"/>
            <p:cNvGrpSpPr/>
            <p:nvPr/>
          </p:nvGrpSpPr>
          <p:grpSpPr>
            <a:xfrm>
              <a:off x="1182691" y="2280396"/>
              <a:ext cx="9325246" cy="1064237"/>
              <a:chOff x="1182691" y="2280396"/>
              <a:chExt cx="9325246" cy="1064237"/>
            </a:xfrm>
          </p:grpSpPr>
          <p:sp>
            <p:nvSpPr>
              <p:cNvPr id="5" name="TextBox 4"/>
              <p:cNvSpPr txBox="1"/>
              <p:nvPr/>
            </p:nvSpPr>
            <p:spPr>
              <a:xfrm>
                <a:off x="2403962" y="2463835"/>
                <a:ext cx="8103975" cy="366678"/>
              </a:xfrm>
              <a:prstGeom prst="rect">
                <a:avLst/>
              </a:prstGeom>
              <a:solidFill>
                <a:schemeClr val="accent3">
                  <a:lumMod val="20000"/>
                  <a:lumOff val="80000"/>
                </a:schemeClr>
              </a:solidFill>
            </p:spPr>
            <p:txBody>
              <a:bodyPr wrap="square" rtlCol="0">
                <a:spAutoFit/>
              </a:bodyPr>
              <a:lstStyle/>
              <a:p>
                <a:pPr algn="just"/>
                <a:r>
                  <a:rPr lang="en-US" sz="2400" b="1" dirty="0" err="1"/>
                  <a:t>Kapsamlı</a:t>
                </a:r>
                <a:r>
                  <a:rPr lang="en-US" sz="2400" b="1" dirty="0"/>
                  <a:t> </a:t>
                </a:r>
                <a:r>
                  <a:rPr lang="en-US" sz="2400" b="1" dirty="0" err="1"/>
                  <a:t>bir</a:t>
                </a:r>
                <a:r>
                  <a:rPr lang="en-US" sz="2400" b="1" dirty="0"/>
                  <a:t> </a:t>
                </a:r>
                <a:r>
                  <a:rPr lang="en-US" sz="2400" b="1" dirty="0" err="1"/>
                  <a:t>değerlendirme</a:t>
                </a:r>
                <a:endParaRPr lang="en-US" sz="2400" b="1" dirty="0"/>
              </a:p>
            </p:txBody>
          </p:sp>
          <p:pic>
            <p:nvPicPr>
              <p:cNvPr id="1042" name="Picture 18">
                <a:extLst>
                  <a:ext uri="{C183D7F6-B498-43B3-948B-1728B52AA6E4}">
                    <adec:decorative xmlns:adec="http://schemas.microsoft.com/office/drawing/2017/decorative" xmlns="" val="1"/>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82691" y="2280396"/>
                <a:ext cx="1230922" cy="1064237"/>
              </a:xfrm>
              <a:prstGeom prst="ellipse">
                <a:avLst/>
              </a:prstGeom>
              <a:solidFill>
                <a:schemeClr val="accent1">
                  <a:lumMod val="20000"/>
                  <a:lumOff val="80000"/>
                </a:schemeClr>
              </a:solidFill>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8" name="TextBox 27"/>
              <p:cNvSpPr txBox="1"/>
              <p:nvPr/>
            </p:nvSpPr>
            <p:spPr>
              <a:xfrm>
                <a:off x="6238056" y="2422978"/>
                <a:ext cx="4269881" cy="366678"/>
              </a:xfrm>
              <a:prstGeom prst="rect">
                <a:avLst/>
              </a:prstGeom>
              <a:noFill/>
            </p:spPr>
            <p:txBody>
              <a:bodyPr wrap="square" rtlCol="0">
                <a:spAutoFit/>
              </a:bodyPr>
              <a:lstStyle/>
              <a:p>
                <a:pPr algn="just"/>
                <a:r>
                  <a:rPr lang="tr-TR" sz="2400" dirty="0" smtClean="0"/>
                  <a:t>Sorunun k</a:t>
                </a:r>
                <a:r>
                  <a:rPr lang="en-US" sz="2400" dirty="0" err="1" smtClean="0"/>
                  <a:t>apsamı</a:t>
                </a:r>
                <a:r>
                  <a:rPr lang="tr-TR" sz="2400" dirty="0" err="1" smtClean="0"/>
                  <a:t>nı</a:t>
                </a:r>
                <a:r>
                  <a:rPr lang="en-US" sz="2400" dirty="0" smtClean="0"/>
                  <a:t> </a:t>
                </a:r>
                <a:r>
                  <a:rPr lang="en-US" sz="2400" dirty="0" err="1"/>
                  <a:t>ve</a:t>
                </a:r>
                <a:r>
                  <a:rPr lang="en-US" sz="2400" dirty="0"/>
                  <a:t> </a:t>
                </a:r>
                <a:r>
                  <a:rPr lang="en-US" sz="2400" dirty="0" err="1"/>
                  <a:t>ciddiyeti</a:t>
                </a:r>
                <a:r>
                  <a:rPr lang="en-US" sz="2400" dirty="0"/>
                  <a:t> </a:t>
                </a:r>
                <a:r>
                  <a:rPr lang="en-US" sz="2400" dirty="0" err="1" smtClean="0"/>
                  <a:t>belirle</a:t>
                </a:r>
                <a:r>
                  <a:rPr lang="tr-TR" sz="2400" dirty="0" smtClean="0"/>
                  <a:t>me</a:t>
                </a:r>
                <a:endParaRPr lang="en-US" sz="2400" dirty="0"/>
              </a:p>
            </p:txBody>
          </p:sp>
        </p:grpSp>
        <p:grpSp>
          <p:nvGrpSpPr>
            <p:cNvPr id="10" name="Group 9"/>
            <p:cNvGrpSpPr/>
            <p:nvPr/>
          </p:nvGrpSpPr>
          <p:grpSpPr>
            <a:xfrm>
              <a:off x="1182691" y="3471947"/>
              <a:ext cx="9098185" cy="1013640"/>
              <a:chOff x="1182691" y="3471947"/>
              <a:chExt cx="9098185" cy="1013640"/>
            </a:xfrm>
          </p:grpSpPr>
          <p:sp>
            <p:nvSpPr>
              <p:cNvPr id="6" name="TextBox 5"/>
              <p:cNvSpPr txBox="1"/>
              <p:nvPr/>
            </p:nvSpPr>
            <p:spPr>
              <a:xfrm>
                <a:off x="2685893" y="3588043"/>
                <a:ext cx="7594983" cy="816335"/>
              </a:xfrm>
              <a:prstGeom prst="rect">
                <a:avLst/>
              </a:prstGeom>
              <a:solidFill>
                <a:schemeClr val="accent1">
                  <a:lumMod val="20000"/>
                  <a:lumOff val="80000"/>
                </a:schemeClr>
              </a:solidFill>
            </p:spPr>
            <p:txBody>
              <a:bodyPr wrap="square" rtlCol="0">
                <a:spAutoFit/>
              </a:bodyPr>
              <a:lstStyle/>
              <a:p>
                <a:pPr algn="just">
                  <a:lnSpc>
                    <a:spcPct val="200000"/>
                  </a:lnSpc>
                </a:pPr>
                <a:endParaRPr lang="en-US" sz="2599" b="1" dirty="0"/>
              </a:p>
            </p:txBody>
          </p:sp>
          <p:pic>
            <p:nvPicPr>
              <p:cNvPr id="1040" name="Picture 16">
                <a:extLst>
                  <a:ext uri="{C183D7F6-B498-43B3-948B-1728B52AA6E4}">
                    <adec:decorative xmlns:adec="http://schemas.microsoft.com/office/drawing/2017/decorative" xmlns="" val="1"/>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82691" y="3471947"/>
                <a:ext cx="1152986" cy="1013640"/>
              </a:xfrm>
              <a:prstGeom prst="ellipse">
                <a:avLst/>
              </a:prstGeom>
              <a:solidFill>
                <a:schemeClr val="accent1">
                  <a:lumMod val="20000"/>
                  <a:lumOff val="80000"/>
                </a:schemeClr>
              </a:solidFill>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p:cNvSpPr txBox="1"/>
              <p:nvPr/>
            </p:nvSpPr>
            <p:spPr>
              <a:xfrm>
                <a:off x="6776675" y="3588043"/>
                <a:ext cx="3504199" cy="366678"/>
              </a:xfrm>
              <a:prstGeom prst="rect">
                <a:avLst/>
              </a:prstGeom>
              <a:noFill/>
            </p:spPr>
            <p:txBody>
              <a:bodyPr wrap="square" rtlCol="0">
                <a:spAutoFit/>
              </a:bodyPr>
              <a:lstStyle/>
              <a:p>
                <a:pPr algn="just"/>
                <a:r>
                  <a:rPr lang="en-US" sz="2400" dirty="0" err="1"/>
                  <a:t>Gerektiğinde</a:t>
                </a:r>
                <a:r>
                  <a:rPr lang="en-US" sz="2400" dirty="0"/>
                  <a:t> </a:t>
                </a:r>
                <a:r>
                  <a:rPr lang="en-US" sz="2400" dirty="0" err="1"/>
                  <a:t>tıbbi</a:t>
                </a:r>
                <a:r>
                  <a:rPr lang="en-US" sz="2400" dirty="0"/>
                  <a:t> </a:t>
                </a:r>
                <a:r>
                  <a:rPr lang="tr-TR" sz="2400" dirty="0" smtClean="0"/>
                  <a:t>tedavi </a:t>
                </a:r>
                <a:endParaRPr lang="en-US" sz="2400" dirty="0"/>
              </a:p>
            </p:txBody>
          </p:sp>
          <p:sp>
            <p:nvSpPr>
              <p:cNvPr id="20" name="TextBox 19"/>
              <p:cNvSpPr txBox="1"/>
              <p:nvPr/>
            </p:nvSpPr>
            <p:spPr>
              <a:xfrm>
                <a:off x="2711823" y="3680702"/>
                <a:ext cx="1566340" cy="350562"/>
              </a:xfrm>
              <a:prstGeom prst="rect">
                <a:avLst/>
              </a:prstGeom>
              <a:noFill/>
            </p:spPr>
            <p:txBody>
              <a:bodyPr wrap="square" rtlCol="0">
                <a:spAutoFit/>
              </a:bodyPr>
              <a:lstStyle/>
              <a:p>
                <a:pPr algn="just"/>
                <a:r>
                  <a:rPr lang="en-US" sz="1890" b="1" dirty="0" err="1"/>
                  <a:t>Stabilizasyon</a:t>
                </a:r>
                <a:endParaRPr lang="en-US" sz="1890" b="1" dirty="0"/>
              </a:p>
            </p:txBody>
          </p:sp>
        </p:grpSp>
      </p:grpSp>
      <p:sp>
        <p:nvSpPr>
          <p:cNvPr id="11" name="Rectangle 10"/>
          <p:cNvSpPr/>
          <p:nvPr/>
        </p:nvSpPr>
        <p:spPr>
          <a:xfrm>
            <a:off x="9217124" y="8414157"/>
            <a:ext cx="4860608" cy="346890"/>
          </a:xfrm>
          <a:prstGeom prst="rect">
            <a:avLst/>
          </a:prstGeom>
        </p:spPr>
        <p:txBody>
          <a:bodyPr wrap="square">
            <a:spAutoFit/>
          </a:bodyPr>
          <a:lstStyle/>
          <a:p>
            <a:pPr algn="just"/>
            <a:r>
              <a:rPr lang="en-US" sz="1654" dirty="0"/>
              <a:t>(American Society of Addiction Medicine, 2014)</a:t>
            </a:r>
          </a:p>
        </p:txBody>
      </p:sp>
      <p:sp>
        <p:nvSpPr>
          <p:cNvPr id="30" name="Title 1">
            <a:extLst>
              <a:ext uri="{FF2B5EF4-FFF2-40B4-BE49-F238E27FC236}">
                <a16:creationId xmlns:a16="http://schemas.microsoft.com/office/drawing/2014/main" id="{600ADE9B-F383-4C2C-96DB-E29746084B96}"/>
              </a:ext>
            </a:extLst>
          </p:cNvPr>
          <p:cNvSpPr txBox="1">
            <a:spLocks/>
          </p:cNvSpPr>
          <p:nvPr/>
        </p:nvSpPr>
        <p:spPr>
          <a:xfrm>
            <a:off x="2736404" y="450056"/>
            <a:ext cx="9145016" cy="751625"/>
          </a:xfrm>
          <a:prstGeom prst="rec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lnRef>
          <a:fillRef idx="1">
            <a:schemeClr val="lt1"/>
          </a:fillRef>
          <a:effectRef idx="0">
            <a:schemeClr val="accent6"/>
          </a:effectRef>
          <a:fontRef idx="minor">
            <a:schemeClr val="dk1"/>
          </a:fontRef>
        </p:style>
        <p:txBody>
          <a:bodyPr vert="horz" lIns="108013" tIns="54007" rIns="108013" bIns="54007"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defRPr/>
            </a:pPr>
            <a:r>
              <a:rPr lang="en-US" sz="3780" b="1" dirty="0" err="1">
                <a:solidFill>
                  <a:schemeClr val="tx1"/>
                </a:solidFill>
                <a:cs typeface="Arial" charset="0"/>
              </a:rPr>
              <a:t>Tedavi</a:t>
            </a:r>
            <a:r>
              <a:rPr lang="en-US" sz="3780" b="1" dirty="0">
                <a:solidFill>
                  <a:schemeClr val="tx1"/>
                </a:solidFill>
                <a:cs typeface="Arial" charset="0"/>
              </a:rPr>
              <a:t> </a:t>
            </a:r>
            <a:r>
              <a:rPr lang="en-US" sz="3780" b="1" dirty="0" err="1">
                <a:solidFill>
                  <a:schemeClr val="tx1"/>
                </a:solidFill>
                <a:cs typeface="Arial" charset="0"/>
              </a:rPr>
              <a:t>Sürecine</a:t>
            </a:r>
            <a:r>
              <a:rPr lang="en-US" sz="3780" b="1" dirty="0">
                <a:solidFill>
                  <a:schemeClr val="tx1"/>
                </a:solidFill>
                <a:cs typeface="Arial" charset="0"/>
              </a:rPr>
              <a:t> </a:t>
            </a:r>
            <a:r>
              <a:rPr lang="en-US" sz="3780" b="1" dirty="0" err="1">
                <a:solidFill>
                  <a:schemeClr val="tx1"/>
                </a:solidFill>
                <a:cs typeface="Arial" charset="0"/>
              </a:rPr>
              <a:t>Genel</a:t>
            </a:r>
            <a:r>
              <a:rPr lang="en-US" sz="3780" b="1" dirty="0">
                <a:solidFill>
                  <a:schemeClr val="tx1"/>
                </a:solidFill>
                <a:cs typeface="Arial" charset="0"/>
              </a:rPr>
              <a:t> </a:t>
            </a:r>
            <a:r>
              <a:rPr lang="en-US" sz="3780" b="1" dirty="0" err="1">
                <a:solidFill>
                  <a:schemeClr val="tx1"/>
                </a:solidFill>
                <a:cs typeface="Arial" charset="0"/>
              </a:rPr>
              <a:t>Bakış</a:t>
            </a:r>
            <a:endParaRPr lang="en-US" sz="3780" b="1" dirty="0">
              <a:solidFill>
                <a:schemeClr val="tx1"/>
              </a:solidFill>
              <a:cs typeface="Arial" charset="0"/>
            </a:endParaRPr>
          </a:p>
        </p:txBody>
      </p:sp>
    </p:spTree>
    <p:extLst>
      <p:ext uri="{BB962C8B-B14F-4D97-AF65-F5344CB8AC3E}">
        <p14:creationId xmlns:p14="http://schemas.microsoft.com/office/powerpoint/2010/main" val="317847330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a:blip r:embed="rId2"/>
          <a:stretch>
            <a:fillRect/>
          </a:stretch>
        </p:blipFill>
        <p:spPr>
          <a:xfrm>
            <a:off x="0" y="108073"/>
            <a:ext cx="14401800" cy="8893051"/>
          </a:xfrm>
          <a:prstGeom prst="rect">
            <a:avLst/>
          </a:prstGeom>
        </p:spPr>
      </p:pic>
      <p:cxnSp>
        <p:nvCxnSpPr>
          <p:cNvPr id="8" name="Düz Bağlayıcı 7"/>
          <p:cNvCxnSpPr/>
          <p:nvPr/>
        </p:nvCxnSpPr>
        <p:spPr>
          <a:xfrm>
            <a:off x="11089332" y="5364658"/>
            <a:ext cx="2088232"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0" name="Düz Bağlayıcı 9"/>
          <p:cNvCxnSpPr/>
          <p:nvPr/>
        </p:nvCxnSpPr>
        <p:spPr>
          <a:xfrm>
            <a:off x="5112668" y="5652690"/>
            <a:ext cx="8064896"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2" name="Düz Bağlayıcı 11"/>
          <p:cNvCxnSpPr/>
          <p:nvPr/>
        </p:nvCxnSpPr>
        <p:spPr>
          <a:xfrm>
            <a:off x="5112668" y="5940722"/>
            <a:ext cx="8064896"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3" name="Düz Bağlayıcı 12"/>
          <p:cNvCxnSpPr/>
          <p:nvPr/>
        </p:nvCxnSpPr>
        <p:spPr>
          <a:xfrm>
            <a:off x="5112668" y="6444778"/>
            <a:ext cx="2376264"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4" name="Düz Bağlayıcı 13"/>
          <p:cNvCxnSpPr/>
          <p:nvPr/>
        </p:nvCxnSpPr>
        <p:spPr>
          <a:xfrm>
            <a:off x="5112668" y="6156746"/>
            <a:ext cx="8064896"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6" name="Düz Bağlayıcı 15"/>
          <p:cNvCxnSpPr/>
          <p:nvPr/>
        </p:nvCxnSpPr>
        <p:spPr>
          <a:xfrm>
            <a:off x="5184676" y="8316986"/>
            <a:ext cx="8064896"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7" name="Düz Bağlayıcı 16"/>
          <p:cNvCxnSpPr/>
          <p:nvPr/>
        </p:nvCxnSpPr>
        <p:spPr>
          <a:xfrm>
            <a:off x="5112668" y="8533010"/>
            <a:ext cx="8064896"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8" name="Düz Bağlayıcı 17"/>
          <p:cNvCxnSpPr/>
          <p:nvPr/>
        </p:nvCxnSpPr>
        <p:spPr>
          <a:xfrm>
            <a:off x="5112668" y="8821042"/>
            <a:ext cx="2376264"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19" name="Bulut 18"/>
          <p:cNvSpPr/>
          <p:nvPr/>
        </p:nvSpPr>
        <p:spPr>
          <a:xfrm>
            <a:off x="288132" y="1338542"/>
            <a:ext cx="13825536" cy="3600399"/>
          </a:xfrm>
          <a:prstGeom prst="cloud">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1"/>
                </a:solidFill>
              </a:rPr>
              <a:t>Okul temelli medya okuryazarlığı müdahalesinin ergenlerin bilgisayar oyunları ve internet kullanım davranışı üzerindeki etkileri incelendiği </a:t>
            </a:r>
            <a:r>
              <a:rPr lang="tr-TR" sz="2800" dirty="0" smtClean="0">
                <a:solidFill>
                  <a:schemeClr val="tx1"/>
                </a:solidFill>
              </a:rPr>
              <a:t>çalışmada </a:t>
            </a:r>
            <a:r>
              <a:rPr lang="tr-TR" sz="2800" dirty="0">
                <a:solidFill>
                  <a:schemeClr val="tx1"/>
                </a:solidFill>
              </a:rPr>
              <a:t>müdahalenin </a:t>
            </a:r>
            <a:r>
              <a:rPr lang="tr-TR" sz="2800" b="1" u="sng" dirty="0">
                <a:solidFill>
                  <a:schemeClr val="tx1"/>
                </a:solidFill>
              </a:rPr>
              <a:t>oyun oynama sıklığını, oyun oynanan süreyi ve internet bağımlılığını </a:t>
            </a:r>
            <a:r>
              <a:rPr lang="tr-TR" sz="2800" dirty="0">
                <a:solidFill>
                  <a:schemeClr val="tx1"/>
                </a:solidFill>
              </a:rPr>
              <a:t>azalttığını </a:t>
            </a:r>
            <a:r>
              <a:rPr lang="tr-TR" sz="2800" dirty="0" smtClean="0">
                <a:solidFill>
                  <a:schemeClr val="tx1"/>
                </a:solidFill>
              </a:rPr>
              <a:t>göstermiştir.</a:t>
            </a:r>
            <a:endParaRPr lang="tr-TR" dirty="0">
              <a:solidFill>
                <a:schemeClr val="tx1"/>
              </a:solidFill>
            </a:endParaRPr>
          </a:p>
        </p:txBody>
      </p:sp>
    </p:spTree>
    <p:extLst>
      <p:ext uri="{BB962C8B-B14F-4D97-AF65-F5344CB8AC3E}">
        <p14:creationId xmlns:p14="http://schemas.microsoft.com/office/powerpoint/2010/main" val="308858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2664396" y="-20142"/>
            <a:ext cx="8529743" cy="9001124"/>
          </a:xfrm>
          <a:prstGeom prst="rect">
            <a:avLst/>
          </a:prstGeom>
        </p:spPr>
      </p:pic>
      <p:sp>
        <p:nvSpPr>
          <p:cNvPr id="5" name="Yuvarlatılmış Dikdörtgen 4"/>
          <p:cNvSpPr/>
          <p:nvPr/>
        </p:nvSpPr>
        <p:spPr>
          <a:xfrm>
            <a:off x="144116" y="2998836"/>
            <a:ext cx="14257684" cy="4356546"/>
          </a:xfrm>
          <a:prstGeom prst="round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lnRef>
          <a:fillRef idx="1">
            <a:schemeClr val="lt1"/>
          </a:fillRef>
          <a:effectRef idx="0">
            <a:schemeClr val="accent6"/>
          </a:effectRef>
          <a:fontRef idx="minor">
            <a:schemeClr val="dk1"/>
          </a:fontRef>
        </p:style>
        <p:txBody>
          <a:bodyPr rtlCol="0" anchor="ctr"/>
          <a:lstStyle/>
          <a:p>
            <a:pPr algn="ctr"/>
            <a:r>
              <a:rPr lang="tr-TR" sz="2800" dirty="0"/>
              <a:t>A</a:t>
            </a:r>
            <a:r>
              <a:rPr lang="tr-TR" sz="2800" dirty="0" smtClean="0"/>
              <a:t>raştırma </a:t>
            </a:r>
            <a:r>
              <a:rPr lang="tr-TR" sz="2800" dirty="0"/>
              <a:t>dört aşamada yapılmış olup; </a:t>
            </a:r>
            <a:endParaRPr lang="tr-TR" sz="2800" dirty="0" smtClean="0"/>
          </a:p>
          <a:p>
            <a:pPr marL="457200" indent="-457200" algn="ctr">
              <a:buFont typeface="Arial" panose="020B0604020202020204" pitchFamily="34" charset="0"/>
              <a:buChar char="•"/>
            </a:pPr>
            <a:r>
              <a:rPr lang="tr-TR" sz="2800" dirty="0" smtClean="0"/>
              <a:t>birinci </a:t>
            </a:r>
            <a:r>
              <a:rPr lang="tr-TR" sz="2800" dirty="0"/>
              <a:t>aşamada, </a:t>
            </a:r>
            <a:r>
              <a:rPr lang="tr-TR" sz="2800" b="1" u="sng" dirty="0"/>
              <a:t>sosyal medya bağımlısı olan hemşirelik öğrencileri </a:t>
            </a:r>
            <a:endParaRPr lang="tr-TR" sz="2800" b="1" u="sng" dirty="0" smtClean="0"/>
          </a:p>
          <a:p>
            <a:pPr marL="457200" indent="-457200" algn="ctr">
              <a:buFont typeface="Arial" panose="020B0604020202020204" pitchFamily="34" charset="0"/>
              <a:buChar char="•"/>
            </a:pPr>
            <a:r>
              <a:rPr lang="tr-TR" sz="2800" dirty="0" smtClean="0"/>
              <a:t>İkinci </a:t>
            </a:r>
            <a:r>
              <a:rPr lang="tr-TR" sz="2800" dirty="0"/>
              <a:t>aşamada </a:t>
            </a:r>
            <a:r>
              <a:rPr lang="tr-TR" sz="2800" b="1" u="sng" dirty="0"/>
              <a:t>hemşirelik öğrencilerinin sosyal medya bağımlılığı nedeniyle yaşadıkları sorunlar </a:t>
            </a:r>
            <a:r>
              <a:rPr lang="tr-TR" sz="2800" dirty="0"/>
              <a:t>online yapılan odak grup görüşmeleriyle </a:t>
            </a:r>
            <a:r>
              <a:rPr lang="tr-TR" sz="2800" dirty="0" err="1"/>
              <a:t>Roy</a:t>
            </a:r>
            <a:r>
              <a:rPr lang="tr-TR" sz="2800" dirty="0"/>
              <a:t> Uyum Modeli (RUM)'ne dayalı </a:t>
            </a:r>
            <a:endParaRPr lang="tr-TR" sz="2800" dirty="0" smtClean="0"/>
          </a:p>
          <a:p>
            <a:pPr marL="457200" indent="-457200" algn="ctr">
              <a:buFont typeface="Arial" panose="020B0604020202020204" pitchFamily="34" charset="0"/>
              <a:buChar char="•"/>
            </a:pPr>
            <a:r>
              <a:rPr lang="tr-TR" sz="2800" dirty="0" smtClean="0"/>
              <a:t>Araştırmanın </a:t>
            </a:r>
            <a:r>
              <a:rPr lang="tr-TR" sz="2800" dirty="0"/>
              <a:t>üçüncü aşamasında ise </a:t>
            </a:r>
            <a:r>
              <a:rPr lang="tr-TR" sz="2800" b="1" u="sng" dirty="0" err="1"/>
              <a:t>RUM'a</a:t>
            </a:r>
            <a:r>
              <a:rPr lang="tr-TR" sz="2800" b="1" u="sng" dirty="0"/>
              <a:t> göre temellendirilen grup temelli güçlendirme oturumları </a:t>
            </a:r>
            <a:r>
              <a:rPr lang="tr-TR" sz="2800" b="1" u="sng" dirty="0" smtClean="0"/>
              <a:t>(12 oturum) gerçekleştirilerek</a:t>
            </a:r>
            <a:r>
              <a:rPr lang="tr-TR" sz="2800" dirty="0"/>
              <a:t>; uygulanan programın sağlıklı yaşam biçimi davranışları, benlik saygısı ve sosyal medya bağımlılığına etkisi </a:t>
            </a:r>
            <a:endParaRPr lang="tr-TR" sz="2800" dirty="0" smtClean="0"/>
          </a:p>
          <a:p>
            <a:pPr marL="457200" indent="-457200" algn="ctr">
              <a:buFont typeface="Arial" panose="020B0604020202020204" pitchFamily="34" charset="0"/>
              <a:buChar char="•"/>
            </a:pPr>
            <a:r>
              <a:rPr lang="tr-TR" sz="2800" dirty="0" smtClean="0"/>
              <a:t>Çalışmanın </a:t>
            </a:r>
            <a:r>
              <a:rPr lang="tr-TR" sz="2800" dirty="0"/>
              <a:t>dördüncü aşamasında ise </a:t>
            </a:r>
            <a:r>
              <a:rPr lang="tr-TR" sz="2800" b="1" u="sng" dirty="0"/>
              <a:t>RUM temelli güçlendirme programı online yapılan odak grup görüşmeleri </a:t>
            </a:r>
            <a:r>
              <a:rPr lang="tr-TR" sz="2800" dirty="0"/>
              <a:t>ile </a:t>
            </a:r>
            <a:endParaRPr lang="tr-TR" sz="2800" dirty="0" smtClean="0"/>
          </a:p>
          <a:p>
            <a:pPr algn="ctr"/>
            <a:endParaRPr lang="tr-TR" dirty="0"/>
          </a:p>
        </p:txBody>
      </p:sp>
      <p:sp>
        <p:nvSpPr>
          <p:cNvPr id="7" name="Dikdörtgen 6"/>
          <p:cNvSpPr/>
          <p:nvPr/>
        </p:nvSpPr>
        <p:spPr>
          <a:xfrm>
            <a:off x="144116" y="3016422"/>
            <a:ext cx="14267556" cy="4624436"/>
          </a:xfrm>
          <a:prstGeom prst="rec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lnRef>
          <a:fillRef idx="1">
            <a:schemeClr val="lt1"/>
          </a:fillRef>
          <a:effectRef idx="0">
            <a:schemeClr val="accent3"/>
          </a:effectRef>
          <a:fontRef idx="minor">
            <a:schemeClr val="dk1"/>
          </a:fontRef>
        </p:style>
        <p:txBody>
          <a:bodyPr rtlCol="0" anchor="ctr"/>
          <a:lstStyle/>
          <a:p>
            <a:pPr marL="457200" indent="-457200" algn="ctr">
              <a:buFont typeface="Arial" panose="020B0604020202020204" pitchFamily="34" charset="0"/>
              <a:buChar char="•"/>
            </a:pPr>
            <a:r>
              <a:rPr lang="tr-TR" sz="2800" dirty="0"/>
              <a:t>S</a:t>
            </a:r>
            <a:r>
              <a:rPr lang="tr-TR" sz="2800" dirty="0" smtClean="0"/>
              <a:t>osyal </a:t>
            </a:r>
            <a:r>
              <a:rPr lang="tr-TR" sz="2800" dirty="0"/>
              <a:t>medya bağımlılığının öğrencilerin </a:t>
            </a:r>
            <a:r>
              <a:rPr lang="tr-TR" sz="2800" b="1" u="sng" dirty="0"/>
              <a:t>sosyal yaşamı, rolleri, benlik algısı ve fiziksel sağlık üzerine önemli etkilerinin olduğu</a:t>
            </a:r>
            <a:r>
              <a:rPr lang="tr-TR" sz="2800" dirty="0"/>
              <a:t> ve öğrencilerin </a:t>
            </a:r>
            <a:r>
              <a:rPr lang="tr-TR" sz="2800" b="1" u="sng" dirty="0"/>
              <a:t>sosyal medya kullanımıyla baş etmede çoğu zaman başarısız ve işlevsiz başa çıkma tarzlarına </a:t>
            </a:r>
            <a:r>
              <a:rPr lang="tr-TR" sz="2800" dirty="0"/>
              <a:t>sahip </a:t>
            </a:r>
            <a:r>
              <a:rPr lang="tr-TR" sz="2800" dirty="0" smtClean="0"/>
              <a:t>oldukları</a:t>
            </a:r>
          </a:p>
          <a:p>
            <a:pPr marL="457200" indent="-457200" algn="ctr">
              <a:buFont typeface="Arial" panose="020B0604020202020204" pitchFamily="34" charset="0"/>
              <a:buChar char="•"/>
            </a:pPr>
            <a:r>
              <a:rPr lang="tr-TR" sz="2800" dirty="0" smtClean="0"/>
              <a:t> </a:t>
            </a:r>
            <a:r>
              <a:rPr lang="tr-TR" sz="2800" dirty="0"/>
              <a:t>Çalışma grubundaki öğrencilerin BSMBÖ puanlarında gruplar arası anlamlı farklılığın </a:t>
            </a:r>
            <a:r>
              <a:rPr lang="tr-TR" sz="2800" dirty="0" smtClean="0"/>
              <a:t>olmadığı; </a:t>
            </a:r>
            <a:r>
              <a:rPr lang="tr-TR" sz="2800" b="1" u="sng" dirty="0"/>
              <a:t>SYBDÖ II ve RBSÖ puanları açısından ise gruplar arasındaki farklılığın </a:t>
            </a:r>
            <a:r>
              <a:rPr lang="tr-TR" sz="2800" dirty="0" smtClean="0"/>
              <a:t>anlamlı </a:t>
            </a:r>
            <a:r>
              <a:rPr lang="tr-TR" sz="2800" dirty="0"/>
              <a:t>olduğu </a:t>
            </a:r>
            <a:endParaRPr lang="tr-TR" sz="2800" dirty="0" smtClean="0"/>
          </a:p>
          <a:p>
            <a:pPr marL="457200" indent="-457200" algn="ctr">
              <a:buFont typeface="Arial" panose="020B0604020202020204" pitchFamily="34" charset="0"/>
              <a:buChar char="•"/>
            </a:pPr>
            <a:r>
              <a:rPr lang="tr-TR" sz="2800" dirty="0" smtClean="0"/>
              <a:t>Yapılan </a:t>
            </a:r>
            <a:r>
              <a:rPr lang="tr-TR" sz="2800" dirty="0"/>
              <a:t>güçlendirme programının öğrencilerin </a:t>
            </a:r>
            <a:r>
              <a:rPr lang="tr-TR" sz="2800" b="1" u="sng" dirty="0"/>
              <a:t>sosyal medya bağımlılığı konusunda farkındalıklarının artmasını </a:t>
            </a:r>
            <a:r>
              <a:rPr lang="tr-TR" sz="2800" b="1" u="sng" dirty="0" smtClean="0"/>
              <a:t>sağladığı</a:t>
            </a:r>
            <a:endParaRPr lang="tr-TR" sz="2800" b="1" u="sng" dirty="0"/>
          </a:p>
        </p:txBody>
      </p:sp>
    </p:spTree>
    <p:extLst>
      <p:ext uri="{BB962C8B-B14F-4D97-AF65-F5344CB8AC3E}">
        <p14:creationId xmlns:p14="http://schemas.microsoft.com/office/powerpoint/2010/main" val="304864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14401800" cy="9001125"/>
          </a:xfrm>
          <a:prstGeom prst="rect">
            <a:avLst/>
          </a:prstGeom>
        </p:spPr>
      </p:pic>
      <p:sp>
        <p:nvSpPr>
          <p:cNvPr id="7" name="Bulut Belirtme Çizgisi 6"/>
          <p:cNvSpPr/>
          <p:nvPr/>
        </p:nvSpPr>
        <p:spPr>
          <a:xfrm>
            <a:off x="216114" y="2700362"/>
            <a:ext cx="13897554" cy="4176464"/>
          </a:xfrm>
          <a:prstGeom prst="cloudCallout">
            <a:avLst/>
          </a:prstGeo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err="1">
                <a:solidFill>
                  <a:schemeClr val="tx1"/>
                </a:solidFill>
              </a:rPr>
              <a:t>Hou</a:t>
            </a:r>
            <a:r>
              <a:rPr lang="tr-TR" sz="2800" dirty="0">
                <a:solidFill>
                  <a:schemeClr val="tx1"/>
                </a:solidFill>
              </a:rPr>
              <a:t> ve ark (2019); sosyal medya bağımlılığının üniversite öğrencilerinin </a:t>
            </a:r>
            <a:r>
              <a:rPr lang="tr-TR" sz="2800" b="1" u="sng" dirty="0">
                <a:solidFill>
                  <a:schemeClr val="tx1"/>
                </a:solidFill>
              </a:rPr>
              <a:t>ruh sağlığı, akademik performansları ve benlik saygıları üzerindeki etkilerini </a:t>
            </a:r>
            <a:r>
              <a:rPr lang="tr-TR" sz="2800" dirty="0">
                <a:solidFill>
                  <a:schemeClr val="tx1"/>
                </a:solidFill>
              </a:rPr>
              <a:t>inceleyerek oluşturdukları </a:t>
            </a:r>
            <a:r>
              <a:rPr lang="tr-TR" sz="2800" b="1" u="sng" dirty="0">
                <a:solidFill>
                  <a:schemeClr val="tx1"/>
                </a:solidFill>
              </a:rPr>
              <a:t>sosyal medya bağımlılığının azaltılmasına yönelik müdahale programının </a:t>
            </a:r>
            <a:r>
              <a:rPr lang="tr-TR" sz="2800" dirty="0">
                <a:solidFill>
                  <a:schemeClr val="tx1"/>
                </a:solidFill>
              </a:rPr>
              <a:t>öğrencilerin </a:t>
            </a:r>
            <a:r>
              <a:rPr lang="tr-TR" sz="2800" b="1" u="sng" dirty="0">
                <a:solidFill>
                  <a:srgbClr val="FF0000"/>
                </a:solidFill>
              </a:rPr>
              <a:t>sosyal medya bağımlılığını azaltmada, ruhsal sağlıklarını ve akademik performanslarını geliştirmede etkili</a:t>
            </a:r>
            <a:r>
              <a:rPr lang="tr-TR" sz="2800" dirty="0">
                <a:solidFill>
                  <a:srgbClr val="FF0000"/>
                </a:solidFill>
              </a:rPr>
              <a:t> </a:t>
            </a:r>
            <a:r>
              <a:rPr lang="tr-TR" sz="2800" dirty="0">
                <a:solidFill>
                  <a:schemeClr val="tx1"/>
                </a:solidFill>
              </a:rPr>
              <a:t>olduğu görülmüştür.</a:t>
            </a:r>
          </a:p>
        </p:txBody>
      </p:sp>
    </p:spTree>
    <p:extLst>
      <p:ext uri="{BB962C8B-B14F-4D97-AF65-F5344CB8AC3E}">
        <p14:creationId xmlns:p14="http://schemas.microsoft.com/office/powerpoint/2010/main" val="164403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016324" y="1"/>
            <a:ext cx="10297144" cy="8893050"/>
          </a:xfrm>
          <a:prstGeom prst="rect">
            <a:avLst/>
          </a:prstGeom>
        </p:spPr>
      </p:pic>
      <p:sp>
        <p:nvSpPr>
          <p:cNvPr id="7" name="Akış Çizelgesi: Çok Sayıda Belge 6"/>
          <p:cNvSpPr/>
          <p:nvPr/>
        </p:nvSpPr>
        <p:spPr>
          <a:xfrm>
            <a:off x="504156" y="1404218"/>
            <a:ext cx="13681520" cy="4215336"/>
          </a:xfrm>
          <a:prstGeom prst="flowChartMultidocument">
            <a:avLst/>
          </a:prstGeom>
          <a:solidFill>
            <a:schemeClr val="accent3">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1"/>
                </a:solidFill>
              </a:rPr>
              <a:t>Das-Friebel ve ark (2019) yatmadan önce sosyal medya kullanımı ve kafein tüketimini azaltmayı amaçladıkları çalışma kapsamında </a:t>
            </a:r>
            <a:r>
              <a:rPr lang="tr-TR" sz="2800" b="1" u="sng" dirty="0">
                <a:solidFill>
                  <a:schemeClr val="tx1"/>
                </a:solidFill>
              </a:rPr>
              <a:t>352 </a:t>
            </a:r>
            <a:r>
              <a:rPr lang="tr-TR" sz="2800" b="1" u="sng" dirty="0" err="1">
                <a:solidFill>
                  <a:schemeClr val="tx1"/>
                </a:solidFill>
              </a:rPr>
              <a:t>adölesan</a:t>
            </a:r>
            <a:r>
              <a:rPr lang="tr-TR" sz="2800" b="1" u="sng" dirty="0">
                <a:solidFill>
                  <a:schemeClr val="tx1"/>
                </a:solidFill>
              </a:rPr>
              <a:t> bireye 25 dakikalık uyku hijyeni ile ilgili </a:t>
            </a:r>
            <a:r>
              <a:rPr lang="tr-TR" sz="2800" b="1" u="sng" dirty="0" err="1">
                <a:solidFill>
                  <a:schemeClr val="tx1"/>
                </a:solidFill>
              </a:rPr>
              <a:t>psikoeğitim</a:t>
            </a:r>
            <a:r>
              <a:rPr lang="tr-TR" sz="2800" b="1" u="sng" dirty="0">
                <a:solidFill>
                  <a:schemeClr val="tx1"/>
                </a:solidFill>
              </a:rPr>
              <a:t> uygulamışlar</a:t>
            </a:r>
            <a:r>
              <a:rPr lang="tr-TR" sz="2800" dirty="0">
                <a:solidFill>
                  <a:schemeClr val="tx1"/>
                </a:solidFill>
              </a:rPr>
              <a:t> ve bu eğitimin </a:t>
            </a:r>
            <a:r>
              <a:rPr lang="tr-TR" sz="2800" b="1" u="sng" dirty="0" err="1">
                <a:solidFill>
                  <a:srgbClr val="FF0000"/>
                </a:solidFill>
              </a:rPr>
              <a:t>adölesanların</a:t>
            </a:r>
            <a:r>
              <a:rPr lang="tr-TR" sz="2800" b="1" u="sng" dirty="0">
                <a:solidFill>
                  <a:srgbClr val="FF0000"/>
                </a:solidFill>
              </a:rPr>
              <a:t> kafein tüketimini ve yatak içi sosyal medya kullanımlarını azalttığını</a:t>
            </a:r>
            <a:r>
              <a:rPr lang="tr-TR" sz="2800" dirty="0">
                <a:solidFill>
                  <a:schemeClr val="tx1"/>
                </a:solidFill>
              </a:rPr>
              <a:t> tespit </a:t>
            </a:r>
            <a:r>
              <a:rPr lang="tr-TR" sz="2800" dirty="0" smtClean="0">
                <a:solidFill>
                  <a:schemeClr val="tx1"/>
                </a:solidFill>
              </a:rPr>
              <a:t>etmişlerdir.</a:t>
            </a:r>
            <a:endParaRPr lang="tr-TR" sz="2800" dirty="0">
              <a:solidFill>
                <a:schemeClr val="tx1"/>
              </a:solidFill>
            </a:endParaRPr>
          </a:p>
        </p:txBody>
      </p:sp>
    </p:spTree>
    <p:extLst>
      <p:ext uri="{BB962C8B-B14F-4D97-AF65-F5344CB8AC3E}">
        <p14:creationId xmlns:p14="http://schemas.microsoft.com/office/powerpoint/2010/main" val="371106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964318238"/>
              </p:ext>
            </p:extLst>
          </p:nvPr>
        </p:nvGraphicFramePr>
        <p:xfrm>
          <a:off x="144116" y="-1"/>
          <a:ext cx="14113568" cy="9001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94516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0"/>
            <a:ext cx="14401799" cy="9001125"/>
          </a:xfrm>
          <a:prstGeom prst="rect">
            <a:avLst/>
          </a:prstGeom>
        </p:spPr>
      </p:pic>
      <p:sp>
        <p:nvSpPr>
          <p:cNvPr id="5" name="Aşağı Ok Belirtme Çizgisi 4"/>
          <p:cNvSpPr/>
          <p:nvPr/>
        </p:nvSpPr>
        <p:spPr>
          <a:xfrm>
            <a:off x="144116" y="3204418"/>
            <a:ext cx="14113567" cy="3506688"/>
          </a:xfrm>
          <a:prstGeom prst="downArrowCallout">
            <a:avLst/>
          </a:prstGeom>
          <a:solidFill>
            <a:schemeClr val="accent6">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1"/>
                </a:solidFill>
              </a:rPr>
              <a:t>Lan ve </a:t>
            </a:r>
            <a:r>
              <a:rPr lang="tr-TR" sz="2800" dirty="0" err="1">
                <a:solidFill>
                  <a:schemeClr val="tx1"/>
                </a:solidFill>
              </a:rPr>
              <a:t>ark’nın</a:t>
            </a:r>
            <a:r>
              <a:rPr lang="tr-TR" sz="2800" dirty="0">
                <a:solidFill>
                  <a:schemeClr val="tx1"/>
                </a:solidFill>
              </a:rPr>
              <a:t> (2018) akıllı telefon bağımlısı olan üniversite öğrencilerine uyguladıkları </a:t>
            </a:r>
            <a:endParaRPr lang="tr-TR" sz="2800" dirty="0" smtClean="0">
              <a:solidFill>
                <a:schemeClr val="tx1"/>
              </a:solidFill>
            </a:endParaRPr>
          </a:p>
          <a:p>
            <a:pPr algn="just"/>
            <a:r>
              <a:rPr lang="tr-TR" sz="2800" b="1" u="sng" dirty="0" smtClean="0">
                <a:solidFill>
                  <a:schemeClr val="tx1"/>
                </a:solidFill>
              </a:rPr>
              <a:t>8 </a:t>
            </a:r>
            <a:r>
              <a:rPr lang="tr-TR" sz="2800" b="1" u="sng" dirty="0">
                <a:solidFill>
                  <a:schemeClr val="tx1"/>
                </a:solidFill>
              </a:rPr>
              <a:t>haftalık grup farkındalığına dayalı bilişsel davranışsal müdahale sonrasında </a:t>
            </a:r>
            <a:r>
              <a:rPr lang="tr-TR" sz="2800" b="1" u="sng" dirty="0">
                <a:solidFill>
                  <a:srgbClr val="FF0000"/>
                </a:solidFill>
              </a:rPr>
              <a:t>öğrencilerin akıllı telefon bağımlılığında anlamlı bir azalma </a:t>
            </a:r>
            <a:r>
              <a:rPr lang="tr-TR" sz="2800" dirty="0">
                <a:solidFill>
                  <a:schemeClr val="tx1"/>
                </a:solidFill>
              </a:rPr>
              <a:t>olduğu ortaya </a:t>
            </a:r>
            <a:r>
              <a:rPr lang="tr-TR" sz="2800" dirty="0" smtClean="0">
                <a:solidFill>
                  <a:schemeClr val="tx1"/>
                </a:solidFill>
              </a:rPr>
              <a:t>konulmuştur.</a:t>
            </a:r>
            <a:endParaRPr lang="tr-TR" sz="2800" dirty="0">
              <a:solidFill>
                <a:schemeClr val="tx1"/>
              </a:solidFill>
            </a:endParaRPr>
          </a:p>
        </p:txBody>
      </p:sp>
    </p:spTree>
    <p:extLst>
      <p:ext uri="{BB962C8B-B14F-4D97-AF65-F5344CB8AC3E}">
        <p14:creationId xmlns:p14="http://schemas.microsoft.com/office/powerpoint/2010/main" val="309100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403128697"/>
              </p:ext>
            </p:extLst>
          </p:nvPr>
        </p:nvGraphicFramePr>
        <p:xfrm>
          <a:off x="720091" y="2100263"/>
          <a:ext cx="12961620" cy="59403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06004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çerik Yer Tutucusu 6"/>
          <p:cNvGraphicFramePr>
            <a:graphicFrameLocks noGrp="1"/>
          </p:cNvGraphicFramePr>
          <p:nvPr>
            <p:ph idx="1"/>
            <p:extLst>
              <p:ext uri="{D42A27DB-BD31-4B8C-83A1-F6EECF244321}">
                <p14:modId xmlns:p14="http://schemas.microsoft.com/office/powerpoint/2010/main" val="1251057173"/>
              </p:ext>
            </p:extLst>
          </p:nvPr>
        </p:nvGraphicFramePr>
        <p:xfrm>
          <a:off x="288132" y="252090"/>
          <a:ext cx="13897543" cy="8749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08735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1"/>
          <p:cNvGraphicFramePr>
            <a:graphicFrameLocks noGrp="1"/>
          </p:cNvGraphicFramePr>
          <p:nvPr>
            <p:ph idx="1"/>
            <p:extLst>
              <p:ext uri="{D42A27DB-BD31-4B8C-83A1-F6EECF244321}">
                <p14:modId xmlns:p14="http://schemas.microsoft.com/office/powerpoint/2010/main" val="2073272305"/>
              </p:ext>
            </p:extLst>
          </p:nvPr>
        </p:nvGraphicFramePr>
        <p:xfrm>
          <a:off x="288132" y="324098"/>
          <a:ext cx="14113667" cy="8677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719616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288132" y="108074"/>
            <a:ext cx="13465496" cy="7540678"/>
          </a:xfrm>
          <a:prstGeom prst="rect">
            <a:avLst/>
          </a:prstGeom>
        </p:spPr>
      </p:pic>
      <p:pic>
        <p:nvPicPr>
          <p:cNvPr id="6" name="Resim 5"/>
          <p:cNvPicPr>
            <a:picLocks noChangeAspect="1"/>
          </p:cNvPicPr>
          <p:nvPr/>
        </p:nvPicPr>
        <p:blipFill>
          <a:blip r:embed="rId3"/>
          <a:stretch>
            <a:fillRect/>
          </a:stretch>
        </p:blipFill>
        <p:spPr>
          <a:xfrm>
            <a:off x="432148" y="180082"/>
            <a:ext cx="12928574" cy="8272900"/>
          </a:xfrm>
          <a:prstGeom prst="rect">
            <a:avLst/>
          </a:prstGeom>
        </p:spPr>
      </p:pic>
      <p:pic>
        <p:nvPicPr>
          <p:cNvPr id="10" name="Resim 9"/>
          <p:cNvPicPr>
            <a:picLocks noChangeAspect="1"/>
          </p:cNvPicPr>
          <p:nvPr/>
        </p:nvPicPr>
        <p:blipFill>
          <a:blip r:embed="rId4"/>
          <a:stretch>
            <a:fillRect/>
          </a:stretch>
        </p:blipFill>
        <p:spPr>
          <a:xfrm>
            <a:off x="240760" y="324567"/>
            <a:ext cx="14161040" cy="7726300"/>
          </a:xfrm>
          <a:prstGeom prst="rect">
            <a:avLst/>
          </a:prstGeom>
        </p:spPr>
      </p:pic>
      <p:pic>
        <p:nvPicPr>
          <p:cNvPr id="11" name="Resim 10"/>
          <p:cNvPicPr>
            <a:picLocks noChangeAspect="1"/>
          </p:cNvPicPr>
          <p:nvPr/>
        </p:nvPicPr>
        <p:blipFill>
          <a:blip r:embed="rId5"/>
          <a:stretch>
            <a:fillRect/>
          </a:stretch>
        </p:blipFill>
        <p:spPr>
          <a:xfrm>
            <a:off x="432148" y="290280"/>
            <a:ext cx="13531181" cy="8293671"/>
          </a:xfrm>
          <a:prstGeom prst="rect">
            <a:avLst/>
          </a:prstGeom>
        </p:spPr>
      </p:pic>
      <p:pic>
        <p:nvPicPr>
          <p:cNvPr id="12" name="Resim 11"/>
          <p:cNvPicPr>
            <a:picLocks noChangeAspect="1"/>
          </p:cNvPicPr>
          <p:nvPr/>
        </p:nvPicPr>
        <p:blipFill>
          <a:blip r:embed="rId6"/>
          <a:stretch>
            <a:fillRect/>
          </a:stretch>
        </p:blipFill>
        <p:spPr>
          <a:xfrm>
            <a:off x="-15327" y="180082"/>
            <a:ext cx="14329774" cy="8403869"/>
          </a:xfrm>
          <a:prstGeom prst="rect">
            <a:avLst/>
          </a:prstGeom>
        </p:spPr>
      </p:pic>
      <p:pic>
        <p:nvPicPr>
          <p:cNvPr id="13" name="Resim 12"/>
          <p:cNvPicPr>
            <a:picLocks noChangeAspect="1"/>
          </p:cNvPicPr>
          <p:nvPr/>
        </p:nvPicPr>
        <p:blipFill>
          <a:blip r:embed="rId7"/>
          <a:stretch>
            <a:fillRect/>
          </a:stretch>
        </p:blipFill>
        <p:spPr>
          <a:xfrm>
            <a:off x="309666" y="455416"/>
            <a:ext cx="13587978" cy="8100998"/>
          </a:xfrm>
          <a:prstGeom prst="rect">
            <a:avLst/>
          </a:prstGeom>
        </p:spPr>
      </p:pic>
      <p:pic>
        <p:nvPicPr>
          <p:cNvPr id="14" name="Resim 13"/>
          <p:cNvPicPr>
            <a:picLocks noChangeAspect="1"/>
          </p:cNvPicPr>
          <p:nvPr/>
        </p:nvPicPr>
        <p:blipFill>
          <a:blip r:embed="rId8"/>
          <a:stretch>
            <a:fillRect/>
          </a:stretch>
        </p:blipFill>
        <p:spPr>
          <a:xfrm>
            <a:off x="648172" y="432172"/>
            <a:ext cx="12918671" cy="8020809"/>
          </a:xfrm>
          <a:prstGeom prst="rect">
            <a:avLst/>
          </a:prstGeom>
        </p:spPr>
      </p:pic>
      <p:sp>
        <p:nvSpPr>
          <p:cNvPr id="15" name="Bulut 14"/>
          <p:cNvSpPr/>
          <p:nvPr/>
        </p:nvSpPr>
        <p:spPr>
          <a:xfrm>
            <a:off x="4464596" y="1548234"/>
            <a:ext cx="8080241" cy="5838001"/>
          </a:xfrm>
          <a:prstGeom prst="cloud">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5"/>
          </a:lnRef>
          <a:fillRef idx="1">
            <a:schemeClr val="lt1"/>
          </a:fillRef>
          <a:effectRef idx="0">
            <a:schemeClr val="accent5"/>
          </a:effectRef>
          <a:fontRef idx="minor">
            <a:schemeClr val="dk1"/>
          </a:fontRef>
        </p:style>
        <p:txBody>
          <a:bodyPr rtlCol="0" anchor="ctr"/>
          <a:lstStyle/>
          <a:p>
            <a:pPr algn="ctr"/>
            <a:r>
              <a:rPr lang="tr-TR" sz="2800" dirty="0" smtClean="0"/>
              <a:t>İnternet </a:t>
            </a:r>
            <a:r>
              <a:rPr lang="tr-TR" sz="2800" dirty="0"/>
              <a:t>ve Teknoloji Bağımlılığı alanlarında </a:t>
            </a:r>
            <a:r>
              <a:rPr lang="tr-TR" sz="2800" dirty="0" smtClean="0"/>
              <a:t>uygulama alanlarında yaşanan zorluklar, müdahale programları, önlemeye ve bilinçli kullanımını sağlamaya yönelik çözümler, çözüm önerileri ve en </a:t>
            </a:r>
            <a:r>
              <a:rPr lang="tr-TR" sz="2800" dirty="0"/>
              <a:t>son </a:t>
            </a:r>
            <a:r>
              <a:rPr lang="tr-TR" sz="2800" dirty="0" smtClean="0"/>
              <a:t>yenilikler, </a:t>
            </a:r>
            <a:r>
              <a:rPr lang="tr-TR" sz="2800" dirty="0"/>
              <a:t>eğilimleri </a:t>
            </a:r>
            <a:r>
              <a:rPr lang="tr-TR" sz="2800" dirty="0" smtClean="0"/>
              <a:t>tartışıldığı kongrelerin sayısının arttığı görülmektedir.</a:t>
            </a:r>
            <a:endParaRPr lang="tr-TR" sz="2800" dirty="0"/>
          </a:p>
        </p:txBody>
      </p:sp>
    </p:spTree>
    <p:extLst>
      <p:ext uri="{BB962C8B-B14F-4D97-AF65-F5344CB8AC3E}">
        <p14:creationId xmlns:p14="http://schemas.microsoft.com/office/powerpoint/2010/main" val="369539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a:blip r:embed="rId2"/>
          <a:stretch>
            <a:fillRect/>
          </a:stretch>
        </p:blipFill>
        <p:spPr>
          <a:xfrm>
            <a:off x="720180" y="684137"/>
            <a:ext cx="11737304" cy="7668569"/>
          </a:xfrm>
          <a:prstGeom prst="rect">
            <a:avLst/>
          </a:prstGeom>
        </p:spPr>
      </p:pic>
      <p:pic>
        <p:nvPicPr>
          <p:cNvPr id="7" name="Resim 6"/>
          <p:cNvPicPr>
            <a:picLocks noChangeAspect="1"/>
          </p:cNvPicPr>
          <p:nvPr/>
        </p:nvPicPr>
        <p:blipFill>
          <a:blip r:embed="rId3"/>
          <a:stretch>
            <a:fillRect/>
          </a:stretch>
        </p:blipFill>
        <p:spPr>
          <a:xfrm>
            <a:off x="324848" y="413965"/>
            <a:ext cx="13176039" cy="8208912"/>
          </a:xfrm>
          <a:prstGeom prst="rect">
            <a:avLst/>
          </a:prstGeom>
        </p:spPr>
      </p:pic>
      <p:sp>
        <p:nvSpPr>
          <p:cNvPr id="8" name="Bulut Belirtme Çizgisi 7"/>
          <p:cNvSpPr/>
          <p:nvPr/>
        </p:nvSpPr>
        <p:spPr>
          <a:xfrm>
            <a:off x="5600584" y="2628354"/>
            <a:ext cx="7871129" cy="4932264"/>
          </a:xfrm>
          <a:prstGeom prst="cloudCallou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tx1"/>
                </a:solidFill>
              </a:rPr>
              <a:t>Araştırmacıların</a:t>
            </a:r>
            <a:r>
              <a:rPr lang="tr-TR" sz="2800" dirty="0">
                <a:solidFill>
                  <a:schemeClr val="tx1"/>
                </a:solidFill>
              </a:rPr>
              <a:t>, uygulayıcıların, politika uzmanlarının ve uzmanların alkol, </a:t>
            </a:r>
            <a:r>
              <a:rPr lang="tr-TR" sz="2800" dirty="0" smtClean="0">
                <a:solidFill>
                  <a:schemeClr val="tx1"/>
                </a:solidFill>
              </a:rPr>
              <a:t>uyuşturucu, kumar bağımlısı </a:t>
            </a:r>
            <a:r>
              <a:rPr lang="tr-TR" sz="2800" dirty="0">
                <a:solidFill>
                  <a:schemeClr val="tx1"/>
                </a:solidFill>
              </a:rPr>
              <a:t>birine yakın olmaktan acı çeken aile üyelerinin hayatlarını iyileştirmeye odaklanan mevcut çalışmaları </a:t>
            </a:r>
            <a:r>
              <a:rPr lang="tr-TR" sz="2800" dirty="0" smtClean="0">
                <a:solidFill>
                  <a:schemeClr val="tx1"/>
                </a:solidFill>
              </a:rPr>
              <a:t>tartışıldığı kongrelere ilginin arttığı görülmektedir. </a:t>
            </a:r>
            <a:endParaRPr lang="tr-TR" sz="2800" dirty="0">
              <a:solidFill>
                <a:schemeClr val="tx1"/>
              </a:solidFill>
            </a:endParaRPr>
          </a:p>
        </p:txBody>
      </p:sp>
    </p:spTree>
    <p:extLst>
      <p:ext uri="{BB962C8B-B14F-4D97-AF65-F5344CB8AC3E}">
        <p14:creationId xmlns:p14="http://schemas.microsoft.com/office/powerpoint/2010/main" val="227636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448372" y="180082"/>
            <a:ext cx="8645997" cy="9001125"/>
          </a:xfrm>
          <a:prstGeom prst="rect">
            <a:avLst/>
          </a:prstGeom>
        </p:spPr>
      </p:pic>
      <p:pic>
        <p:nvPicPr>
          <p:cNvPr id="5" name="Resim 4"/>
          <p:cNvPicPr>
            <a:picLocks noChangeAspect="1"/>
          </p:cNvPicPr>
          <p:nvPr/>
        </p:nvPicPr>
        <p:blipFill>
          <a:blip r:embed="rId3"/>
          <a:stretch>
            <a:fillRect/>
          </a:stretch>
        </p:blipFill>
        <p:spPr>
          <a:xfrm>
            <a:off x="2520379" y="324098"/>
            <a:ext cx="8501981" cy="8677027"/>
          </a:xfrm>
          <a:prstGeom prst="rect">
            <a:avLst/>
          </a:prstGeom>
        </p:spPr>
      </p:pic>
      <p:sp>
        <p:nvSpPr>
          <p:cNvPr id="6" name="Bulut Belirtme Çizgisi 5"/>
          <p:cNvSpPr/>
          <p:nvPr/>
        </p:nvSpPr>
        <p:spPr>
          <a:xfrm>
            <a:off x="2630904" y="3420442"/>
            <a:ext cx="8280930" cy="3510359"/>
          </a:xfrm>
          <a:prstGeom prst="cloudCallout">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smtClean="0">
                <a:solidFill>
                  <a:schemeClr val="tx1"/>
                </a:solidFill>
              </a:rPr>
              <a:t>Son yıllarda yapılan çalışmalarda bağımlı gençlerin yanı sıra ailelerini güçlendirmeye ve bu süreçte </a:t>
            </a:r>
            <a:r>
              <a:rPr lang="tr-TR" sz="2800" b="1" u="sng" dirty="0" smtClean="0">
                <a:solidFill>
                  <a:schemeClr val="tx1"/>
                </a:solidFill>
              </a:rPr>
              <a:t>ailelerin baş etme becerilerini geliştirmeye yönelik uygulamaların </a:t>
            </a:r>
            <a:r>
              <a:rPr lang="tr-TR" sz="2800" dirty="0" smtClean="0">
                <a:solidFill>
                  <a:schemeClr val="tx1"/>
                </a:solidFill>
              </a:rPr>
              <a:t>geliştiği görülmektedir.</a:t>
            </a:r>
            <a:endParaRPr lang="tr-TR" sz="2800" dirty="0">
              <a:solidFill>
                <a:schemeClr val="tx1"/>
              </a:solidFill>
            </a:endParaRPr>
          </a:p>
        </p:txBody>
      </p:sp>
    </p:spTree>
    <p:extLst>
      <p:ext uri="{BB962C8B-B14F-4D97-AF65-F5344CB8AC3E}">
        <p14:creationId xmlns:p14="http://schemas.microsoft.com/office/powerpoint/2010/main" val="282388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a:lstStyle/>
          <a:p>
            <a:r>
              <a:rPr lang="tr-TR" b="1" dirty="0" smtClean="0"/>
              <a:t>Sonuç olarak; </a:t>
            </a:r>
            <a:endParaRPr lang="tr-TR" b="1" dirty="0"/>
          </a:p>
        </p:txBody>
      </p:sp>
      <p:sp>
        <p:nvSpPr>
          <p:cNvPr id="3" name="İçerik Yer Tutucusu 2"/>
          <p:cNvSpPr>
            <a:spLocks noGrp="1"/>
          </p:cNvSpPr>
          <p:nvPr>
            <p:ph idx="1"/>
          </p:nvPr>
        </p:nvSpPr>
        <p:spPr>
          <a:xfrm>
            <a:off x="732419" y="2556346"/>
            <a:ext cx="12961620" cy="4416523"/>
          </a:xfr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tr-TR" dirty="0"/>
              <a:t>Artık iç içe geçmiş bütünleşik teknolojilerle daha karmaşık bir yapıya bürünmüş olan teknoloji bağımlılığının; </a:t>
            </a:r>
            <a:r>
              <a:rPr lang="tr-TR" b="1" u="sng" dirty="0"/>
              <a:t>internet bağımlılığını, akıllı telefon bağımlılığını, sosyal medya bağımlılığını ve dijital oyun bağımlılığını da kapsaması bakımından bir bütün </a:t>
            </a:r>
            <a:r>
              <a:rPr lang="tr-TR" dirty="0"/>
              <a:t>olarak değerlendirilmesi ve incelenmesi gerektiği düşünülmektedir. </a:t>
            </a:r>
          </a:p>
        </p:txBody>
      </p:sp>
    </p:spTree>
    <p:extLst>
      <p:ext uri="{BB962C8B-B14F-4D97-AF65-F5344CB8AC3E}">
        <p14:creationId xmlns:p14="http://schemas.microsoft.com/office/powerpoint/2010/main" val="31938107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775694626"/>
              </p:ext>
            </p:extLst>
          </p:nvPr>
        </p:nvGraphicFramePr>
        <p:xfrm>
          <a:off x="144116" y="108074"/>
          <a:ext cx="13897544" cy="8640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57993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800301" y="972170"/>
            <a:ext cx="10801200" cy="7068419"/>
          </a:xfrm>
          <a:solidFill>
            <a:schemeClr val="accent3">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endParaRPr lang="tr-TR" dirty="0" smtClean="0"/>
          </a:p>
          <a:p>
            <a:pPr marL="0" indent="0" algn="ctr">
              <a:buNone/>
            </a:pPr>
            <a:r>
              <a:rPr lang="tr-TR" dirty="0" smtClean="0"/>
              <a:t>“</a:t>
            </a:r>
            <a:r>
              <a:rPr lang="tr-TR" dirty="0"/>
              <a:t>Yıldızları süpürürsün, farkında olmadan</a:t>
            </a:r>
            <a:r>
              <a:rPr lang="tr-TR" dirty="0" smtClean="0"/>
              <a:t>,</a:t>
            </a:r>
            <a:endParaRPr lang="tr-TR" dirty="0"/>
          </a:p>
          <a:p>
            <a:pPr marL="0" indent="0" algn="ctr">
              <a:buNone/>
            </a:pPr>
            <a:r>
              <a:rPr lang="tr-TR" dirty="0"/>
              <a:t>Güneş kucağındadır, bilemezsin</a:t>
            </a:r>
            <a:r>
              <a:rPr lang="tr-TR" dirty="0" smtClean="0"/>
              <a:t>.</a:t>
            </a:r>
            <a:endParaRPr lang="tr-TR" dirty="0"/>
          </a:p>
          <a:p>
            <a:pPr marL="0" indent="0" algn="ctr">
              <a:buNone/>
            </a:pPr>
            <a:r>
              <a:rPr lang="tr-TR" dirty="0"/>
              <a:t>Bir çocuk gözlerine bakar, arkan dönüktür</a:t>
            </a:r>
            <a:r>
              <a:rPr lang="tr-TR" dirty="0" smtClean="0"/>
              <a:t>,</a:t>
            </a:r>
            <a:endParaRPr lang="tr-TR" dirty="0"/>
          </a:p>
          <a:p>
            <a:pPr marL="0" indent="0" algn="ctr">
              <a:buNone/>
            </a:pPr>
            <a:r>
              <a:rPr lang="tr-TR" dirty="0"/>
              <a:t>Ciğerinde kuruludur orkestra, duymazsın</a:t>
            </a:r>
            <a:r>
              <a:rPr lang="tr-TR" dirty="0" smtClean="0"/>
              <a:t>.</a:t>
            </a:r>
            <a:endParaRPr lang="tr-TR" dirty="0"/>
          </a:p>
          <a:p>
            <a:pPr marL="0" indent="0" algn="ctr">
              <a:buNone/>
            </a:pPr>
            <a:r>
              <a:rPr lang="tr-TR" dirty="0"/>
              <a:t>Koca bir sevdadır yaşamakta olduğun, anlamazsın</a:t>
            </a:r>
            <a:r>
              <a:rPr lang="tr-TR" dirty="0" smtClean="0"/>
              <a:t>.</a:t>
            </a:r>
            <a:endParaRPr lang="tr-TR" dirty="0"/>
          </a:p>
          <a:p>
            <a:pPr marL="0" indent="0" algn="ctr">
              <a:buNone/>
            </a:pPr>
            <a:r>
              <a:rPr lang="tr-TR" dirty="0"/>
              <a:t>Uçar gider, koşsan da tutamazsın</a:t>
            </a:r>
            <a:r>
              <a:rPr lang="tr-TR" dirty="0" smtClean="0"/>
              <a:t>…”</a:t>
            </a:r>
          </a:p>
          <a:p>
            <a:pPr marL="0" indent="0" algn="ctr">
              <a:buNone/>
            </a:pPr>
            <a:endParaRPr lang="tr-TR" dirty="0"/>
          </a:p>
          <a:p>
            <a:pPr marL="0" indent="0" algn="ctr">
              <a:buNone/>
            </a:pPr>
            <a:r>
              <a:rPr lang="tr-TR" dirty="0" smtClean="0"/>
              <a:t>                                        Shakespeare</a:t>
            </a:r>
            <a:endParaRPr lang="tr-TR" dirty="0"/>
          </a:p>
          <a:p>
            <a:endParaRPr lang="tr-TR" dirty="0"/>
          </a:p>
        </p:txBody>
      </p:sp>
    </p:spTree>
    <p:extLst>
      <p:ext uri="{BB962C8B-B14F-4D97-AF65-F5344CB8AC3E}">
        <p14:creationId xmlns:p14="http://schemas.microsoft.com/office/powerpoint/2010/main" val="1841961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Özel 1">
      <a:majorFont>
        <a:latin typeface="Times New Roman"/>
        <a:ea typeface=""/>
        <a:cs typeface=""/>
      </a:majorFont>
      <a:minorFont>
        <a:latin typeface="Times New Roman"/>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1972</TotalTime>
  <Words>6358</Words>
  <Application>Microsoft Office PowerPoint</Application>
  <PresentationFormat>Özel</PresentationFormat>
  <Paragraphs>403</Paragraphs>
  <Slides>100</Slides>
  <Notes>5</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100</vt:i4>
      </vt:variant>
    </vt:vector>
  </HeadingPairs>
  <TitlesOfParts>
    <vt:vector size="109" baseType="lpstr">
      <vt:lpstr>Arial</vt:lpstr>
      <vt:lpstr>Calibri</vt:lpstr>
      <vt:lpstr>Cambria</vt:lpstr>
      <vt:lpstr>Chiller</vt:lpstr>
      <vt:lpstr>Constantia</vt:lpstr>
      <vt:lpstr>Lucida Sans Unicode</vt:lpstr>
      <vt:lpstr>Times New Roman</vt:lpstr>
      <vt:lpstr>Wingdings</vt:lpstr>
      <vt:lpstr>Ofis Teması</vt:lpstr>
      <vt:lpstr>MADDE BAĞIMLILIĞI İLE MÜCADELE</vt:lpstr>
      <vt:lpstr>Giriş</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2016'dan 2020'ye nüfus payı olarak küresel akıllı telefon penetrasyon oranı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Bağımlılığının Nedenleri</vt:lpstr>
      <vt:lpstr>PowerPoint Sunusu</vt:lpstr>
      <vt:lpstr>PowerPoint Sunusu</vt:lpstr>
      <vt:lpstr>PowerPoint Sunusu</vt:lpstr>
      <vt:lpstr>PowerPoint Sunusu</vt:lpstr>
      <vt:lpstr>Bireysel Faktörler </vt:lpstr>
      <vt:lpstr>PowerPoint Sunusu</vt:lpstr>
      <vt:lpstr>PowerPoint Sunusu</vt:lpstr>
      <vt:lpstr>PowerPoint Sunusu</vt:lpstr>
      <vt:lpstr>PowerPoint Sunusu</vt:lpstr>
      <vt:lpstr>Bağımlılık Nasıl Gelişir</vt:lpstr>
      <vt:lpstr>PowerPoint Sunusu</vt:lpstr>
      <vt:lpstr>PowerPoint Sunusu</vt:lpstr>
      <vt:lpstr>Bağımlılığının Zararları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Teknoloji Bağımlılığına Bağlı Gelişen Sorunlar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Dijital Oyun Bağımlılığı</vt:lpstr>
      <vt:lpstr>PowerPoint Sunusu</vt:lpstr>
      <vt:lpstr>PowerPoint Sunusu</vt:lpstr>
      <vt:lpstr>PowerPoint Sunusu</vt:lpstr>
      <vt:lpstr>Dijital oyun bağımlılığının psikolojik etkileri üzerine yapılan araştırmalarda öğrencilerin; sanal ortamda daha fazla zaman geçirdikleri için yüz yüze iletişimden kaçınarak yalnız kalmayı tercih ettikleri, saldırgan davranışlar sergileme, şiddete eğilim gösterme, şiddete karşı duyarsızlaşma ve kaygı gibi psikososyal olumsuzluklar yaşadıkları belirtilmektedir.    </vt:lpstr>
      <vt:lpstr>Akıllı Telefon Bağımlılığı </vt:lpstr>
      <vt:lpstr>PowerPoint Sunusu</vt:lpstr>
      <vt:lpstr>PowerPoint Sunusu</vt:lpstr>
      <vt:lpstr>PowerPoint Sunusu</vt:lpstr>
      <vt:lpstr>İnterneti Kullanım Amacına Göre Diğer Bağımlılıklar </vt:lpstr>
      <vt:lpstr>PowerPoint Sunusu</vt:lpstr>
      <vt:lpstr>PowerPoint Sunusu</vt:lpstr>
      <vt:lpstr>PowerPoint Sunusu</vt:lpstr>
      <vt:lpstr>PowerPoint Sunusu</vt:lpstr>
      <vt:lpstr>İnternet Bağımlılığı İçin Tanı Ölçütleri</vt:lpstr>
      <vt:lpstr>PowerPoint Sunusu</vt:lpstr>
      <vt:lpstr>PowerPoint Sunusu</vt:lpstr>
      <vt:lpstr>PowerPoint Sunusu</vt:lpstr>
      <vt:lpstr>PowerPoint Sunusu</vt:lpstr>
      <vt:lpstr>PowerPoint Sunusu</vt:lpstr>
      <vt:lpstr>PowerPoint Sunusu</vt:lpstr>
      <vt:lpstr>PowerPoint Sunusu</vt:lpstr>
      <vt:lpstr>Teknoloji bağımlılığında tedavi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Sonuç olarak; </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Hemşirelik Öğrencilerinin Bilinçli Farkındalık ve Öz Şefkat Düzeyleri ile Sosyal Medya Kullanımı Arasındaki İlişkinin Belirlenmesi</dc:title>
  <dc:creator>ZELİHA  YAMAN</dc:creator>
  <cp:lastModifiedBy>Lenovo</cp:lastModifiedBy>
  <cp:revision>293</cp:revision>
  <dcterms:created xsi:type="dcterms:W3CDTF">2021-05-17T11:46:24Z</dcterms:created>
  <dcterms:modified xsi:type="dcterms:W3CDTF">2025-10-28T19:36:05Z</dcterms:modified>
</cp:coreProperties>
</file>