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9E05-948D-4E8A-A765-767E196C5E5D}" type="datetimeFigureOut">
              <a:rPr lang="tr-TR" smtClean="0"/>
              <a:t>4.07.2023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DF10-FB8B-46EB-A0AF-670A7CA1EC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721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9E05-948D-4E8A-A765-767E196C5E5D}" type="datetimeFigureOut">
              <a:rPr lang="tr-TR" smtClean="0"/>
              <a:t>4.07.2023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DF10-FB8B-46EB-A0AF-670A7CA1EC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1894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9E05-948D-4E8A-A765-767E196C5E5D}" type="datetimeFigureOut">
              <a:rPr lang="tr-TR" smtClean="0"/>
              <a:t>4.07.2023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DF10-FB8B-46EB-A0AF-670A7CA1EC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8322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9E05-948D-4E8A-A765-767E196C5E5D}" type="datetimeFigureOut">
              <a:rPr lang="tr-TR" smtClean="0"/>
              <a:t>4.07.2023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DF10-FB8B-46EB-A0AF-670A7CA1EC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9969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9E05-948D-4E8A-A765-767E196C5E5D}" type="datetimeFigureOut">
              <a:rPr lang="tr-TR" smtClean="0"/>
              <a:t>4.07.2023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DF10-FB8B-46EB-A0AF-670A7CA1EC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0140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9E05-948D-4E8A-A765-767E196C5E5D}" type="datetimeFigureOut">
              <a:rPr lang="tr-TR" smtClean="0"/>
              <a:t>4.07.2023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DF10-FB8B-46EB-A0AF-670A7CA1EC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3039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9E05-948D-4E8A-A765-767E196C5E5D}" type="datetimeFigureOut">
              <a:rPr lang="tr-TR" smtClean="0"/>
              <a:t>4.07.2023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DF10-FB8B-46EB-A0AF-670A7CA1EC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4184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9E05-948D-4E8A-A765-767E196C5E5D}" type="datetimeFigureOut">
              <a:rPr lang="tr-TR" smtClean="0"/>
              <a:t>4.07.2023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DF10-FB8B-46EB-A0AF-670A7CA1EC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0110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9E05-948D-4E8A-A765-767E196C5E5D}" type="datetimeFigureOut">
              <a:rPr lang="tr-TR" smtClean="0"/>
              <a:t>4.07.2023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DF10-FB8B-46EB-A0AF-670A7CA1EC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4814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9E05-948D-4E8A-A765-767E196C5E5D}" type="datetimeFigureOut">
              <a:rPr lang="tr-TR" smtClean="0"/>
              <a:t>4.07.2023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DF10-FB8B-46EB-A0AF-670A7CA1EC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4992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9E05-948D-4E8A-A765-767E196C5E5D}" type="datetimeFigureOut">
              <a:rPr lang="tr-TR" smtClean="0"/>
              <a:t>4.07.2023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DF10-FB8B-46EB-A0AF-670A7CA1EC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5468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B9E05-948D-4E8A-A765-767E196C5E5D}" type="datetimeFigureOut">
              <a:rPr lang="tr-TR" smtClean="0"/>
              <a:t>4.07.2023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0DF10-FB8B-46EB-A0AF-670A7CA1EC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6855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622809" y="509414"/>
            <a:ext cx="9144000" cy="827017"/>
          </a:xfrm>
        </p:spPr>
        <p:txBody>
          <a:bodyPr>
            <a:normAutofit/>
          </a:bodyPr>
          <a:lstStyle/>
          <a:p>
            <a:r>
              <a:rPr lang="tr-TR" sz="4400" b="1" dirty="0"/>
              <a:t>İDARİ VE MALİ İŞLER DAİRE BAŞKANLIĞI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63191" y="1448554"/>
            <a:ext cx="10962752" cy="5160476"/>
          </a:xfrm>
        </p:spPr>
        <p:txBody>
          <a:bodyPr>
            <a:normAutofit fontScale="92500" lnSpcReduction="10000"/>
          </a:bodyPr>
          <a:lstStyle/>
          <a:p>
            <a:pPr indent="270510" algn="l">
              <a:lnSpc>
                <a:spcPct val="115000"/>
              </a:lnSpc>
              <a:spcAft>
                <a:spcPts val="1200"/>
              </a:spcAft>
            </a:pPr>
            <a:r>
              <a:rPr lang="en-US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İdari ve Mali İşler </a:t>
            </a:r>
            <a:r>
              <a:rPr lang="tr-TR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Daire </a:t>
            </a:r>
            <a:r>
              <a:rPr lang="tr-TR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Başkanlığının </a:t>
            </a:r>
            <a:r>
              <a:rPr lang="en-US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görevleri şunlardır.</a:t>
            </a:r>
            <a:endParaRPr lang="tr-TR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lphaLcParenR"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Daire başkanlığının ve bağlı birimlerinin “Taşınır” işlemleri ile yetkisi daire başkanlığına verilen “Taşınmaz” iş ve işlemlerini yürütmek.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lphaLcParenR"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Üniversitemizin il içi/dışı resmi işleri ile alakalı iş ve işlemleri için ulaşım hizmetlerini ve personel servis hizmetlerini yürütmek.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lphaLcParenR"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Üniversitemizin güvenlik hizmetlerini yürütmek.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lphaLcParenR"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Üniversitemize ait Kamu Konutlarının (Lojmanlar) iş ve işlemlerini yürütmek.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lphaLcParenR"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Üniversitemizde, tanıtım amaçlı yapılan stant ve afişler ile alakalı iş ve işlemleri yürütmek.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lphaLcParenR"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Üniversitemiz hizmetlerinde kullanılmak üzere gereken malzemelerin (araç, gereç, kırtasiye, temizlik, büro malzemeleri, vb.) temin ve dağıtımı ile ilgili hizmetleri yürütmek.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lphaLcParenR"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Rektörlüğe bağlı resmi taşıtlar ile diğer cihazların (fotokopi makinesi, giyotin, su arıtma cihazı, vb.) bakım, onarım hizmetlerini yapmak.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lphaLcParenR"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Verilecek benzer nitelikteki görevleri yapmak.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873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147</Words>
  <Application>Microsoft Office PowerPoint</Application>
  <PresentationFormat>Geniş ekran</PresentationFormat>
  <Paragraphs>10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İDARİ VE MALİ İŞLER DAİRE BAŞKANLIĞI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İDARİ VE MALİ İŞLER DAİRE BAŞKANLIĞI</dc:title>
  <dc:creator>Pcp</dc:creator>
  <cp:lastModifiedBy>Admin</cp:lastModifiedBy>
  <cp:revision>3</cp:revision>
  <dcterms:created xsi:type="dcterms:W3CDTF">2023-06-14T11:23:25Z</dcterms:created>
  <dcterms:modified xsi:type="dcterms:W3CDTF">2023-07-04T08:20:56Z</dcterms:modified>
</cp:coreProperties>
</file>